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6" r:id="rId5"/>
    <p:sldId id="257" r:id="rId6"/>
    <p:sldId id="258" r:id="rId7"/>
    <p:sldId id="260" r:id="rId8"/>
    <p:sldId id="262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170" y="1080"/>
      </p:cViewPr>
      <p:guideLst>
        <p:guide orient="horz" pos="4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97EAC-5DE0-4A0E-B4E3-17BB76063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612C791-4C7B-4486-B71D-B5C44BE12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5C8161-FA96-48D3-BA31-73D4E9050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BEE097-636B-4D94-B7B8-7877CDC6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85C2CE-5750-4E0D-B905-82BC2F8B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4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846FE0-EAD1-46DD-B8B0-49B650A6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893970-77CE-476D-B8BE-3497D5474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3F30C2-A0ED-4BED-A023-C598F9DB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19777D-C8D7-483A-A866-7A14173A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E43838-0474-4A95-AE33-D8C85B65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45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1F558B4-8A23-4978-857A-C3D182034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751951-DD2E-4A15-8D98-2843B30DD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57DBC-735F-4CB0-807A-9E2AFB7D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2683B0-AF2E-4051-9AF6-83FD9756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18C0B5-599B-4ECB-B423-D730172D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2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0556D2-880E-467D-B44E-69595DB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5F6170-53FA-4B63-891E-76C500760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4D7666-FADB-4B56-989E-4DFD337D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5C6636-027D-4FC9-9015-44B19B2B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5158A4-CBFB-4D49-B1C0-5F63F461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42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2A9BCE-EFF4-4B88-A0D4-13FDCAED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308010-0BE5-4BF0-84EF-A026333DE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DDC2EB-C97D-4D39-85F2-D9EFB658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64319B-C1AD-4375-96A0-3BE8C0CA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E3FB03-8676-4F4F-9791-3144D1C2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9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D3C1DE-67C9-4BCD-B271-EF554D2D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B890FA-AD36-4F93-B8D5-7E9172E5B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7149F-5A79-4D1F-B1BB-871BF4869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B11647-A3FF-4452-BF34-06660CA1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45A6BC-61C4-4E1C-91DB-FEEE6614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7D0992-03FA-402C-8E5B-3C7187D2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50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973161-1708-4838-B1D2-DB92678A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4ACCD0-1A56-4C4A-A6F4-4A33A5218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054A4F-EEA8-42D1-8C6B-536C4342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0DEAF47-F5F5-4289-A506-905F17911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9648280-1653-49DA-A3FE-5DBC1FE75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A971823-0942-4924-AF89-237F42BD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7F1FAD2-0743-494F-92B4-6E051A61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A4CE04-8635-4EB6-AACC-FB5E7F99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70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D7E7A3-FF1F-4EA9-A23D-BE91591C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268F38F-15FC-4C79-8199-9FCE000A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C4E299C-1B10-45BF-862B-B3F3FBE9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E59151-C37C-44E3-9E8E-42B15062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91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413956F-2D25-4289-9326-63EB7683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8AEE40B-F4A0-4104-B519-523A8704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D3D918-08AB-4A2D-931E-B9507C33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98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6E8BE-C0BC-49F5-80B1-FE1A0754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F4FC38-AE25-45F5-9DCE-4BA5CEFF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DFB0091-5B07-4690-9971-25137930D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2E3C5D-D5FA-42AB-96CD-95418C94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9023F5-1F0F-4C23-892E-7062414E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FB7A3B-BD62-4C12-9CBA-B3A9595B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94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FC41D6-227D-4355-9939-32DAEEF7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D6C3E2B-1459-496B-9CC1-BA09BDD4D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E9D550-8E78-4903-8569-973F4E514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08FD40-22F2-4F7B-A3CC-19885065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99B565-AA0C-4952-AB92-C739240B0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BA082E-6BE3-47B9-A79C-D619238F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2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48AB5A8-E0F2-4F8C-8787-53289253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FD6FF3-12C3-434B-ACE0-ACF59581F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BB871-ED1D-402A-BB38-167B75D4A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CD39-52F3-4B30-BF83-4952DED31145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5567E1-3DB7-4F80-9C58-07481C0C5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D3D639-7B12-4756-9714-07F0FD62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BDFA1-BF21-4EFC-B32D-B49BDD2EF6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94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11.png"/><Relationship Id="rId4" Type="http://schemas.openxmlformats.org/officeDocument/2006/relationships/image" Target="../media/image3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81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0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11.png"/><Relationship Id="rId4" Type="http://schemas.openxmlformats.org/officeDocument/2006/relationships/image" Target="../media/image3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81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39ABE4-B3EA-430B-A910-9DF6E68D66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밤나무재배 계획수립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38D892C-41CB-42FD-8CEC-2099850CD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07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자유형: 도형 1107">
            <a:extLst>
              <a:ext uri="{FF2B5EF4-FFF2-40B4-BE49-F238E27FC236}">
                <a16:creationId xmlns:a16="http://schemas.microsoft.com/office/drawing/2014/main" id="{C949E3E0-288A-46CB-A9BF-FECE53DB1DCB}"/>
              </a:ext>
            </a:extLst>
          </p:cNvPr>
          <p:cNvSpPr/>
          <p:nvPr/>
        </p:nvSpPr>
        <p:spPr>
          <a:xfrm>
            <a:off x="7168362" y="5099282"/>
            <a:ext cx="2849991" cy="1508426"/>
          </a:xfrm>
          <a:custGeom>
            <a:avLst/>
            <a:gdLst>
              <a:gd name="connsiteX0" fmla="*/ 86768 w 2849991"/>
              <a:gd name="connsiteY0" fmla="*/ 0 h 1508426"/>
              <a:gd name="connsiteX1" fmla="*/ 0 w 2849991"/>
              <a:gd name="connsiteY1" fmla="*/ 814283 h 1508426"/>
              <a:gd name="connsiteX2" fmla="*/ 6674 w 2849991"/>
              <a:gd name="connsiteY2" fmla="*/ 1495077 h 1508426"/>
              <a:gd name="connsiteX3" fmla="*/ 2843317 w 2849991"/>
              <a:gd name="connsiteY3" fmla="*/ 1508426 h 1508426"/>
              <a:gd name="connsiteX4" fmla="*/ 2849991 w 2849991"/>
              <a:gd name="connsiteY4" fmla="*/ 834306 h 1508426"/>
              <a:gd name="connsiteX5" fmla="*/ 1054564 w 2849991"/>
              <a:gd name="connsiteY5" fmla="*/ 20023 h 1508426"/>
              <a:gd name="connsiteX6" fmla="*/ 86768 w 2849991"/>
              <a:gd name="connsiteY6" fmla="*/ 0 h 150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9991" h="1508426">
                <a:moveTo>
                  <a:pt x="86768" y="0"/>
                </a:moveTo>
                <a:lnTo>
                  <a:pt x="0" y="814283"/>
                </a:lnTo>
                <a:cubicBezTo>
                  <a:pt x="2225" y="1041214"/>
                  <a:pt x="4449" y="1268146"/>
                  <a:pt x="6674" y="1495077"/>
                </a:cubicBezTo>
                <a:lnTo>
                  <a:pt x="2843317" y="1508426"/>
                </a:lnTo>
                <a:cubicBezTo>
                  <a:pt x="2845542" y="1283719"/>
                  <a:pt x="2847766" y="1059013"/>
                  <a:pt x="2849991" y="834306"/>
                </a:cubicBezTo>
                <a:lnTo>
                  <a:pt x="1054564" y="20023"/>
                </a:lnTo>
                <a:lnTo>
                  <a:pt x="86768" y="0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7" name="직사각형 1106">
            <a:extLst>
              <a:ext uri="{FF2B5EF4-FFF2-40B4-BE49-F238E27FC236}">
                <a16:creationId xmlns:a16="http://schemas.microsoft.com/office/drawing/2014/main" id="{E7DD1139-ECAB-41D9-B803-389C851A43BF}"/>
              </a:ext>
            </a:extLst>
          </p:cNvPr>
          <p:cNvSpPr/>
          <p:nvPr/>
        </p:nvSpPr>
        <p:spPr>
          <a:xfrm>
            <a:off x="7255130" y="4131486"/>
            <a:ext cx="967796" cy="987819"/>
          </a:xfrm>
          <a:prstGeom prst="rect">
            <a:avLst/>
          </a:prstGeom>
          <a:solidFill>
            <a:schemeClr val="accent1">
              <a:alpha val="1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7AD727A7-FD97-4987-81DF-52731F747891}"/>
              </a:ext>
            </a:extLst>
          </p:cNvPr>
          <p:cNvSpPr/>
          <p:nvPr/>
        </p:nvSpPr>
        <p:spPr>
          <a:xfrm>
            <a:off x="1267663" y="244531"/>
            <a:ext cx="8648279" cy="6298542"/>
          </a:xfrm>
          <a:custGeom>
            <a:avLst/>
            <a:gdLst>
              <a:gd name="connsiteX0" fmla="*/ 0 w 5906891"/>
              <a:gd name="connsiteY0" fmla="*/ 3757717 h 4732187"/>
              <a:gd name="connsiteX1" fmla="*/ 574003 w 5906891"/>
              <a:gd name="connsiteY1" fmla="*/ 4732187 h 4732187"/>
              <a:gd name="connsiteX2" fmla="*/ 3257133 w 5906891"/>
              <a:gd name="connsiteY2" fmla="*/ 3390622 h 4732187"/>
              <a:gd name="connsiteX3" fmla="*/ 5906891 w 5906891"/>
              <a:gd name="connsiteY3" fmla="*/ 1214750 h 4732187"/>
              <a:gd name="connsiteX4" fmla="*/ 2816619 w 5906891"/>
              <a:gd name="connsiteY4" fmla="*/ 0 h 4732187"/>
              <a:gd name="connsiteX5" fmla="*/ 2409478 w 5906891"/>
              <a:gd name="connsiteY5" fmla="*/ 340397 h 4732187"/>
              <a:gd name="connsiteX6" fmla="*/ 2549641 w 5906891"/>
              <a:gd name="connsiteY6" fmla="*/ 994493 h 4732187"/>
              <a:gd name="connsiteX7" fmla="*/ 2542967 w 5906891"/>
              <a:gd name="connsiteY7" fmla="*/ 1521775 h 4732187"/>
              <a:gd name="connsiteX8" fmla="*/ 2389454 w 5906891"/>
              <a:gd name="connsiteY8" fmla="*/ 2095778 h 4732187"/>
              <a:gd name="connsiteX9" fmla="*/ 1468380 w 5906891"/>
              <a:gd name="connsiteY9" fmla="*/ 3043550 h 4732187"/>
              <a:gd name="connsiteX10" fmla="*/ 33373 w 5906891"/>
              <a:gd name="connsiteY10" fmla="*/ 3751042 h 473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6891" h="4732187">
                <a:moveTo>
                  <a:pt x="0" y="3757717"/>
                </a:moveTo>
                <a:lnTo>
                  <a:pt x="574003" y="4732187"/>
                </a:lnTo>
                <a:lnTo>
                  <a:pt x="3257133" y="3390622"/>
                </a:lnTo>
                <a:lnTo>
                  <a:pt x="5906891" y="1214750"/>
                </a:lnTo>
                <a:lnTo>
                  <a:pt x="2816619" y="0"/>
                </a:lnTo>
                <a:lnTo>
                  <a:pt x="2409478" y="340397"/>
                </a:lnTo>
                <a:lnTo>
                  <a:pt x="2549641" y="994493"/>
                </a:lnTo>
                <a:cubicBezTo>
                  <a:pt x="2547416" y="1170254"/>
                  <a:pt x="2545192" y="1346014"/>
                  <a:pt x="2542967" y="1521775"/>
                </a:cubicBezTo>
                <a:lnTo>
                  <a:pt x="2389454" y="2095778"/>
                </a:lnTo>
                <a:lnTo>
                  <a:pt x="1468380" y="3043550"/>
                </a:lnTo>
                <a:lnTo>
                  <a:pt x="33373" y="3751042"/>
                </a:lnTo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F8AA4BA-BD56-4B18-B136-C2B05408B5FE}"/>
              </a:ext>
            </a:extLst>
          </p:cNvPr>
          <p:cNvGrpSpPr/>
          <p:nvPr/>
        </p:nvGrpSpPr>
        <p:grpSpPr>
          <a:xfrm rot="3417952">
            <a:off x="1137814" y="5848665"/>
            <a:ext cx="1378581" cy="82435"/>
            <a:chOff x="1055440" y="3397036"/>
            <a:chExt cx="10791656" cy="766154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358660B-EDF9-4596-B195-B16B2C323587}"/>
                </a:ext>
              </a:extLst>
            </p:cNvPr>
            <p:cNvSpPr/>
            <p:nvPr/>
          </p:nvSpPr>
          <p:spPr>
            <a:xfrm>
              <a:off x="8256240" y="3429000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F7384AD-10A4-4B21-97A5-CD9B6159B43E}"/>
                </a:ext>
              </a:extLst>
            </p:cNvPr>
            <p:cNvSpPr/>
            <p:nvPr/>
          </p:nvSpPr>
          <p:spPr>
            <a:xfrm>
              <a:off x="4655840" y="3417074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F551906-2B13-4DBA-9F60-6352A06C279B}"/>
                </a:ext>
              </a:extLst>
            </p:cNvPr>
            <p:cNvSpPr/>
            <p:nvPr/>
          </p:nvSpPr>
          <p:spPr>
            <a:xfrm>
              <a:off x="1055440" y="3397036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FCB26C7-B2B5-4281-AF57-A53F92ABCC6E}"/>
              </a:ext>
            </a:extLst>
          </p:cNvPr>
          <p:cNvGrpSpPr/>
          <p:nvPr/>
        </p:nvGrpSpPr>
        <p:grpSpPr>
          <a:xfrm rot="3417952">
            <a:off x="8691010" y="1338453"/>
            <a:ext cx="1447031" cy="104469"/>
            <a:chOff x="1055440" y="3397036"/>
            <a:chExt cx="10791656" cy="766154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0C3C505B-9727-470A-9AE3-1AF21B4B7200}"/>
                </a:ext>
              </a:extLst>
            </p:cNvPr>
            <p:cNvSpPr/>
            <p:nvPr/>
          </p:nvSpPr>
          <p:spPr>
            <a:xfrm>
              <a:off x="8256240" y="3429000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AAC85D8-4CF3-469E-BE40-DE6463F29DC2}"/>
                </a:ext>
              </a:extLst>
            </p:cNvPr>
            <p:cNvSpPr/>
            <p:nvPr/>
          </p:nvSpPr>
          <p:spPr>
            <a:xfrm>
              <a:off x="4655840" y="3417074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18E95D6B-A537-40E0-8AD1-D47F0EF0EF42}"/>
                </a:ext>
              </a:extLst>
            </p:cNvPr>
            <p:cNvSpPr/>
            <p:nvPr/>
          </p:nvSpPr>
          <p:spPr>
            <a:xfrm>
              <a:off x="1055440" y="3397036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181E74A7-825C-4796-AA12-4635033FCFE9}"/>
              </a:ext>
            </a:extLst>
          </p:cNvPr>
          <p:cNvCxnSpPr>
            <a:cxnSpLocks/>
          </p:cNvCxnSpPr>
          <p:nvPr/>
        </p:nvCxnSpPr>
        <p:spPr>
          <a:xfrm flipV="1">
            <a:off x="1639672" y="3827731"/>
            <a:ext cx="3708411" cy="1656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A2E287C6-4F3E-4554-BF5F-17F19E3266A8}"/>
              </a:ext>
            </a:extLst>
          </p:cNvPr>
          <p:cNvGrpSpPr/>
          <p:nvPr/>
        </p:nvGrpSpPr>
        <p:grpSpPr>
          <a:xfrm>
            <a:off x="5815018" y="1589080"/>
            <a:ext cx="4089400" cy="3057525"/>
            <a:chOff x="5667375" y="1698625"/>
            <a:chExt cx="4089400" cy="3057525"/>
          </a:xfrm>
        </p:grpSpPr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9E818BDB-F47C-4192-926C-4339C377FDB2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V="1">
              <a:off x="5787938" y="1705543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35A34240-EC2F-4FE4-8B76-A48ABCE2BB4E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flipV="1">
              <a:off x="5867462" y="1827840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14338726-A936-4F47-8307-45F99A2B6BB4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 flipV="1">
              <a:off x="5668670" y="1704099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0A40B286-EEDB-4D2F-A547-73F88DC2F078}"/>
                </a:ext>
              </a:extLst>
            </p:cNvPr>
            <p:cNvSpPr/>
            <p:nvPr/>
          </p:nvSpPr>
          <p:spPr>
            <a:xfrm>
              <a:off x="5832475" y="1831975"/>
              <a:ext cx="3921125" cy="2924175"/>
            </a:xfrm>
            <a:custGeom>
              <a:avLst/>
              <a:gdLst>
                <a:gd name="connsiteX0" fmla="*/ 0 w 3921125"/>
                <a:gd name="connsiteY0" fmla="*/ 2924175 h 2924175"/>
                <a:gd name="connsiteX1" fmla="*/ 34925 w 3921125"/>
                <a:gd name="connsiteY1" fmla="*/ 2803525 h 2924175"/>
                <a:gd name="connsiteX2" fmla="*/ 3921125 w 3921125"/>
                <a:gd name="connsiteY2" fmla="*/ 0 h 2924175"/>
                <a:gd name="connsiteX3" fmla="*/ 3879850 w 3921125"/>
                <a:gd name="connsiteY3" fmla="*/ 111125 h 2924175"/>
                <a:gd name="connsiteX4" fmla="*/ 0 w 3921125"/>
                <a:gd name="connsiteY4" fmla="*/ 292417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125" h="2924175">
                  <a:moveTo>
                    <a:pt x="0" y="2924175"/>
                  </a:moveTo>
                  <a:lnTo>
                    <a:pt x="34925" y="2803525"/>
                  </a:lnTo>
                  <a:lnTo>
                    <a:pt x="3921125" y="0"/>
                  </a:lnTo>
                  <a:lnTo>
                    <a:pt x="3879850" y="111125"/>
                  </a:lnTo>
                  <a:lnTo>
                    <a:pt x="0" y="292417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6C988E15-6F5B-4EC8-B9FA-1AD41C787A1F}"/>
                </a:ext>
              </a:extLst>
            </p:cNvPr>
            <p:cNvSpPr/>
            <p:nvPr/>
          </p:nvSpPr>
          <p:spPr>
            <a:xfrm>
              <a:off x="5788025" y="1701800"/>
              <a:ext cx="3968750" cy="2933700"/>
            </a:xfrm>
            <a:custGeom>
              <a:avLst/>
              <a:gdLst>
                <a:gd name="connsiteX0" fmla="*/ 73025 w 3968750"/>
                <a:gd name="connsiteY0" fmla="*/ 2933700 h 2933700"/>
                <a:gd name="connsiteX1" fmla="*/ 3968750 w 3968750"/>
                <a:gd name="connsiteY1" fmla="*/ 127000 h 2933700"/>
                <a:gd name="connsiteX2" fmla="*/ 3886200 w 3968750"/>
                <a:gd name="connsiteY2" fmla="*/ 0 h 2933700"/>
                <a:gd name="connsiteX3" fmla="*/ 0 w 3968750"/>
                <a:gd name="connsiteY3" fmla="*/ 2806700 h 2933700"/>
                <a:gd name="connsiteX4" fmla="*/ 73025 w 3968750"/>
                <a:gd name="connsiteY4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50" h="2933700">
                  <a:moveTo>
                    <a:pt x="73025" y="2933700"/>
                  </a:moveTo>
                  <a:lnTo>
                    <a:pt x="3968750" y="127000"/>
                  </a:lnTo>
                  <a:lnTo>
                    <a:pt x="3886200" y="0"/>
                  </a:lnTo>
                  <a:lnTo>
                    <a:pt x="0" y="2806700"/>
                  </a:lnTo>
                  <a:lnTo>
                    <a:pt x="73025" y="2933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62DB5749-09FA-47AE-819F-778234FED8C8}"/>
                </a:ext>
              </a:extLst>
            </p:cNvPr>
            <p:cNvSpPr/>
            <p:nvPr/>
          </p:nvSpPr>
          <p:spPr>
            <a:xfrm>
              <a:off x="5667375" y="1698625"/>
              <a:ext cx="4006850" cy="2816225"/>
            </a:xfrm>
            <a:custGeom>
              <a:avLst/>
              <a:gdLst>
                <a:gd name="connsiteX0" fmla="*/ 114300 w 4006850"/>
                <a:gd name="connsiteY0" fmla="*/ 2816225 h 2816225"/>
                <a:gd name="connsiteX1" fmla="*/ 4006850 w 4006850"/>
                <a:gd name="connsiteY1" fmla="*/ 0 h 2816225"/>
                <a:gd name="connsiteX2" fmla="*/ 3883025 w 4006850"/>
                <a:gd name="connsiteY2" fmla="*/ 3175 h 2816225"/>
                <a:gd name="connsiteX3" fmla="*/ 0 w 4006850"/>
                <a:gd name="connsiteY3" fmla="*/ 2803525 h 2816225"/>
                <a:gd name="connsiteX4" fmla="*/ 114300 w 4006850"/>
                <a:gd name="connsiteY4" fmla="*/ 2816225 h 28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850" h="2816225">
                  <a:moveTo>
                    <a:pt x="114300" y="2816225"/>
                  </a:moveTo>
                  <a:lnTo>
                    <a:pt x="4006850" y="0"/>
                  </a:lnTo>
                  <a:lnTo>
                    <a:pt x="3883025" y="3175"/>
                  </a:lnTo>
                  <a:lnTo>
                    <a:pt x="0" y="2803525"/>
                  </a:lnTo>
                  <a:lnTo>
                    <a:pt x="114300" y="28162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F956B782-F1ED-40A1-8639-0A755CA1109F}"/>
              </a:ext>
            </a:extLst>
          </p:cNvPr>
          <p:cNvGrpSpPr/>
          <p:nvPr/>
        </p:nvGrpSpPr>
        <p:grpSpPr>
          <a:xfrm>
            <a:off x="5554804" y="1183745"/>
            <a:ext cx="4089400" cy="3057525"/>
            <a:chOff x="5667375" y="1698625"/>
            <a:chExt cx="4089400" cy="3057525"/>
          </a:xfrm>
        </p:grpSpPr>
        <p:cxnSp>
          <p:nvCxnSpPr>
            <p:cNvPr id="105" name="직선 연결선 104">
              <a:extLst>
                <a:ext uri="{FF2B5EF4-FFF2-40B4-BE49-F238E27FC236}">
                  <a16:creationId xmlns:a16="http://schemas.microsoft.com/office/drawing/2014/main" id="{E9B41C63-321D-40F5-94C8-D2734F5AA8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938" y="1705543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C645DBA0-DCD2-492B-91C3-F99CF11A1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7462" y="1827840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E72D6AE4-25B9-4518-AEBE-905B2C9ED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670" y="1704099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CCBD00FD-7E88-42EC-9817-FA1E8D19C212}"/>
                </a:ext>
              </a:extLst>
            </p:cNvPr>
            <p:cNvSpPr/>
            <p:nvPr/>
          </p:nvSpPr>
          <p:spPr>
            <a:xfrm>
              <a:off x="5832475" y="1831975"/>
              <a:ext cx="3921125" cy="2924175"/>
            </a:xfrm>
            <a:custGeom>
              <a:avLst/>
              <a:gdLst>
                <a:gd name="connsiteX0" fmla="*/ 0 w 3921125"/>
                <a:gd name="connsiteY0" fmla="*/ 2924175 h 2924175"/>
                <a:gd name="connsiteX1" fmla="*/ 34925 w 3921125"/>
                <a:gd name="connsiteY1" fmla="*/ 2803525 h 2924175"/>
                <a:gd name="connsiteX2" fmla="*/ 3921125 w 3921125"/>
                <a:gd name="connsiteY2" fmla="*/ 0 h 2924175"/>
                <a:gd name="connsiteX3" fmla="*/ 3879850 w 3921125"/>
                <a:gd name="connsiteY3" fmla="*/ 111125 h 2924175"/>
                <a:gd name="connsiteX4" fmla="*/ 0 w 3921125"/>
                <a:gd name="connsiteY4" fmla="*/ 292417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125" h="2924175">
                  <a:moveTo>
                    <a:pt x="0" y="2924175"/>
                  </a:moveTo>
                  <a:lnTo>
                    <a:pt x="34925" y="2803525"/>
                  </a:lnTo>
                  <a:lnTo>
                    <a:pt x="3921125" y="0"/>
                  </a:lnTo>
                  <a:lnTo>
                    <a:pt x="3879850" y="111125"/>
                  </a:lnTo>
                  <a:lnTo>
                    <a:pt x="0" y="292417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EB72CB5A-AE68-4D7B-98B8-032D1937345A}"/>
                </a:ext>
              </a:extLst>
            </p:cNvPr>
            <p:cNvSpPr/>
            <p:nvPr/>
          </p:nvSpPr>
          <p:spPr>
            <a:xfrm>
              <a:off x="5788025" y="1701800"/>
              <a:ext cx="3968750" cy="2933700"/>
            </a:xfrm>
            <a:custGeom>
              <a:avLst/>
              <a:gdLst>
                <a:gd name="connsiteX0" fmla="*/ 73025 w 3968750"/>
                <a:gd name="connsiteY0" fmla="*/ 2933700 h 2933700"/>
                <a:gd name="connsiteX1" fmla="*/ 3968750 w 3968750"/>
                <a:gd name="connsiteY1" fmla="*/ 127000 h 2933700"/>
                <a:gd name="connsiteX2" fmla="*/ 3886200 w 3968750"/>
                <a:gd name="connsiteY2" fmla="*/ 0 h 2933700"/>
                <a:gd name="connsiteX3" fmla="*/ 0 w 3968750"/>
                <a:gd name="connsiteY3" fmla="*/ 2806700 h 2933700"/>
                <a:gd name="connsiteX4" fmla="*/ 73025 w 3968750"/>
                <a:gd name="connsiteY4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50" h="2933700">
                  <a:moveTo>
                    <a:pt x="73025" y="2933700"/>
                  </a:moveTo>
                  <a:lnTo>
                    <a:pt x="3968750" y="127000"/>
                  </a:lnTo>
                  <a:lnTo>
                    <a:pt x="3886200" y="0"/>
                  </a:lnTo>
                  <a:lnTo>
                    <a:pt x="0" y="2806700"/>
                  </a:lnTo>
                  <a:lnTo>
                    <a:pt x="73025" y="2933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519598F9-8A9D-4295-9633-52AC5A705B20}"/>
                </a:ext>
              </a:extLst>
            </p:cNvPr>
            <p:cNvSpPr/>
            <p:nvPr/>
          </p:nvSpPr>
          <p:spPr>
            <a:xfrm>
              <a:off x="5667375" y="1698625"/>
              <a:ext cx="4006850" cy="2816225"/>
            </a:xfrm>
            <a:custGeom>
              <a:avLst/>
              <a:gdLst>
                <a:gd name="connsiteX0" fmla="*/ 114300 w 4006850"/>
                <a:gd name="connsiteY0" fmla="*/ 2816225 h 2816225"/>
                <a:gd name="connsiteX1" fmla="*/ 4006850 w 4006850"/>
                <a:gd name="connsiteY1" fmla="*/ 0 h 2816225"/>
                <a:gd name="connsiteX2" fmla="*/ 3883025 w 4006850"/>
                <a:gd name="connsiteY2" fmla="*/ 3175 h 2816225"/>
                <a:gd name="connsiteX3" fmla="*/ 0 w 4006850"/>
                <a:gd name="connsiteY3" fmla="*/ 2803525 h 2816225"/>
                <a:gd name="connsiteX4" fmla="*/ 114300 w 4006850"/>
                <a:gd name="connsiteY4" fmla="*/ 2816225 h 28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850" h="2816225">
                  <a:moveTo>
                    <a:pt x="114300" y="2816225"/>
                  </a:moveTo>
                  <a:lnTo>
                    <a:pt x="4006850" y="0"/>
                  </a:lnTo>
                  <a:lnTo>
                    <a:pt x="3883025" y="3175"/>
                  </a:lnTo>
                  <a:lnTo>
                    <a:pt x="0" y="2803525"/>
                  </a:lnTo>
                  <a:lnTo>
                    <a:pt x="114300" y="28162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DF6656BE-2A62-47C2-A41F-EBE685812FE0}"/>
              </a:ext>
            </a:extLst>
          </p:cNvPr>
          <p:cNvGrpSpPr/>
          <p:nvPr/>
        </p:nvGrpSpPr>
        <p:grpSpPr>
          <a:xfrm>
            <a:off x="5300113" y="782938"/>
            <a:ext cx="4089400" cy="3057525"/>
            <a:chOff x="5667375" y="1698625"/>
            <a:chExt cx="4089400" cy="3057525"/>
          </a:xfrm>
        </p:grpSpPr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AA297B4-8053-4399-B347-E52AD5AC5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938" y="1705543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>
              <a:extLst>
                <a:ext uri="{FF2B5EF4-FFF2-40B4-BE49-F238E27FC236}">
                  <a16:creationId xmlns:a16="http://schemas.microsoft.com/office/drawing/2014/main" id="{64B6A26A-1826-48B4-8E20-CC053CEC81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7462" y="1827840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991F21F0-6B60-4042-AD11-9D040FFFC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670" y="1704099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A1EA65B6-6A16-4B2D-89A1-639638E8144A}"/>
                </a:ext>
              </a:extLst>
            </p:cNvPr>
            <p:cNvSpPr/>
            <p:nvPr/>
          </p:nvSpPr>
          <p:spPr>
            <a:xfrm>
              <a:off x="5832475" y="1831975"/>
              <a:ext cx="3921125" cy="2924175"/>
            </a:xfrm>
            <a:custGeom>
              <a:avLst/>
              <a:gdLst>
                <a:gd name="connsiteX0" fmla="*/ 0 w 3921125"/>
                <a:gd name="connsiteY0" fmla="*/ 2924175 h 2924175"/>
                <a:gd name="connsiteX1" fmla="*/ 34925 w 3921125"/>
                <a:gd name="connsiteY1" fmla="*/ 2803525 h 2924175"/>
                <a:gd name="connsiteX2" fmla="*/ 3921125 w 3921125"/>
                <a:gd name="connsiteY2" fmla="*/ 0 h 2924175"/>
                <a:gd name="connsiteX3" fmla="*/ 3879850 w 3921125"/>
                <a:gd name="connsiteY3" fmla="*/ 111125 h 2924175"/>
                <a:gd name="connsiteX4" fmla="*/ 0 w 3921125"/>
                <a:gd name="connsiteY4" fmla="*/ 292417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125" h="2924175">
                  <a:moveTo>
                    <a:pt x="0" y="2924175"/>
                  </a:moveTo>
                  <a:lnTo>
                    <a:pt x="34925" y="2803525"/>
                  </a:lnTo>
                  <a:lnTo>
                    <a:pt x="3921125" y="0"/>
                  </a:lnTo>
                  <a:lnTo>
                    <a:pt x="3879850" y="111125"/>
                  </a:lnTo>
                  <a:lnTo>
                    <a:pt x="0" y="292417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114878EA-5D3C-4AC6-B8C6-68DED694148B}"/>
                </a:ext>
              </a:extLst>
            </p:cNvPr>
            <p:cNvSpPr/>
            <p:nvPr/>
          </p:nvSpPr>
          <p:spPr>
            <a:xfrm>
              <a:off x="5788025" y="1701800"/>
              <a:ext cx="3968750" cy="2933700"/>
            </a:xfrm>
            <a:custGeom>
              <a:avLst/>
              <a:gdLst>
                <a:gd name="connsiteX0" fmla="*/ 73025 w 3968750"/>
                <a:gd name="connsiteY0" fmla="*/ 2933700 h 2933700"/>
                <a:gd name="connsiteX1" fmla="*/ 3968750 w 3968750"/>
                <a:gd name="connsiteY1" fmla="*/ 127000 h 2933700"/>
                <a:gd name="connsiteX2" fmla="*/ 3886200 w 3968750"/>
                <a:gd name="connsiteY2" fmla="*/ 0 h 2933700"/>
                <a:gd name="connsiteX3" fmla="*/ 0 w 3968750"/>
                <a:gd name="connsiteY3" fmla="*/ 2806700 h 2933700"/>
                <a:gd name="connsiteX4" fmla="*/ 73025 w 3968750"/>
                <a:gd name="connsiteY4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50" h="2933700">
                  <a:moveTo>
                    <a:pt x="73025" y="2933700"/>
                  </a:moveTo>
                  <a:lnTo>
                    <a:pt x="3968750" y="127000"/>
                  </a:lnTo>
                  <a:lnTo>
                    <a:pt x="3886200" y="0"/>
                  </a:lnTo>
                  <a:lnTo>
                    <a:pt x="0" y="2806700"/>
                  </a:lnTo>
                  <a:lnTo>
                    <a:pt x="73025" y="2933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B6ABFCFA-7DFB-4B33-917B-7379AA60AC5E}"/>
                </a:ext>
              </a:extLst>
            </p:cNvPr>
            <p:cNvSpPr/>
            <p:nvPr/>
          </p:nvSpPr>
          <p:spPr>
            <a:xfrm>
              <a:off x="5667375" y="1698625"/>
              <a:ext cx="4006850" cy="2816225"/>
            </a:xfrm>
            <a:custGeom>
              <a:avLst/>
              <a:gdLst>
                <a:gd name="connsiteX0" fmla="*/ 114300 w 4006850"/>
                <a:gd name="connsiteY0" fmla="*/ 2816225 h 2816225"/>
                <a:gd name="connsiteX1" fmla="*/ 4006850 w 4006850"/>
                <a:gd name="connsiteY1" fmla="*/ 0 h 2816225"/>
                <a:gd name="connsiteX2" fmla="*/ 3883025 w 4006850"/>
                <a:gd name="connsiteY2" fmla="*/ 3175 h 2816225"/>
                <a:gd name="connsiteX3" fmla="*/ 0 w 4006850"/>
                <a:gd name="connsiteY3" fmla="*/ 2803525 h 2816225"/>
                <a:gd name="connsiteX4" fmla="*/ 114300 w 4006850"/>
                <a:gd name="connsiteY4" fmla="*/ 2816225 h 28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850" h="2816225">
                  <a:moveTo>
                    <a:pt x="114300" y="2816225"/>
                  </a:moveTo>
                  <a:lnTo>
                    <a:pt x="4006850" y="0"/>
                  </a:lnTo>
                  <a:lnTo>
                    <a:pt x="3883025" y="3175"/>
                  </a:lnTo>
                  <a:lnTo>
                    <a:pt x="0" y="2803525"/>
                  </a:lnTo>
                  <a:lnTo>
                    <a:pt x="114300" y="28162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52FC171A-9489-4A35-8DF7-2911C3DEEF7A}"/>
              </a:ext>
            </a:extLst>
          </p:cNvPr>
          <p:cNvGrpSpPr/>
          <p:nvPr/>
        </p:nvGrpSpPr>
        <p:grpSpPr>
          <a:xfrm rot="3417952">
            <a:off x="7911624" y="123365"/>
            <a:ext cx="1447031" cy="104469"/>
            <a:chOff x="1055440" y="3397036"/>
            <a:chExt cx="10791656" cy="766154"/>
          </a:xfrm>
        </p:grpSpPr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E2B19E9A-E30C-4B99-8F86-5D009C77DF54}"/>
                </a:ext>
              </a:extLst>
            </p:cNvPr>
            <p:cNvSpPr/>
            <p:nvPr/>
          </p:nvSpPr>
          <p:spPr>
            <a:xfrm>
              <a:off x="8256240" y="3429000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61104F8C-B759-4FB8-8450-617CF40BD26F}"/>
                </a:ext>
              </a:extLst>
            </p:cNvPr>
            <p:cNvSpPr/>
            <p:nvPr/>
          </p:nvSpPr>
          <p:spPr>
            <a:xfrm>
              <a:off x="4655840" y="3417074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EAD3CDEA-D35F-4276-B7EA-C95B74D01337}"/>
                </a:ext>
              </a:extLst>
            </p:cNvPr>
            <p:cNvSpPr/>
            <p:nvPr/>
          </p:nvSpPr>
          <p:spPr>
            <a:xfrm>
              <a:off x="1055440" y="3397036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14C67140-745C-4465-AFA8-8095E8BEA180}"/>
              </a:ext>
            </a:extLst>
          </p:cNvPr>
          <p:cNvGrpSpPr/>
          <p:nvPr/>
        </p:nvGrpSpPr>
        <p:grpSpPr>
          <a:xfrm>
            <a:off x="5066497" y="373477"/>
            <a:ext cx="4089400" cy="3057525"/>
            <a:chOff x="5667375" y="1698625"/>
            <a:chExt cx="4089400" cy="3057525"/>
          </a:xfrm>
        </p:grpSpPr>
        <p:cxnSp>
          <p:nvCxnSpPr>
            <p:cNvPr id="185" name="직선 연결선 184">
              <a:extLst>
                <a:ext uri="{FF2B5EF4-FFF2-40B4-BE49-F238E27FC236}">
                  <a16:creationId xmlns:a16="http://schemas.microsoft.com/office/drawing/2014/main" id="{322C328C-9B23-497F-BD1F-1B54D0DA25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938" y="1705543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연결선 185">
              <a:extLst>
                <a:ext uri="{FF2B5EF4-FFF2-40B4-BE49-F238E27FC236}">
                  <a16:creationId xmlns:a16="http://schemas.microsoft.com/office/drawing/2014/main" id="{1472CDEE-AF1C-4C87-B86E-44D4296FC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7462" y="1827840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연결선 186">
              <a:extLst>
                <a:ext uri="{FF2B5EF4-FFF2-40B4-BE49-F238E27FC236}">
                  <a16:creationId xmlns:a16="http://schemas.microsoft.com/office/drawing/2014/main" id="{2359FC71-0D46-4ECA-929F-4CF8319B6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670" y="1704099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38E5A479-79BE-4952-B3D9-2A55F08F31A8}"/>
                </a:ext>
              </a:extLst>
            </p:cNvPr>
            <p:cNvSpPr/>
            <p:nvPr/>
          </p:nvSpPr>
          <p:spPr>
            <a:xfrm>
              <a:off x="5832475" y="1831975"/>
              <a:ext cx="3921125" cy="2924175"/>
            </a:xfrm>
            <a:custGeom>
              <a:avLst/>
              <a:gdLst>
                <a:gd name="connsiteX0" fmla="*/ 0 w 3921125"/>
                <a:gd name="connsiteY0" fmla="*/ 2924175 h 2924175"/>
                <a:gd name="connsiteX1" fmla="*/ 34925 w 3921125"/>
                <a:gd name="connsiteY1" fmla="*/ 2803525 h 2924175"/>
                <a:gd name="connsiteX2" fmla="*/ 3921125 w 3921125"/>
                <a:gd name="connsiteY2" fmla="*/ 0 h 2924175"/>
                <a:gd name="connsiteX3" fmla="*/ 3879850 w 3921125"/>
                <a:gd name="connsiteY3" fmla="*/ 111125 h 2924175"/>
                <a:gd name="connsiteX4" fmla="*/ 0 w 3921125"/>
                <a:gd name="connsiteY4" fmla="*/ 292417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125" h="2924175">
                  <a:moveTo>
                    <a:pt x="0" y="2924175"/>
                  </a:moveTo>
                  <a:lnTo>
                    <a:pt x="34925" y="2803525"/>
                  </a:lnTo>
                  <a:lnTo>
                    <a:pt x="3921125" y="0"/>
                  </a:lnTo>
                  <a:lnTo>
                    <a:pt x="3879850" y="111125"/>
                  </a:lnTo>
                  <a:lnTo>
                    <a:pt x="0" y="292417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8ACB0EF5-D312-4D64-9E0A-85F55A46DA70}"/>
                </a:ext>
              </a:extLst>
            </p:cNvPr>
            <p:cNvSpPr/>
            <p:nvPr/>
          </p:nvSpPr>
          <p:spPr>
            <a:xfrm>
              <a:off x="5788025" y="1701800"/>
              <a:ext cx="3968750" cy="2933700"/>
            </a:xfrm>
            <a:custGeom>
              <a:avLst/>
              <a:gdLst>
                <a:gd name="connsiteX0" fmla="*/ 73025 w 3968750"/>
                <a:gd name="connsiteY0" fmla="*/ 2933700 h 2933700"/>
                <a:gd name="connsiteX1" fmla="*/ 3968750 w 3968750"/>
                <a:gd name="connsiteY1" fmla="*/ 127000 h 2933700"/>
                <a:gd name="connsiteX2" fmla="*/ 3886200 w 3968750"/>
                <a:gd name="connsiteY2" fmla="*/ 0 h 2933700"/>
                <a:gd name="connsiteX3" fmla="*/ 0 w 3968750"/>
                <a:gd name="connsiteY3" fmla="*/ 2806700 h 2933700"/>
                <a:gd name="connsiteX4" fmla="*/ 73025 w 3968750"/>
                <a:gd name="connsiteY4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50" h="2933700">
                  <a:moveTo>
                    <a:pt x="73025" y="2933700"/>
                  </a:moveTo>
                  <a:lnTo>
                    <a:pt x="3968750" y="127000"/>
                  </a:lnTo>
                  <a:lnTo>
                    <a:pt x="3886200" y="0"/>
                  </a:lnTo>
                  <a:lnTo>
                    <a:pt x="0" y="2806700"/>
                  </a:lnTo>
                  <a:lnTo>
                    <a:pt x="73025" y="2933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6F511F16-60BF-4610-BF41-EF0062890ED4}"/>
                </a:ext>
              </a:extLst>
            </p:cNvPr>
            <p:cNvSpPr/>
            <p:nvPr/>
          </p:nvSpPr>
          <p:spPr>
            <a:xfrm>
              <a:off x="5667375" y="1698625"/>
              <a:ext cx="4006850" cy="2816225"/>
            </a:xfrm>
            <a:custGeom>
              <a:avLst/>
              <a:gdLst>
                <a:gd name="connsiteX0" fmla="*/ 114300 w 4006850"/>
                <a:gd name="connsiteY0" fmla="*/ 2816225 h 2816225"/>
                <a:gd name="connsiteX1" fmla="*/ 4006850 w 4006850"/>
                <a:gd name="connsiteY1" fmla="*/ 0 h 2816225"/>
                <a:gd name="connsiteX2" fmla="*/ 3883025 w 4006850"/>
                <a:gd name="connsiteY2" fmla="*/ 3175 h 2816225"/>
                <a:gd name="connsiteX3" fmla="*/ 0 w 4006850"/>
                <a:gd name="connsiteY3" fmla="*/ 2803525 h 2816225"/>
                <a:gd name="connsiteX4" fmla="*/ 114300 w 4006850"/>
                <a:gd name="connsiteY4" fmla="*/ 2816225 h 28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850" h="2816225">
                  <a:moveTo>
                    <a:pt x="114300" y="2816225"/>
                  </a:moveTo>
                  <a:lnTo>
                    <a:pt x="4006850" y="0"/>
                  </a:lnTo>
                  <a:lnTo>
                    <a:pt x="3883025" y="3175"/>
                  </a:lnTo>
                  <a:lnTo>
                    <a:pt x="0" y="2803525"/>
                  </a:lnTo>
                  <a:lnTo>
                    <a:pt x="114300" y="28162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D0F4C5DA-BB67-4B14-ACDD-3A53DEB8EBEE}"/>
              </a:ext>
            </a:extLst>
          </p:cNvPr>
          <p:cNvGrpSpPr/>
          <p:nvPr/>
        </p:nvGrpSpPr>
        <p:grpSpPr>
          <a:xfrm>
            <a:off x="4692226" y="72839"/>
            <a:ext cx="4089400" cy="3057525"/>
            <a:chOff x="5667375" y="1698625"/>
            <a:chExt cx="4089400" cy="3057525"/>
          </a:xfrm>
        </p:grpSpPr>
        <p:cxnSp>
          <p:nvCxnSpPr>
            <p:cNvPr id="192" name="직선 연결선 191">
              <a:extLst>
                <a:ext uri="{FF2B5EF4-FFF2-40B4-BE49-F238E27FC236}">
                  <a16:creationId xmlns:a16="http://schemas.microsoft.com/office/drawing/2014/main" id="{938662A4-782D-4BAC-BDFA-EE66813EEE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938" y="1705543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3604B77B-EAC0-4D91-AE24-CABACBF5C7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7462" y="1827840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D87DDEC9-9020-46E7-ACF3-7C0B3BE9E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670" y="1704099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9B944073-C764-4D8A-A292-1F7C57A17959}"/>
                </a:ext>
              </a:extLst>
            </p:cNvPr>
            <p:cNvSpPr/>
            <p:nvPr/>
          </p:nvSpPr>
          <p:spPr>
            <a:xfrm>
              <a:off x="5832475" y="1831975"/>
              <a:ext cx="3921125" cy="2924175"/>
            </a:xfrm>
            <a:custGeom>
              <a:avLst/>
              <a:gdLst>
                <a:gd name="connsiteX0" fmla="*/ 0 w 3921125"/>
                <a:gd name="connsiteY0" fmla="*/ 2924175 h 2924175"/>
                <a:gd name="connsiteX1" fmla="*/ 34925 w 3921125"/>
                <a:gd name="connsiteY1" fmla="*/ 2803525 h 2924175"/>
                <a:gd name="connsiteX2" fmla="*/ 3921125 w 3921125"/>
                <a:gd name="connsiteY2" fmla="*/ 0 h 2924175"/>
                <a:gd name="connsiteX3" fmla="*/ 3879850 w 3921125"/>
                <a:gd name="connsiteY3" fmla="*/ 111125 h 2924175"/>
                <a:gd name="connsiteX4" fmla="*/ 0 w 3921125"/>
                <a:gd name="connsiteY4" fmla="*/ 292417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125" h="2924175">
                  <a:moveTo>
                    <a:pt x="0" y="2924175"/>
                  </a:moveTo>
                  <a:lnTo>
                    <a:pt x="34925" y="2803525"/>
                  </a:lnTo>
                  <a:lnTo>
                    <a:pt x="3921125" y="0"/>
                  </a:lnTo>
                  <a:lnTo>
                    <a:pt x="3879850" y="111125"/>
                  </a:lnTo>
                  <a:lnTo>
                    <a:pt x="0" y="292417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5C801A83-D161-4065-9D33-811BEB101A97}"/>
                </a:ext>
              </a:extLst>
            </p:cNvPr>
            <p:cNvSpPr/>
            <p:nvPr/>
          </p:nvSpPr>
          <p:spPr>
            <a:xfrm>
              <a:off x="5788025" y="1701800"/>
              <a:ext cx="3968750" cy="2933700"/>
            </a:xfrm>
            <a:custGeom>
              <a:avLst/>
              <a:gdLst>
                <a:gd name="connsiteX0" fmla="*/ 73025 w 3968750"/>
                <a:gd name="connsiteY0" fmla="*/ 2933700 h 2933700"/>
                <a:gd name="connsiteX1" fmla="*/ 3968750 w 3968750"/>
                <a:gd name="connsiteY1" fmla="*/ 127000 h 2933700"/>
                <a:gd name="connsiteX2" fmla="*/ 3886200 w 3968750"/>
                <a:gd name="connsiteY2" fmla="*/ 0 h 2933700"/>
                <a:gd name="connsiteX3" fmla="*/ 0 w 3968750"/>
                <a:gd name="connsiteY3" fmla="*/ 2806700 h 2933700"/>
                <a:gd name="connsiteX4" fmla="*/ 73025 w 3968750"/>
                <a:gd name="connsiteY4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50" h="2933700">
                  <a:moveTo>
                    <a:pt x="73025" y="2933700"/>
                  </a:moveTo>
                  <a:lnTo>
                    <a:pt x="3968750" y="127000"/>
                  </a:lnTo>
                  <a:lnTo>
                    <a:pt x="3886200" y="0"/>
                  </a:lnTo>
                  <a:lnTo>
                    <a:pt x="0" y="2806700"/>
                  </a:lnTo>
                  <a:lnTo>
                    <a:pt x="73025" y="2933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D85D7B7F-AB05-4CD9-AC32-9B025D515379}"/>
                </a:ext>
              </a:extLst>
            </p:cNvPr>
            <p:cNvSpPr/>
            <p:nvPr/>
          </p:nvSpPr>
          <p:spPr>
            <a:xfrm>
              <a:off x="5667375" y="1698625"/>
              <a:ext cx="4006850" cy="2816225"/>
            </a:xfrm>
            <a:custGeom>
              <a:avLst/>
              <a:gdLst>
                <a:gd name="connsiteX0" fmla="*/ 114300 w 4006850"/>
                <a:gd name="connsiteY0" fmla="*/ 2816225 h 2816225"/>
                <a:gd name="connsiteX1" fmla="*/ 4006850 w 4006850"/>
                <a:gd name="connsiteY1" fmla="*/ 0 h 2816225"/>
                <a:gd name="connsiteX2" fmla="*/ 3883025 w 4006850"/>
                <a:gd name="connsiteY2" fmla="*/ 3175 h 2816225"/>
                <a:gd name="connsiteX3" fmla="*/ 0 w 4006850"/>
                <a:gd name="connsiteY3" fmla="*/ 2803525 h 2816225"/>
                <a:gd name="connsiteX4" fmla="*/ 114300 w 4006850"/>
                <a:gd name="connsiteY4" fmla="*/ 2816225 h 28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850" h="2816225">
                  <a:moveTo>
                    <a:pt x="114300" y="2816225"/>
                  </a:moveTo>
                  <a:lnTo>
                    <a:pt x="4006850" y="0"/>
                  </a:lnTo>
                  <a:lnTo>
                    <a:pt x="3883025" y="3175"/>
                  </a:lnTo>
                  <a:lnTo>
                    <a:pt x="0" y="2803525"/>
                  </a:lnTo>
                  <a:lnTo>
                    <a:pt x="114300" y="28162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1" name="그룹 400">
            <a:extLst>
              <a:ext uri="{FF2B5EF4-FFF2-40B4-BE49-F238E27FC236}">
                <a16:creationId xmlns:a16="http://schemas.microsoft.com/office/drawing/2014/main" id="{07978EA8-B762-47D6-8D51-900FD7CF7D1A}"/>
              </a:ext>
            </a:extLst>
          </p:cNvPr>
          <p:cNvGrpSpPr/>
          <p:nvPr/>
        </p:nvGrpSpPr>
        <p:grpSpPr>
          <a:xfrm>
            <a:off x="7159865" y="5381609"/>
            <a:ext cx="3110284" cy="1120770"/>
            <a:chOff x="7522220" y="3753036"/>
            <a:chExt cx="3944184" cy="1624826"/>
          </a:xfrm>
        </p:grpSpPr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E9847922-DFF0-4E29-8C1D-2D904A432197}"/>
                </a:ext>
              </a:extLst>
            </p:cNvPr>
            <p:cNvSpPr/>
            <p:nvPr/>
          </p:nvSpPr>
          <p:spPr>
            <a:xfrm>
              <a:off x="7522220" y="4123494"/>
              <a:ext cx="3613150" cy="450850"/>
            </a:xfrm>
            <a:custGeom>
              <a:avLst/>
              <a:gdLst>
                <a:gd name="connsiteX0" fmla="*/ 0 w 3613150"/>
                <a:gd name="connsiteY0" fmla="*/ 419100 h 450850"/>
                <a:gd name="connsiteX1" fmla="*/ 749300 w 3613150"/>
                <a:gd name="connsiteY1" fmla="*/ 425450 h 450850"/>
                <a:gd name="connsiteX2" fmla="*/ 1454150 w 3613150"/>
                <a:gd name="connsiteY2" fmla="*/ 0 h 450850"/>
                <a:gd name="connsiteX3" fmla="*/ 2178050 w 3613150"/>
                <a:gd name="connsiteY3" fmla="*/ 0 h 450850"/>
                <a:gd name="connsiteX4" fmla="*/ 2901950 w 3613150"/>
                <a:gd name="connsiteY4" fmla="*/ 431800 h 450850"/>
                <a:gd name="connsiteX5" fmla="*/ 3613150 w 3613150"/>
                <a:gd name="connsiteY5" fmla="*/ 438150 h 450850"/>
                <a:gd name="connsiteX6" fmla="*/ 3606800 w 3613150"/>
                <a:gd name="connsiteY6" fmla="*/ 450850 h 450850"/>
                <a:gd name="connsiteX7" fmla="*/ 3594100 w 3613150"/>
                <a:gd name="connsiteY7" fmla="*/ 45085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3150" h="450850">
                  <a:moveTo>
                    <a:pt x="0" y="419100"/>
                  </a:moveTo>
                  <a:lnTo>
                    <a:pt x="749300" y="425450"/>
                  </a:lnTo>
                  <a:lnTo>
                    <a:pt x="1454150" y="0"/>
                  </a:lnTo>
                  <a:lnTo>
                    <a:pt x="2178050" y="0"/>
                  </a:lnTo>
                  <a:lnTo>
                    <a:pt x="2901950" y="431800"/>
                  </a:lnTo>
                  <a:lnTo>
                    <a:pt x="3613150" y="438150"/>
                  </a:lnTo>
                  <a:lnTo>
                    <a:pt x="3606800" y="450850"/>
                  </a:lnTo>
                  <a:lnTo>
                    <a:pt x="3594100" y="4508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7" name="그룹 256">
              <a:extLst>
                <a:ext uri="{FF2B5EF4-FFF2-40B4-BE49-F238E27FC236}">
                  <a16:creationId xmlns:a16="http://schemas.microsoft.com/office/drawing/2014/main" id="{16344788-8D87-4E84-AEC2-F6444DC9F877}"/>
                </a:ext>
              </a:extLst>
            </p:cNvPr>
            <p:cNvGrpSpPr/>
            <p:nvPr/>
          </p:nvGrpSpPr>
          <p:grpSpPr>
            <a:xfrm>
              <a:off x="8260494" y="4689140"/>
              <a:ext cx="720080" cy="216024"/>
              <a:chOff x="7968208" y="4473116"/>
              <a:chExt cx="252028" cy="144016"/>
            </a:xfrm>
          </p:grpSpPr>
          <p:cxnSp>
            <p:nvCxnSpPr>
              <p:cNvPr id="258" name="직선 연결선 257">
                <a:extLst>
                  <a:ext uri="{FF2B5EF4-FFF2-40B4-BE49-F238E27FC236}">
                    <a16:creationId xmlns:a16="http://schemas.microsoft.com/office/drawing/2014/main" id="{128FB8EE-0FE4-4D7B-9B59-FF08687078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직선 연결선 258">
                <a:extLst>
                  <a:ext uri="{FF2B5EF4-FFF2-40B4-BE49-F238E27FC236}">
                    <a16:creationId xmlns:a16="http://schemas.microsoft.com/office/drawing/2014/main" id="{5EE08C16-A812-4732-9ADD-841185A979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직선 화살표 연결선 259">
                <a:extLst>
                  <a:ext uri="{FF2B5EF4-FFF2-40B4-BE49-F238E27FC236}">
                    <a16:creationId xmlns:a16="http://schemas.microsoft.com/office/drawing/2014/main" id="{0D737E0E-8F34-4893-8DA2-4BEA37740622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그룹 260">
              <a:extLst>
                <a:ext uri="{FF2B5EF4-FFF2-40B4-BE49-F238E27FC236}">
                  <a16:creationId xmlns:a16="http://schemas.microsoft.com/office/drawing/2014/main" id="{F7814915-523E-4BAE-AE8C-AB9D17C9F7F6}"/>
                </a:ext>
              </a:extLst>
            </p:cNvPr>
            <p:cNvGrpSpPr/>
            <p:nvPr/>
          </p:nvGrpSpPr>
          <p:grpSpPr>
            <a:xfrm>
              <a:off x="8976320" y="4689140"/>
              <a:ext cx="720080" cy="216024"/>
              <a:chOff x="7968208" y="4473116"/>
              <a:chExt cx="252028" cy="144016"/>
            </a:xfrm>
          </p:grpSpPr>
          <p:cxnSp>
            <p:nvCxnSpPr>
              <p:cNvPr id="262" name="직선 연결선 261">
                <a:extLst>
                  <a:ext uri="{FF2B5EF4-FFF2-40B4-BE49-F238E27FC236}">
                    <a16:creationId xmlns:a16="http://schemas.microsoft.com/office/drawing/2014/main" id="{6093D421-74DF-41FE-BEE9-A87940462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직선 연결선 262">
                <a:extLst>
                  <a:ext uri="{FF2B5EF4-FFF2-40B4-BE49-F238E27FC236}">
                    <a16:creationId xmlns:a16="http://schemas.microsoft.com/office/drawing/2014/main" id="{66913F99-4E6D-4FEF-A534-6396FBB0E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직선 화살표 연결선 263">
                <a:extLst>
                  <a:ext uri="{FF2B5EF4-FFF2-40B4-BE49-F238E27FC236}">
                    <a16:creationId xmlns:a16="http://schemas.microsoft.com/office/drawing/2014/main" id="{730DC721-7044-47C3-B110-36778BDAA8E1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24572B96-5C17-4FE3-9360-C88EA64C62B8}"/>
                </a:ext>
              </a:extLst>
            </p:cNvPr>
            <p:cNvGrpSpPr/>
            <p:nvPr/>
          </p:nvGrpSpPr>
          <p:grpSpPr>
            <a:xfrm>
              <a:off x="9696400" y="4689140"/>
              <a:ext cx="720080" cy="216024"/>
              <a:chOff x="7968208" y="4473116"/>
              <a:chExt cx="252028" cy="144016"/>
            </a:xfrm>
          </p:grpSpPr>
          <p:cxnSp>
            <p:nvCxnSpPr>
              <p:cNvPr id="266" name="직선 연결선 265">
                <a:extLst>
                  <a:ext uri="{FF2B5EF4-FFF2-40B4-BE49-F238E27FC236}">
                    <a16:creationId xmlns:a16="http://schemas.microsoft.com/office/drawing/2014/main" id="{DAEC0BB6-1532-4E2A-8DC6-AA22E8339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직선 연결선 266">
                <a:extLst>
                  <a:ext uri="{FF2B5EF4-FFF2-40B4-BE49-F238E27FC236}">
                    <a16:creationId xmlns:a16="http://schemas.microsoft.com/office/drawing/2014/main" id="{0C88C1D4-1BAF-4277-B18C-393CDAB927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직선 화살표 연결선 267">
                <a:extLst>
                  <a:ext uri="{FF2B5EF4-FFF2-40B4-BE49-F238E27FC236}">
                    <a16:creationId xmlns:a16="http://schemas.microsoft.com/office/drawing/2014/main" id="{4CA56076-BD72-477D-9637-985C9BAA7ABE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그룹 268">
              <a:extLst>
                <a:ext uri="{FF2B5EF4-FFF2-40B4-BE49-F238E27FC236}">
                  <a16:creationId xmlns:a16="http://schemas.microsoft.com/office/drawing/2014/main" id="{64635765-CE13-491C-9501-7CFBDFC0A57C}"/>
                </a:ext>
              </a:extLst>
            </p:cNvPr>
            <p:cNvGrpSpPr/>
            <p:nvPr/>
          </p:nvGrpSpPr>
          <p:grpSpPr>
            <a:xfrm>
              <a:off x="10416480" y="4689140"/>
              <a:ext cx="720080" cy="216024"/>
              <a:chOff x="7968208" y="4473116"/>
              <a:chExt cx="252028" cy="144016"/>
            </a:xfrm>
          </p:grpSpPr>
          <p:cxnSp>
            <p:nvCxnSpPr>
              <p:cNvPr id="270" name="직선 연결선 269">
                <a:extLst>
                  <a:ext uri="{FF2B5EF4-FFF2-40B4-BE49-F238E27FC236}">
                    <a16:creationId xmlns:a16="http://schemas.microsoft.com/office/drawing/2014/main" id="{234B639B-BAAD-45D8-88EA-90DB73A4C8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직선 연결선 270">
                <a:extLst>
                  <a:ext uri="{FF2B5EF4-FFF2-40B4-BE49-F238E27FC236}">
                    <a16:creationId xmlns:a16="http://schemas.microsoft.com/office/drawing/2014/main" id="{43F8371F-399D-4651-9E18-B217398B8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직선 화살표 연결선 271">
                <a:extLst>
                  <a:ext uri="{FF2B5EF4-FFF2-40B4-BE49-F238E27FC236}">
                    <a16:creationId xmlns:a16="http://schemas.microsoft.com/office/drawing/2014/main" id="{C27EC9EA-25FF-417B-A5F4-12EA18DC283D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그룹 277">
              <a:extLst>
                <a:ext uri="{FF2B5EF4-FFF2-40B4-BE49-F238E27FC236}">
                  <a16:creationId xmlns:a16="http://schemas.microsoft.com/office/drawing/2014/main" id="{38281249-7EE0-4D0F-B60C-C4F167B25BCA}"/>
                </a:ext>
              </a:extLst>
            </p:cNvPr>
            <p:cNvGrpSpPr/>
            <p:nvPr/>
          </p:nvGrpSpPr>
          <p:grpSpPr>
            <a:xfrm>
              <a:off x="7536160" y="4689140"/>
              <a:ext cx="720080" cy="292678"/>
              <a:chOff x="8256240" y="4293096"/>
              <a:chExt cx="720080" cy="292678"/>
            </a:xfrm>
          </p:grpSpPr>
          <p:grpSp>
            <p:nvGrpSpPr>
              <p:cNvPr id="255" name="그룹 254">
                <a:extLst>
                  <a:ext uri="{FF2B5EF4-FFF2-40B4-BE49-F238E27FC236}">
                    <a16:creationId xmlns:a16="http://schemas.microsoft.com/office/drawing/2014/main" id="{4ECB4A1B-792A-4ED6-974B-CB17909909F0}"/>
                  </a:ext>
                </a:extLst>
              </p:cNvPr>
              <p:cNvGrpSpPr/>
              <p:nvPr/>
            </p:nvGrpSpPr>
            <p:grpSpPr>
              <a:xfrm>
                <a:off x="8256240" y="4293096"/>
                <a:ext cx="720080" cy="216024"/>
                <a:chOff x="7968208" y="4473116"/>
                <a:chExt cx="252028" cy="144016"/>
              </a:xfrm>
            </p:grpSpPr>
            <p:cxnSp>
              <p:nvCxnSpPr>
                <p:cNvPr id="250" name="직선 연결선 249">
                  <a:extLst>
                    <a:ext uri="{FF2B5EF4-FFF2-40B4-BE49-F238E27FC236}">
                      <a16:creationId xmlns:a16="http://schemas.microsoft.com/office/drawing/2014/main" id="{2C67D7B9-23FC-476D-8AC6-3377A594B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직선 연결선 250">
                  <a:extLst>
                    <a:ext uri="{FF2B5EF4-FFF2-40B4-BE49-F238E27FC236}">
                      <a16:creationId xmlns:a16="http://schemas.microsoft.com/office/drawing/2014/main" id="{F003FC99-B33D-44E2-95A8-FAF1999655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직선 화살표 연결선 252">
                  <a:extLst>
                    <a:ext uri="{FF2B5EF4-FFF2-40B4-BE49-F238E27FC236}">
                      <a16:creationId xmlns:a16="http://schemas.microsoft.com/office/drawing/2014/main" id="{6B1BBCEC-3F1C-4B4D-9EF7-EFF083D7DE19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A39E18DA-4C00-475F-838E-384D74374DB7}"/>
                      </a:ext>
                    </a:extLst>
                  </p:cNvPr>
                  <p:cNvSpPr txBox="1"/>
                  <p:nvPr/>
                </p:nvSpPr>
                <p:spPr>
                  <a:xfrm>
                    <a:off x="8436260" y="4401108"/>
                    <a:ext cx="270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A39E18DA-4C00-475F-838E-384D74374D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6260" y="4401108"/>
                    <a:ext cx="270330" cy="18466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5714" r="-25714" b="-571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D6EBAA9A-C26E-4AE8-9E80-F8835A90ED26}"/>
                    </a:ext>
                  </a:extLst>
                </p:cNvPr>
                <p:cNvSpPr txBox="1"/>
                <p:nvPr/>
              </p:nvSpPr>
              <p:spPr>
                <a:xfrm>
                  <a:off x="8436260" y="4797152"/>
                  <a:ext cx="270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D6EBAA9A-C26E-4AE8-9E80-F8835A90E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260" y="4797152"/>
                  <a:ext cx="270330" cy="184666"/>
                </a:xfrm>
                <a:prstGeom prst="rect">
                  <a:avLst/>
                </a:prstGeom>
                <a:blipFill>
                  <a:blip r:embed="rId2"/>
                  <a:stretch>
                    <a:fillRect l="-25714" r="-25714" b="-5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599A9604-4984-4C51-A6F5-1F04D96FD449}"/>
                    </a:ext>
                  </a:extLst>
                </p:cNvPr>
                <p:cNvSpPr txBox="1"/>
                <p:nvPr/>
              </p:nvSpPr>
              <p:spPr>
                <a:xfrm>
                  <a:off x="9156340" y="4833156"/>
                  <a:ext cx="270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599A9604-4984-4C51-A6F5-1F04D96FD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340" y="4833156"/>
                  <a:ext cx="270330" cy="184666"/>
                </a:xfrm>
                <a:prstGeom prst="rect">
                  <a:avLst/>
                </a:prstGeom>
                <a:blipFill>
                  <a:blip r:embed="rId2"/>
                  <a:stretch>
                    <a:fillRect l="-25714" r="-25714" b="-5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7440D3E8-AE54-4AD3-972D-5FD533BB6F41}"/>
                    </a:ext>
                  </a:extLst>
                </p:cNvPr>
                <p:cNvSpPr txBox="1"/>
                <p:nvPr/>
              </p:nvSpPr>
              <p:spPr>
                <a:xfrm>
                  <a:off x="9804412" y="4833156"/>
                  <a:ext cx="270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7440D3E8-AE54-4AD3-972D-5FD533BB6F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412" y="4833156"/>
                  <a:ext cx="270330" cy="184666"/>
                </a:xfrm>
                <a:prstGeom prst="rect">
                  <a:avLst/>
                </a:prstGeom>
                <a:blipFill>
                  <a:blip r:embed="rId2"/>
                  <a:stretch>
                    <a:fillRect l="-25714" r="-25714" b="-5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CBF76C22-21CF-4709-8C69-A8E4B49E0634}"/>
                    </a:ext>
                  </a:extLst>
                </p:cNvPr>
                <p:cNvSpPr txBox="1"/>
                <p:nvPr/>
              </p:nvSpPr>
              <p:spPr>
                <a:xfrm>
                  <a:off x="10632504" y="4797152"/>
                  <a:ext cx="270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CBF76C22-21CF-4709-8C69-A8E4B49E0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504" y="4797152"/>
                  <a:ext cx="270330" cy="184666"/>
                </a:xfrm>
                <a:prstGeom prst="rect">
                  <a:avLst/>
                </a:prstGeom>
                <a:blipFill>
                  <a:blip r:embed="rId2"/>
                  <a:stretch>
                    <a:fillRect l="-25714" r="-25714" b="-5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9" name="그룹 278">
              <a:extLst>
                <a:ext uri="{FF2B5EF4-FFF2-40B4-BE49-F238E27FC236}">
                  <a16:creationId xmlns:a16="http://schemas.microsoft.com/office/drawing/2014/main" id="{32C3844C-4FF8-4048-96B7-FACC51E0AC74}"/>
                </a:ext>
              </a:extLst>
            </p:cNvPr>
            <p:cNvGrpSpPr/>
            <p:nvPr/>
          </p:nvGrpSpPr>
          <p:grpSpPr>
            <a:xfrm>
              <a:off x="7536229" y="5075522"/>
              <a:ext cx="3610872" cy="302340"/>
              <a:chOff x="8256253" y="4283434"/>
              <a:chExt cx="729469" cy="302340"/>
            </a:xfrm>
          </p:grpSpPr>
          <p:grpSp>
            <p:nvGrpSpPr>
              <p:cNvPr id="280" name="그룹 279">
                <a:extLst>
                  <a:ext uri="{FF2B5EF4-FFF2-40B4-BE49-F238E27FC236}">
                    <a16:creationId xmlns:a16="http://schemas.microsoft.com/office/drawing/2014/main" id="{EFD43C96-00FD-459F-95AC-135DA758A792}"/>
                  </a:ext>
                </a:extLst>
              </p:cNvPr>
              <p:cNvGrpSpPr/>
              <p:nvPr/>
            </p:nvGrpSpPr>
            <p:grpSpPr>
              <a:xfrm>
                <a:off x="8256253" y="4283434"/>
                <a:ext cx="729469" cy="225701"/>
                <a:chOff x="7968208" y="4466665"/>
                <a:chExt cx="255314" cy="150467"/>
              </a:xfrm>
            </p:grpSpPr>
            <p:cxnSp>
              <p:nvCxnSpPr>
                <p:cNvPr id="282" name="직선 연결선 281">
                  <a:extLst>
                    <a:ext uri="{FF2B5EF4-FFF2-40B4-BE49-F238E27FC236}">
                      <a16:creationId xmlns:a16="http://schemas.microsoft.com/office/drawing/2014/main" id="{94B0EA47-597E-41B1-A09B-FC076CF23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직선 연결선 282">
                  <a:extLst>
                    <a:ext uri="{FF2B5EF4-FFF2-40B4-BE49-F238E27FC236}">
                      <a16:creationId xmlns:a16="http://schemas.microsoft.com/office/drawing/2014/main" id="{6C704805-D77C-4B7A-A26E-7C3753C98B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3228" y="4466665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직선 화살표 연결선 283">
                  <a:extLst>
                    <a:ext uri="{FF2B5EF4-FFF2-40B4-BE49-F238E27FC236}">
                      <a16:creationId xmlns:a16="http://schemas.microsoft.com/office/drawing/2014/main" id="{79BB13C6-55F8-4652-B3FD-F201BDA5DC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545124"/>
                  <a:ext cx="255314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1FF005F7-E066-4387-8CFB-5D9B9DD9AA65}"/>
                      </a:ext>
                    </a:extLst>
                  </p:cNvPr>
                  <p:cNvSpPr txBox="1"/>
                  <p:nvPr/>
                </p:nvSpPr>
                <p:spPr>
                  <a:xfrm>
                    <a:off x="8569002" y="4401108"/>
                    <a:ext cx="5461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1FF005F7-E066-4387-8CFB-5D9B9DD9A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9002" y="4401108"/>
                    <a:ext cx="54612" cy="18466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571" r="-25714" b="-571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6" name="그룹 285">
              <a:extLst>
                <a:ext uri="{FF2B5EF4-FFF2-40B4-BE49-F238E27FC236}">
                  <a16:creationId xmlns:a16="http://schemas.microsoft.com/office/drawing/2014/main" id="{D76E38A2-8E8C-47BB-AA0B-ABB584C28BB6}"/>
                </a:ext>
              </a:extLst>
            </p:cNvPr>
            <p:cNvGrpSpPr/>
            <p:nvPr/>
          </p:nvGrpSpPr>
          <p:grpSpPr>
            <a:xfrm>
              <a:off x="8256240" y="3753036"/>
              <a:ext cx="2160240" cy="360040"/>
              <a:chOff x="8256240" y="4149080"/>
              <a:chExt cx="720080" cy="360040"/>
            </a:xfrm>
          </p:grpSpPr>
          <p:grpSp>
            <p:nvGrpSpPr>
              <p:cNvPr id="287" name="그룹 286">
                <a:extLst>
                  <a:ext uri="{FF2B5EF4-FFF2-40B4-BE49-F238E27FC236}">
                    <a16:creationId xmlns:a16="http://schemas.microsoft.com/office/drawing/2014/main" id="{15CF3D94-E521-421B-B265-44300210CA25}"/>
                  </a:ext>
                </a:extLst>
              </p:cNvPr>
              <p:cNvGrpSpPr/>
              <p:nvPr/>
            </p:nvGrpSpPr>
            <p:grpSpPr>
              <a:xfrm>
                <a:off x="8256240" y="4293096"/>
                <a:ext cx="720080" cy="216024"/>
                <a:chOff x="7968208" y="4473116"/>
                <a:chExt cx="252028" cy="144016"/>
              </a:xfrm>
            </p:grpSpPr>
            <p:cxnSp>
              <p:nvCxnSpPr>
                <p:cNvPr id="289" name="직선 연결선 288">
                  <a:extLst>
                    <a:ext uri="{FF2B5EF4-FFF2-40B4-BE49-F238E27FC236}">
                      <a16:creationId xmlns:a16="http://schemas.microsoft.com/office/drawing/2014/main" id="{DC51AE6F-4E9E-4967-A95D-927CCAD2A5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직선 연결선 289">
                  <a:extLst>
                    <a:ext uri="{FF2B5EF4-FFF2-40B4-BE49-F238E27FC236}">
                      <a16:creationId xmlns:a16="http://schemas.microsoft.com/office/drawing/2014/main" id="{C64A195A-79D8-4509-A4B8-9E3092A08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직선 화살표 연결선 290">
                  <a:extLst>
                    <a:ext uri="{FF2B5EF4-FFF2-40B4-BE49-F238E27FC236}">
                      <a16:creationId xmlns:a16="http://schemas.microsoft.com/office/drawing/2014/main" id="{F6D0236E-3ED9-44B2-95E5-B93139436E8D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DE554AE7-E70B-49BD-BDD8-909A5C7F4DA1}"/>
                      </a:ext>
                    </a:extLst>
                  </p:cNvPr>
                  <p:cNvSpPr txBox="1"/>
                  <p:nvPr/>
                </p:nvSpPr>
                <p:spPr>
                  <a:xfrm>
                    <a:off x="8556273" y="4149080"/>
                    <a:ext cx="9011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DE554AE7-E70B-49BD-BDD8-909A5C7F4D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6273" y="4149080"/>
                    <a:ext cx="90110" cy="1846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714" r="-25714" b="-571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2" name="그룹 291">
              <a:extLst>
                <a:ext uri="{FF2B5EF4-FFF2-40B4-BE49-F238E27FC236}">
                  <a16:creationId xmlns:a16="http://schemas.microsoft.com/office/drawing/2014/main" id="{6003CFA8-604F-4510-A0B7-4B2FE969F9E2}"/>
                </a:ext>
              </a:extLst>
            </p:cNvPr>
            <p:cNvGrpSpPr/>
            <p:nvPr/>
          </p:nvGrpSpPr>
          <p:grpSpPr>
            <a:xfrm rot="5400000">
              <a:off x="11103460" y="4182180"/>
              <a:ext cx="432047" cy="293840"/>
              <a:chOff x="8256240" y="4215280"/>
              <a:chExt cx="720080" cy="293840"/>
            </a:xfrm>
          </p:grpSpPr>
          <p:grpSp>
            <p:nvGrpSpPr>
              <p:cNvPr id="293" name="그룹 292">
                <a:extLst>
                  <a:ext uri="{FF2B5EF4-FFF2-40B4-BE49-F238E27FC236}">
                    <a16:creationId xmlns:a16="http://schemas.microsoft.com/office/drawing/2014/main" id="{EC581142-7647-45D1-9168-76A256C93016}"/>
                  </a:ext>
                </a:extLst>
              </p:cNvPr>
              <p:cNvGrpSpPr/>
              <p:nvPr/>
            </p:nvGrpSpPr>
            <p:grpSpPr>
              <a:xfrm>
                <a:off x="8256240" y="4293096"/>
                <a:ext cx="720080" cy="216024"/>
                <a:chOff x="7968208" y="4473116"/>
                <a:chExt cx="252028" cy="144016"/>
              </a:xfrm>
            </p:grpSpPr>
            <p:cxnSp>
              <p:nvCxnSpPr>
                <p:cNvPr id="295" name="직선 연결선 294">
                  <a:extLst>
                    <a:ext uri="{FF2B5EF4-FFF2-40B4-BE49-F238E27FC236}">
                      <a16:creationId xmlns:a16="http://schemas.microsoft.com/office/drawing/2014/main" id="{4BC5DAFF-0FB1-4A0D-865C-902450BFE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직선 연결선 295">
                  <a:extLst>
                    <a:ext uri="{FF2B5EF4-FFF2-40B4-BE49-F238E27FC236}">
                      <a16:creationId xmlns:a16="http://schemas.microsoft.com/office/drawing/2014/main" id="{77050CE5-9271-41B5-BBE1-C3B0700B16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직선 화살표 연결선 296">
                  <a:extLst>
                    <a:ext uri="{FF2B5EF4-FFF2-40B4-BE49-F238E27FC236}">
                      <a16:creationId xmlns:a16="http://schemas.microsoft.com/office/drawing/2014/main" id="{0A56EBCA-703A-4CC5-9696-4E5AC2D4D9F9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DC012A41-1476-46B0-9505-D21CF5580A5B}"/>
                      </a:ext>
                    </a:extLst>
                  </p:cNvPr>
                  <p:cNvSpPr txBox="1"/>
                  <p:nvPr/>
                </p:nvSpPr>
                <p:spPr>
                  <a:xfrm rot="16200000" flipH="1">
                    <a:off x="8429821" y="4161711"/>
                    <a:ext cx="200640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DC012A41-1476-46B0-9505-D21CF5580A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 flipH="1">
                    <a:off x="8429821" y="4161711"/>
                    <a:ext cx="20064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385" r="-176923" b="-571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23" name="그룹 322">
            <a:extLst>
              <a:ext uri="{FF2B5EF4-FFF2-40B4-BE49-F238E27FC236}">
                <a16:creationId xmlns:a16="http://schemas.microsoft.com/office/drawing/2014/main" id="{52BD8511-1073-4BC6-B070-4457B15004D6}"/>
              </a:ext>
            </a:extLst>
          </p:cNvPr>
          <p:cNvGrpSpPr/>
          <p:nvPr/>
        </p:nvGrpSpPr>
        <p:grpSpPr>
          <a:xfrm rot="19488293">
            <a:off x="4615766" y="165261"/>
            <a:ext cx="766201" cy="308085"/>
            <a:chOff x="8256240" y="4149081"/>
            <a:chExt cx="720080" cy="360039"/>
          </a:xfrm>
        </p:grpSpPr>
        <p:grpSp>
          <p:nvGrpSpPr>
            <p:cNvPr id="324" name="그룹 323">
              <a:extLst>
                <a:ext uri="{FF2B5EF4-FFF2-40B4-BE49-F238E27FC236}">
                  <a16:creationId xmlns:a16="http://schemas.microsoft.com/office/drawing/2014/main" id="{887266E8-6C86-4D63-942F-5C4211D70405}"/>
                </a:ext>
              </a:extLst>
            </p:cNvPr>
            <p:cNvGrpSpPr/>
            <p:nvPr/>
          </p:nvGrpSpPr>
          <p:grpSpPr>
            <a:xfrm>
              <a:off x="8256240" y="4293096"/>
              <a:ext cx="720080" cy="216024"/>
              <a:chOff x="7968208" y="4473116"/>
              <a:chExt cx="252028" cy="144016"/>
            </a:xfrm>
          </p:grpSpPr>
          <p:cxnSp>
            <p:nvCxnSpPr>
              <p:cNvPr id="326" name="직선 연결선 325">
                <a:extLst>
                  <a:ext uri="{FF2B5EF4-FFF2-40B4-BE49-F238E27FC236}">
                    <a16:creationId xmlns:a16="http://schemas.microsoft.com/office/drawing/2014/main" id="{F9C9E5FD-D8C2-4FCD-9001-4ED3E1950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직선 연결선 326">
                <a:extLst>
                  <a:ext uri="{FF2B5EF4-FFF2-40B4-BE49-F238E27FC236}">
                    <a16:creationId xmlns:a16="http://schemas.microsoft.com/office/drawing/2014/main" id="{B1B529EF-38EE-4B4A-A509-12B82D1AA4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직선 화살표 연결선 327">
                <a:extLst>
                  <a:ext uri="{FF2B5EF4-FFF2-40B4-BE49-F238E27FC236}">
                    <a16:creationId xmlns:a16="http://schemas.microsoft.com/office/drawing/2014/main" id="{0BE56120-D2E0-46B1-811A-411B8BCF1BAF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1738FFB4-FF42-41F7-9343-8007CC987E50}"/>
                    </a:ext>
                  </a:extLst>
                </p:cNvPr>
                <p:cNvSpPr txBox="1"/>
                <p:nvPr/>
              </p:nvSpPr>
              <p:spPr>
                <a:xfrm>
                  <a:off x="8501205" y="4149081"/>
                  <a:ext cx="2002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1738FFB4-FF42-41F7-9343-8007CC987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1205" y="4149081"/>
                  <a:ext cx="200244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3636" r="-15909" b="-238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0" name="자유형: 도형 399">
            <a:extLst>
              <a:ext uri="{FF2B5EF4-FFF2-40B4-BE49-F238E27FC236}">
                <a16:creationId xmlns:a16="http://schemas.microsoft.com/office/drawing/2014/main" id="{A1387B3C-F861-446F-B15E-30933305073B}"/>
              </a:ext>
            </a:extLst>
          </p:cNvPr>
          <p:cNvSpPr/>
          <p:nvPr/>
        </p:nvSpPr>
        <p:spPr>
          <a:xfrm>
            <a:off x="4890428" y="318298"/>
            <a:ext cx="1109906" cy="969871"/>
          </a:xfrm>
          <a:custGeom>
            <a:avLst/>
            <a:gdLst>
              <a:gd name="connsiteX0" fmla="*/ 1531620 w 1531620"/>
              <a:gd name="connsiteY0" fmla="*/ 350520 h 1333500"/>
              <a:gd name="connsiteX1" fmla="*/ 601980 w 1531620"/>
              <a:gd name="connsiteY1" fmla="*/ 0 h 1333500"/>
              <a:gd name="connsiteX2" fmla="*/ 0 w 1531620"/>
              <a:gd name="connsiteY2" fmla="*/ 419100 h 1333500"/>
              <a:gd name="connsiteX3" fmla="*/ 236220 w 1531620"/>
              <a:gd name="connsiteY3" fmla="*/ 1333500 h 1333500"/>
              <a:gd name="connsiteX4" fmla="*/ 1531620 w 1531620"/>
              <a:gd name="connsiteY4" fmla="*/ 35052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20" h="1333500">
                <a:moveTo>
                  <a:pt x="1531620" y="350520"/>
                </a:moveTo>
                <a:lnTo>
                  <a:pt x="601980" y="0"/>
                </a:lnTo>
                <a:lnTo>
                  <a:pt x="0" y="419100"/>
                </a:lnTo>
                <a:lnTo>
                  <a:pt x="236220" y="1333500"/>
                </a:lnTo>
                <a:lnTo>
                  <a:pt x="1531620" y="3505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8" name="그룹 397">
            <a:extLst>
              <a:ext uri="{FF2B5EF4-FFF2-40B4-BE49-F238E27FC236}">
                <a16:creationId xmlns:a16="http://schemas.microsoft.com/office/drawing/2014/main" id="{74A3DFF3-EB24-4059-88EE-13836B7FA9BD}"/>
              </a:ext>
            </a:extLst>
          </p:cNvPr>
          <p:cNvGrpSpPr/>
          <p:nvPr/>
        </p:nvGrpSpPr>
        <p:grpSpPr>
          <a:xfrm>
            <a:off x="4845166" y="476635"/>
            <a:ext cx="396044" cy="252028"/>
            <a:chOff x="11028548" y="1412776"/>
            <a:chExt cx="900100" cy="576044"/>
          </a:xfrm>
        </p:grpSpPr>
        <p:sp>
          <p:nvSpPr>
            <p:cNvPr id="396" name="직사각형 395">
              <a:extLst>
                <a:ext uri="{FF2B5EF4-FFF2-40B4-BE49-F238E27FC236}">
                  <a16:creationId xmlns:a16="http://schemas.microsoft.com/office/drawing/2014/main" id="{A4B6D4C8-4061-4199-AE0A-B2A5BCDBDBCF}"/>
                </a:ext>
              </a:extLst>
            </p:cNvPr>
            <p:cNvSpPr/>
            <p:nvPr/>
          </p:nvSpPr>
          <p:spPr>
            <a:xfrm>
              <a:off x="11136560" y="1664804"/>
              <a:ext cx="720080" cy="32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7" name="이등변 삼각형 396">
              <a:extLst>
                <a:ext uri="{FF2B5EF4-FFF2-40B4-BE49-F238E27FC236}">
                  <a16:creationId xmlns:a16="http://schemas.microsoft.com/office/drawing/2014/main" id="{B73920A1-6496-4A39-9AD4-11EA40AE6A1C}"/>
                </a:ext>
              </a:extLst>
            </p:cNvPr>
            <p:cNvSpPr/>
            <p:nvPr/>
          </p:nvSpPr>
          <p:spPr>
            <a:xfrm>
              <a:off x="11028548" y="1412776"/>
              <a:ext cx="900100" cy="25202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5" name="그룹 454">
            <a:extLst>
              <a:ext uri="{FF2B5EF4-FFF2-40B4-BE49-F238E27FC236}">
                <a16:creationId xmlns:a16="http://schemas.microsoft.com/office/drawing/2014/main" id="{98CF81F1-0DE9-4A69-834F-8AA52352583C}"/>
              </a:ext>
            </a:extLst>
          </p:cNvPr>
          <p:cNvGrpSpPr/>
          <p:nvPr/>
        </p:nvGrpSpPr>
        <p:grpSpPr>
          <a:xfrm rot="19461009">
            <a:off x="5704491" y="3116877"/>
            <a:ext cx="4199448" cy="48280"/>
            <a:chOff x="7850341" y="3683074"/>
            <a:chExt cx="3352404" cy="76310"/>
          </a:xfrm>
        </p:grpSpPr>
        <p:grpSp>
          <p:nvGrpSpPr>
            <p:cNvPr id="443" name="그룹 442">
              <a:extLst>
                <a:ext uri="{FF2B5EF4-FFF2-40B4-BE49-F238E27FC236}">
                  <a16:creationId xmlns:a16="http://schemas.microsoft.com/office/drawing/2014/main" id="{B5246567-D359-4004-8788-670E9073A28A}"/>
                </a:ext>
              </a:extLst>
            </p:cNvPr>
            <p:cNvGrpSpPr/>
            <p:nvPr/>
          </p:nvGrpSpPr>
          <p:grpSpPr>
            <a:xfrm>
              <a:off x="7850341" y="3683882"/>
              <a:ext cx="2998242" cy="75502"/>
              <a:chOff x="2701912" y="6489338"/>
              <a:chExt cx="3155124" cy="108019"/>
            </a:xfrm>
          </p:grpSpPr>
          <p:sp>
            <p:nvSpPr>
              <p:cNvPr id="444" name="타원 443">
                <a:extLst>
                  <a:ext uri="{FF2B5EF4-FFF2-40B4-BE49-F238E27FC236}">
                    <a16:creationId xmlns:a16="http://schemas.microsoft.com/office/drawing/2014/main" id="{3BD12306-E0DE-45AA-AD6C-F80F5AE9D276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5" name="타원 444">
                <a:extLst>
                  <a:ext uri="{FF2B5EF4-FFF2-40B4-BE49-F238E27FC236}">
                    <a16:creationId xmlns:a16="http://schemas.microsoft.com/office/drawing/2014/main" id="{AD736247-E8F8-4B7E-9105-A2273E42A454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6" name="타원 445">
                <a:extLst>
                  <a:ext uri="{FF2B5EF4-FFF2-40B4-BE49-F238E27FC236}">
                    <a16:creationId xmlns:a16="http://schemas.microsoft.com/office/drawing/2014/main" id="{A4527C68-9528-4E81-BB65-977CBDA1A724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7" name="타원 446">
                <a:extLst>
                  <a:ext uri="{FF2B5EF4-FFF2-40B4-BE49-F238E27FC236}">
                    <a16:creationId xmlns:a16="http://schemas.microsoft.com/office/drawing/2014/main" id="{AA6E4705-173B-4059-BB0A-B61E52496E80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8" name="타원 447">
                <a:extLst>
                  <a:ext uri="{FF2B5EF4-FFF2-40B4-BE49-F238E27FC236}">
                    <a16:creationId xmlns:a16="http://schemas.microsoft.com/office/drawing/2014/main" id="{659A6B03-EC92-4645-9104-15C6DDE221F7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9" name="타원 448">
                <a:extLst>
                  <a:ext uri="{FF2B5EF4-FFF2-40B4-BE49-F238E27FC236}">
                    <a16:creationId xmlns:a16="http://schemas.microsoft.com/office/drawing/2014/main" id="{5C279960-0B54-45DB-B0AD-38A4D24318C8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0" name="타원 449">
                <a:extLst>
                  <a:ext uri="{FF2B5EF4-FFF2-40B4-BE49-F238E27FC236}">
                    <a16:creationId xmlns:a16="http://schemas.microsoft.com/office/drawing/2014/main" id="{14912C07-8B8B-4E17-BE6B-E31A8708EC9E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1" name="타원 450">
                <a:extLst>
                  <a:ext uri="{FF2B5EF4-FFF2-40B4-BE49-F238E27FC236}">
                    <a16:creationId xmlns:a16="http://schemas.microsoft.com/office/drawing/2014/main" id="{04AE3B16-AB5C-4358-A627-D8FCED5EFB32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2" name="타원 451">
              <a:extLst>
                <a:ext uri="{FF2B5EF4-FFF2-40B4-BE49-F238E27FC236}">
                  <a16:creationId xmlns:a16="http://schemas.microsoft.com/office/drawing/2014/main" id="{71B6DCFD-78D9-42CD-99F7-F44C09969876}"/>
                </a:ext>
              </a:extLst>
            </p:cNvPr>
            <p:cNvSpPr/>
            <p:nvPr/>
          </p:nvSpPr>
          <p:spPr>
            <a:xfrm rot="21369934">
              <a:off x="11139013" y="3683074"/>
              <a:ext cx="63732" cy="75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6" name="그룹 455">
            <a:extLst>
              <a:ext uri="{FF2B5EF4-FFF2-40B4-BE49-F238E27FC236}">
                <a16:creationId xmlns:a16="http://schemas.microsoft.com/office/drawing/2014/main" id="{0944FDE9-C6C5-4053-BA0D-4FECCF881B0E}"/>
              </a:ext>
            </a:extLst>
          </p:cNvPr>
          <p:cNvGrpSpPr/>
          <p:nvPr/>
        </p:nvGrpSpPr>
        <p:grpSpPr>
          <a:xfrm rot="19461009">
            <a:off x="5458191" y="2727345"/>
            <a:ext cx="4199448" cy="48280"/>
            <a:chOff x="7850341" y="3683074"/>
            <a:chExt cx="3352404" cy="76310"/>
          </a:xfrm>
        </p:grpSpPr>
        <p:grpSp>
          <p:nvGrpSpPr>
            <p:cNvPr id="457" name="그룹 456">
              <a:extLst>
                <a:ext uri="{FF2B5EF4-FFF2-40B4-BE49-F238E27FC236}">
                  <a16:creationId xmlns:a16="http://schemas.microsoft.com/office/drawing/2014/main" id="{E7210EF9-B3D4-4EE5-8F43-EE9FA4DF544D}"/>
                </a:ext>
              </a:extLst>
            </p:cNvPr>
            <p:cNvGrpSpPr/>
            <p:nvPr/>
          </p:nvGrpSpPr>
          <p:grpSpPr>
            <a:xfrm>
              <a:off x="7850341" y="3683882"/>
              <a:ext cx="2998242" cy="75502"/>
              <a:chOff x="2701912" y="6489338"/>
              <a:chExt cx="3155124" cy="108019"/>
            </a:xfrm>
          </p:grpSpPr>
          <p:sp>
            <p:nvSpPr>
              <p:cNvPr id="459" name="타원 458">
                <a:extLst>
                  <a:ext uri="{FF2B5EF4-FFF2-40B4-BE49-F238E27FC236}">
                    <a16:creationId xmlns:a16="http://schemas.microsoft.com/office/drawing/2014/main" id="{A35030E5-B3BE-4D49-8E4B-DE4EA36F0552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0" name="타원 459">
                <a:extLst>
                  <a:ext uri="{FF2B5EF4-FFF2-40B4-BE49-F238E27FC236}">
                    <a16:creationId xmlns:a16="http://schemas.microsoft.com/office/drawing/2014/main" id="{B27FA05A-9833-4C19-B1C7-FF97477C58B4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1" name="타원 460">
                <a:extLst>
                  <a:ext uri="{FF2B5EF4-FFF2-40B4-BE49-F238E27FC236}">
                    <a16:creationId xmlns:a16="http://schemas.microsoft.com/office/drawing/2014/main" id="{ABC7F863-E98A-4A2A-9332-26536F4FD004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2" name="타원 461">
                <a:extLst>
                  <a:ext uri="{FF2B5EF4-FFF2-40B4-BE49-F238E27FC236}">
                    <a16:creationId xmlns:a16="http://schemas.microsoft.com/office/drawing/2014/main" id="{BDA86B85-74BB-4E1B-9938-6367AA2C5860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3" name="타원 462">
                <a:extLst>
                  <a:ext uri="{FF2B5EF4-FFF2-40B4-BE49-F238E27FC236}">
                    <a16:creationId xmlns:a16="http://schemas.microsoft.com/office/drawing/2014/main" id="{9059E767-C3F4-483E-846F-B4DCC8287C9F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4" name="타원 463">
                <a:extLst>
                  <a:ext uri="{FF2B5EF4-FFF2-40B4-BE49-F238E27FC236}">
                    <a16:creationId xmlns:a16="http://schemas.microsoft.com/office/drawing/2014/main" id="{DD9E0516-ED17-4681-988A-906558BFC433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5" name="타원 464">
                <a:extLst>
                  <a:ext uri="{FF2B5EF4-FFF2-40B4-BE49-F238E27FC236}">
                    <a16:creationId xmlns:a16="http://schemas.microsoft.com/office/drawing/2014/main" id="{2CAEFAB5-9322-4595-9DB0-64FCCC6A9280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6" name="타원 465">
                <a:extLst>
                  <a:ext uri="{FF2B5EF4-FFF2-40B4-BE49-F238E27FC236}">
                    <a16:creationId xmlns:a16="http://schemas.microsoft.com/office/drawing/2014/main" id="{B14AD459-82CE-4B10-9D39-80ABEA8D16B4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8" name="타원 457">
              <a:extLst>
                <a:ext uri="{FF2B5EF4-FFF2-40B4-BE49-F238E27FC236}">
                  <a16:creationId xmlns:a16="http://schemas.microsoft.com/office/drawing/2014/main" id="{A1345A0B-6797-488B-930F-3308178C878B}"/>
                </a:ext>
              </a:extLst>
            </p:cNvPr>
            <p:cNvSpPr/>
            <p:nvPr/>
          </p:nvSpPr>
          <p:spPr>
            <a:xfrm rot="21369934">
              <a:off x="11139013" y="3683074"/>
              <a:ext cx="63732" cy="75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7" name="그룹 466">
            <a:extLst>
              <a:ext uri="{FF2B5EF4-FFF2-40B4-BE49-F238E27FC236}">
                <a16:creationId xmlns:a16="http://schemas.microsoft.com/office/drawing/2014/main" id="{2CCB221C-792B-4690-BC93-CF471B3E47C1}"/>
              </a:ext>
            </a:extLst>
          </p:cNvPr>
          <p:cNvGrpSpPr/>
          <p:nvPr/>
        </p:nvGrpSpPr>
        <p:grpSpPr>
          <a:xfrm rot="19461009">
            <a:off x="5212512" y="2308000"/>
            <a:ext cx="4199448" cy="48280"/>
            <a:chOff x="7850341" y="3683074"/>
            <a:chExt cx="3352404" cy="76310"/>
          </a:xfrm>
        </p:grpSpPr>
        <p:grpSp>
          <p:nvGrpSpPr>
            <p:cNvPr id="468" name="그룹 467">
              <a:extLst>
                <a:ext uri="{FF2B5EF4-FFF2-40B4-BE49-F238E27FC236}">
                  <a16:creationId xmlns:a16="http://schemas.microsoft.com/office/drawing/2014/main" id="{E59C11D2-6583-495A-B8D2-D0989F3ACBF3}"/>
                </a:ext>
              </a:extLst>
            </p:cNvPr>
            <p:cNvGrpSpPr/>
            <p:nvPr/>
          </p:nvGrpSpPr>
          <p:grpSpPr>
            <a:xfrm>
              <a:off x="7850341" y="3683882"/>
              <a:ext cx="2998242" cy="75502"/>
              <a:chOff x="2701912" y="6489338"/>
              <a:chExt cx="3155124" cy="108019"/>
            </a:xfrm>
          </p:grpSpPr>
          <p:sp>
            <p:nvSpPr>
              <p:cNvPr id="470" name="타원 469">
                <a:extLst>
                  <a:ext uri="{FF2B5EF4-FFF2-40B4-BE49-F238E27FC236}">
                    <a16:creationId xmlns:a16="http://schemas.microsoft.com/office/drawing/2014/main" id="{85C72FBF-AD97-4A29-8C8C-3906A7E1F20C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1" name="타원 470">
                <a:extLst>
                  <a:ext uri="{FF2B5EF4-FFF2-40B4-BE49-F238E27FC236}">
                    <a16:creationId xmlns:a16="http://schemas.microsoft.com/office/drawing/2014/main" id="{059C6397-95E0-4F88-A60F-4A043ED9522D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2" name="타원 471">
                <a:extLst>
                  <a:ext uri="{FF2B5EF4-FFF2-40B4-BE49-F238E27FC236}">
                    <a16:creationId xmlns:a16="http://schemas.microsoft.com/office/drawing/2014/main" id="{2C399575-A73E-4EC1-9E0C-3D8747AA3A48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3" name="타원 472">
                <a:extLst>
                  <a:ext uri="{FF2B5EF4-FFF2-40B4-BE49-F238E27FC236}">
                    <a16:creationId xmlns:a16="http://schemas.microsoft.com/office/drawing/2014/main" id="{6F8262E0-AAEB-44A5-A247-72197E30666F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4" name="타원 473">
                <a:extLst>
                  <a:ext uri="{FF2B5EF4-FFF2-40B4-BE49-F238E27FC236}">
                    <a16:creationId xmlns:a16="http://schemas.microsoft.com/office/drawing/2014/main" id="{B42EF27A-F189-4A00-8751-7D9CD9A60043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5" name="타원 474">
                <a:extLst>
                  <a:ext uri="{FF2B5EF4-FFF2-40B4-BE49-F238E27FC236}">
                    <a16:creationId xmlns:a16="http://schemas.microsoft.com/office/drawing/2014/main" id="{558889EE-F543-4DB9-A1B8-393ADFF1CF7E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6" name="타원 475">
                <a:extLst>
                  <a:ext uri="{FF2B5EF4-FFF2-40B4-BE49-F238E27FC236}">
                    <a16:creationId xmlns:a16="http://schemas.microsoft.com/office/drawing/2014/main" id="{03546FC6-3159-4F66-855C-29847377A1D9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7" name="타원 476">
                <a:extLst>
                  <a:ext uri="{FF2B5EF4-FFF2-40B4-BE49-F238E27FC236}">
                    <a16:creationId xmlns:a16="http://schemas.microsoft.com/office/drawing/2014/main" id="{5FD5CA1D-709E-4C61-AE53-EE2D17F0C14A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9" name="타원 468">
              <a:extLst>
                <a:ext uri="{FF2B5EF4-FFF2-40B4-BE49-F238E27FC236}">
                  <a16:creationId xmlns:a16="http://schemas.microsoft.com/office/drawing/2014/main" id="{04BEB55C-364E-49EE-88C9-7A27B20009BE}"/>
                </a:ext>
              </a:extLst>
            </p:cNvPr>
            <p:cNvSpPr/>
            <p:nvPr/>
          </p:nvSpPr>
          <p:spPr>
            <a:xfrm rot="21369934">
              <a:off x="11139013" y="3683074"/>
              <a:ext cx="63732" cy="75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8" name="그룹 477">
            <a:extLst>
              <a:ext uri="{FF2B5EF4-FFF2-40B4-BE49-F238E27FC236}">
                <a16:creationId xmlns:a16="http://schemas.microsoft.com/office/drawing/2014/main" id="{BE42061D-CF2A-4FD9-B407-D6D3E81831ED}"/>
              </a:ext>
            </a:extLst>
          </p:cNvPr>
          <p:cNvGrpSpPr/>
          <p:nvPr/>
        </p:nvGrpSpPr>
        <p:grpSpPr>
          <a:xfrm rot="19461009">
            <a:off x="4952864" y="1896714"/>
            <a:ext cx="4199448" cy="48280"/>
            <a:chOff x="7850341" y="3683074"/>
            <a:chExt cx="3352404" cy="76310"/>
          </a:xfrm>
        </p:grpSpPr>
        <p:grpSp>
          <p:nvGrpSpPr>
            <p:cNvPr id="479" name="그룹 478">
              <a:extLst>
                <a:ext uri="{FF2B5EF4-FFF2-40B4-BE49-F238E27FC236}">
                  <a16:creationId xmlns:a16="http://schemas.microsoft.com/office/drawing/2014/main" id="{5BFE5EF9-9C26-4BDA-B62F-81A2DFF25C4F}"/>
                </a:ext>
              </a:extLst>
            </p:cNvPr>
            <p:cNvGrpSpPr/>
            <p:nvPr/>
          </p:nvGrpSpPr>
          <p:grpSpPr>
            <a:xfrm>
              <a:off x="7850341" y="3683882"/>
              <a:ext cx="2998242" cy="75502"/>
              <a:chOff x="2701912" y="6489338"/>
              <a:chExt cx="3155124" cy="108019"/>
            </a:xfrm>
          </p:grpSpPr>
          <p:sp>
            <p:nvSpPr>
              <p:cNvPr id="481" name="타원 480">
                <a:extLst>
                  <a:ext uri="{FF2B5EF4-FFF2-40B4-BE49-F238E27FC236}">
                    <a16:creationId xmlns:a16="http://schemas.microsoft.com/office/drawing/2014/main" id="{182F569C-5595-45BF-95B1-F91827B5C00E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2" name="타원 481">
                <a:extLst>
                  <a:ext uri="{FF2B5EF4-FFF2-40B4-BE49-F238E27FC236}">
                    <a16:creationId xmlns:a16="http://schemas.microsoft.com/office/drawing/2014/main" id="{AEC6E5E5-5CD7-46A3-83F5-DCA75FBF4506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3" name="타원 482">
                <a:extLst>
                  <a:ext uri="{FF2B5EF4-FFF2-40B4-BE49-F238E27FC236}">
                    <a16:creationId xmlns:a16="http://schemas.microsoft.com/office/drawing/2014/main" id="{7C14D760-8A3D-42BA-83C4-8B27CF8056DB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4" name="타원 483">
                <a:extLst>
                  <a:ext uri="{FF2B5EF4-FFF2-40B4-BE49-F238E27FC236}">
                    <a16:creationId xmlns:a16="http://schemas.microsoft.com/office/drawing/2014/main" id="{D30B3F11-7E6D-476E-80F2-C50DDC42BB03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5" name="타원 484">
                <a:extLst>
                  <a:ext uri="{FF2B5EF4-FFF2-40B4-BE49-F238E27FC236}">
                    <a16:creationId xmlns:a16="http://schemas.microsoft.com/office/drawing/2014/main" id="{4F48E73F-FBE4-4D1C-A3E9-7306CAC55E6E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7" name="타원 486">
                <a:extLst>
                  <a:ext uri="{FF2B5EF4-FFF2-40B4-BE49-F238E27FC236}">
                    <a16:creationId xmlns:a16="http://schemas.microsoft.com/office/drawing/2014/main" id="{F3CDB30C-317B-495E-9058-5F7DFB2D3882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8" name="타원 487">
                <a:extLst>
                  <a:ext uri="{FF2B5EF4-FFF2-40B4-BE49-F238E27FC236}">
                    <a16:creationId xmlns:a16="http://schemas.microsoft.com/office/drawing/2014/main" id="{9ADCD206-EF62-4710-9F29-C8049C59513F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0" name="타원 479">
              <a:extLst>
                <a:ext uri="{FF2B5EF4-FFF2-40B4-BE49-F238E27FC236}">
                  <a16:creationId xmlns:a16="http://schemas.microsoft.com/office/drawing/2014/main" id="{5A2D1515-BCD7-4162-B6E4-C14C143666B2}"/>
                </a:ext>
              </a:extLst>
            </p:cNvPr>
            <p:cNvSpPr/>
            <p:nvPr/>
          </p:nvSpPr>
          <p:spPr>
            <a:xfrm rot="21369934">
              <a:off x="11139013" y="3683074"/>
              <a:ext cx="63732" cy="75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8255D462-0C5E-4F5F-98DE-81F9510313BF}"/>
              </a:ext>
            </a:extLst>
          </p:cNvPr>
          <p:cNvGrpSpPr/>
          <p:nvPr/>
        </p:nvGrpSpPr>
        <p:grpSpPr>
          <a:xfrm rot="19461009">
            <a:off x="5159000" y="1363570"/>
            <a:ext cx="3676621" cy="48271"/>
            <a:chOff x="8267712" y="3683074"/>
            <a:chExt cx="2935033" cy="76295"/>
          </a:xfrm>
        </p:grpSpPr>
        <p:grpSp>
          <p:nvGrpSpPr>
            <p:cNvPr id="490" name="그룹 489">
              <a:extLst>
                <a:ext uri="{FF2B5EF4-FFF2-40B4-BE49-F238E27FC236}">
                  <a16:creationId xmlns:a16="http://schemas.microsoft.com/office/drawing/2014/main" id="{D51EC41C-8818-4459-AC22-D421B6807F2E}"/>
                </a:ext>
              </a:extLst>
            </p:cNvPr>
            <p:cNvGrpSpPr/>
            <p:nvPr/>
          </p:nvGrpSpPr>
          <p:grpSpPr>
            <a:xfrm>
              <a:off x="8267712" y="3683870"/>
              <a:ext cx="2580872" cy="75499"/>
              <a:chOff x="3141121" y="6489338"/>
              <a:chExt cx="2715915" cy="108015"/>
            </a:xfrm>
          </p:grpSpPr>
          <p:sp>
            <p:nvSpPr>
              <p:cNvPr id="492" name="타원 491">
                <a:extLst>
                  <a:ext uri="{FF2B5EF4-FFF2-40B4-BE49-F238E27FC236}">
                    <a16:creationId xmlns:a16="http://schemas.microsoft.com/office/drawing/2014/main" id="{8FD5240C-7C94-47F4-B5C6-CBD006F15DCA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3" name="타원 492">
                <a:extLst>
                  <a:ext uri="{FF2B5EF4-FFF2-40B4-BE49-F238E27FC236}">
                    <a16:creationId xmlns:a16="http://schemas.microsoft.com/office/drawing/2014/main" id="{151617C4-4D5C-4D15-ACCE-39C1F0730BF1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4" name="타원 493">
                <a:extLst>
                  <a:ext uri="{FF2B5EF4-FFF2-40B4-BE49-F238E27FC236}">
                    <a16:creationId xmlns:a16="http://schemas.microsoft.com/office/drawing/2014/main" id="{D601F8C9-DA93-4038-A73D-2F80501CCDAC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5" name="타원 494">
                <a:extLst>
                  <a:ext uri="{FF2B5EF4-FFF2-40B4-BE49-F238E27FC236}">
                    <a16:creationId xmlns:a16="http://schemas.microsoft.com/office/drawing/2014/main" id="{B33E045F-90E3-4A60-B1F0-BACD69C2D65D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7" name="타원 496">
                <a:extLst>
                  <a:ext uri="{FF2B5EF4-FFF2-40B4-BE49-F238E27FC236}">
                    <a16:creationId xmlns:a16="http://schemas.microsoft.com/office/drawing/2014/main" id="{00D3DF0C-14F2-421E-990C-1674F30CAA3D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8" name="타원 497">
                <a:extLst>
                  <a:ext uri="{FF2B5EF4-FFF2-40B4-BE49-F238E27FC236}">
                    <a16:creationId xmlns:a16="http://schemas.microsoft.com/office/drawing/2014/main" id="{C92237C9-C6F0-4FEC-A81A-D6D2C6CAE123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9" name="타원 498">
                <a:extLst>
                  <a:ext uri="{FF2B5EF4-FFF2-40B4-BE49-F238E27FC236}">
                    <a16:creationId xmlns:a16="http://schemas.microsoft.com/office/drawing/2014/main" id="{A5BBD6C0-CA8C-4877-A063-C887FC5CD4E9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1" name="타원 490">
              <a:extLst>
                <a:ext uri="{FF2B5EF4-FFF2-40B4-BE49-F238E27FC236}">
                  <a16:creationId xmlns:a16="http://schemas.microsoft.com/office/drawing/2014/main" id="{C26089CC-5F30-4E7B-9853-FB741AAFBCA2}"/>
                </a:ext>
              </a:extLst>
            </p:cNvPr>
            <p:cNvSpPr/>
            <p:nvPr/>
          </p:nvSpPr>
          <p:spPr>
            <a:xfrm rot="21369934">
              <a:off x="11139013" y="3683074"/>
              <a:ext cx="63732" cy="75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9550A3C-2869-4C37-8BA4-C5573C70945B}"/>
              </a:ext>
            </a:extLst>
          </p:cNvPr>
          <p:cNvGrpSpPr/>
          <p:nvPr/>
        </p:nvGrpSpPr>
        <p:grpSpPr>
          <a:xfrm>
            <a:off x="4215954" y="-310145"/>
            <a:ext cx="4373334" cy="3060700"/>
            <a:chOff x="4102924" y="-329195"/>
            <a:chExt cx="4373334" cy="3060700"/>
          </a:xfrm>
        </p:grpSpPr>
        <p:grpSp>
          <p:nvGrpSpPr>
            <p:cNvPr id="198" name="그룹 197">
              <a:extLst>
                <a:ext uri="{FF2B5EF4-FFF2-40B4-BE49-F238E27FC236}">
                  <a16:creationId xmlns:a16="http://schemas.microsoft.com/office/drawing/2014/main" id="{4A4A487E-7CD6-413B-B0E6-60461B27FC30}"/>
                </a:ext>
              </a:extLst>
            </p:cNvPr>
            <p:cNvGrpSpPr/>
            <p:nvPr/>
          </p:nvGrpSpPr>
          <p:grpSpPr>
            <a:xfrm>
              <a:off x="4367808" y="-329195"/>
              <a:ext cx="4108450" cy="3060700"/>
              <a:chOff x="5667375" y="1695450"/>
              <a:chExt cx="4108450" cy="3060700"/>
            </a:xfrm>
          </p:grpSpPr>
          <p:cxnSp>
            <p:nvCxnSpPr>
              <p:cNvPr id="199" name="직선 연결선 198">
                <a:extLst>
                  <a:ext uri="{FF2B5EF4-FFF2-40B4-BE49-F238E27FC236}">
                    <a16:creationId xmlns:a16="http://schemas.microsoft.com/office/drawing/2014/main" id="{E2B5DF8D-B696-4A48-A012-C9845AACD6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938" y="1705543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직선 연결선 199">
                <a:extLst>
                  <a:ext uri="{FF2B5EF4-FFF2-40B4-BE49-F238E27FC236}">
                    <a16:creationId xmlns:a16="http://schemas.microsoft.com/office/drawing/2014/main" id="{E67F9ED4-7307-4A63-90D0-62A5741D9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462" y="1827840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직선 연결선 200">
                <a:extLst>
                  <a:ext uri="{FF2B5EF4-FFF2-40B4-BE49-F238E27FC236}">
                    <a16:creationId xmlns:a16="http://schemas.microsoft.com/office/drawing/2014/main" id="{8DBC0B01-ACCD-465B-859F-A50484BCB1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8670" y="1704099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자유형: 도형 201">
                <a:extLst>
                  <a:ext uri="{FF2B5EF4-FFF2-40B4-BE49-F238E27FC236}">
                    <a16:creationId xmlns:a16="http://schemas.microsoft.com/office/drawing/2014/main" id="{E9888047-9318-4CFA-864D-30A9235AAC89}"/>
                  </a:ext>
                </a:extLst>
              </p:cNvPr>
              <p:cNvSpPr/>
              <p:nvPr/>
            </p:nvSpPr>
            <p:spPr>
              <a:xfrm>
                <a:off x="5832475" y="1831975"/>
                <a:ext cx="3921125" cy="2924175"/>
              </a:xfrm>
              <a:custGeom>
                <a:avLst/>
                <a:gdLst>
                  <a:gd name="connsiteX0" fmla="*/ 0 w 3921125"/>
                  <a:gd name="connsiteY0" fmla="*/ 2924175 h 2924175"/>
                  <a:gd name="connsiteX1" fmla="*/ 34925 w 3921125"/>
                  <a:gd name="connsiteY1" fmla="*/ 2803525 h 2924175"/>
                  <a:gd name="connsiteX2" fmla="*/ 3921125 w 3921125"/>
                  <a:gd name="connsiteY2" fmla="*/ 0 h 2924175"/>
                  <a:gd name="connsiteX3" fmla="*/ 3879850 w 3921125"/>
                  <a:gd name="connsiteY3" fmla="*/ 111125 h 2924175"/>
                  <a:gd name="connsiteX4" fmla="*/ 0 w 3921125"/>
                  <a:gd name="connsiteY4" fmla="*/ 292417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1125" h="2924175">
                    <a:moveTo>
                      <a:pt x="0" y="2924175"/>
                    </a:moveTo>
                    <a:lnTo>
                      <a:pt x="34925" y="2803525"/>
                    </a:lnTo>
                    <a:lnTo>
                      <a:pt x="3921125" y="0"/>
                    </a:lnTo>
                    <a:lnTo>
                      <a:pt x="3879850" y="111125"/>
                    </a:lnTo>
                    <a:lnTo>
                      <a:pt x="0" y="2924175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자유형: 도형 202">
                <a:extLst>
                  <a:ext uri="{FF2B5EF4-FFF2-40B4-BE49-F238E27FC236}">
                    <a16:creationId xmlns:a16="http://schemas.microsoft.com/office/drawing/2014/main" id="{DCF85475-0369-44CD-B2F1-2EA5CE54B18A}"/>
                  </a:ext>
                </a:extLst>
              </p:cNvPr>
              <p:cNvSpPr/>
              <p:nvPr/>
            </p:nvSpPr>
            <p:spPr>
              <a:xfrm>
                <a:off x="5807075" y="1695450"/>
                <a:ext cx="3968750" cy="2933700"/>
              </a:xfrm>
              <a:custGeom>
                <a:avLst/>
                <a:gdLst>
                  <a:gd name="connsiteX0" fmla="*/ 73025 w 3968750"/>
                  <a:gd name="connsiteY0" fmla="*/ 2933700 h 2933700"/>
                  <a:gd name="connsiteX1" fmla="*/ 3968750 w 3968750"/>
                  <a:gd name="connsiteY1" fmla="*/ 127000 h 2933700"/>
                  <a:gd name="connsiteX2" fmla="*/ 3886200 w 3968750"/>
                  <a:gd name="connsiteY2" fmla="*/ 0 h 2933700"/>
                  <a:gd name="connsiteX3" fmla="*/ 0 w 3968750"/>
                  <a:gd name="connsiteY3" fmla="*/ 2806700 h 2933700"/>
                  <a:gd name="connsiteX4" fmla="*/ 73025 w 3968750"/>
                  <a:gd name="connsiteY4" fmla="*/ 2933700 h 293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8750" h="2933700">
                    <a:moveTo>
                      <a:pt x="73025" y="2933700"/>
                    </a:moveTo>
                    <a:lnTo>
                      <a:pt x="3968750" y="127000"/>
                    </a:lnTo>
                    <a:lnTo>
                      <a:pt x="3886200" y="0"/>
                    </a:lnTo>
                    <a:lnTo>
                      <a:pt x="0" y="2806700"/>
                    </a:lnTo>
                    <a:lnTo>
                      <a:pt x="73025" y="293370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자유형: 도형 203">
                <a:extLst>
                  <a:ext uri="{FF2B5EF4-FFF2-40B4-BE49-F238E27FC236}">
                    <a16:creationId xmlns:a16="http://schemas.microsoft.com/office/drawing/2014/main" id="{6A8A7E2F-6F85-4E1C-B647-C6E37A6EFC72}"/>
                  </a:ext>
                </a:extLst>
              </p:cNvPr>
              <p:cNvSpPr/>
              <p:nvPr/>
            </p:nvSpPr>
            <p:spPr>
              <a:xfrm>
                <a:off x="5667375" y="1698625"/>
                <a:ext cx="4006850" cy="2816225"/>
              </a:xfrm>
              <a:custGeom>
                <a:avLst/>
                <a:gdLst>
                  <a:gd name="connsiteX0" fmla="*/ 114300 w 4006850"/>
                  <a:gd name="connsiteY0" fmla="*/ 2816225 h 2816225"/>
                  <a:gd name="connsiteX1" fmla="*/ 4006850 w 4006850"/>
                  <a:gd name="connsiteY1" fmla="*/ 0 h 2816225"/>
                  <a:gd name="connsiteX2" fmla="*/ 3883025 w 4006850"/>
                  <a:gd name="connsiteY2" fmla="*/ 3175 h 2816225"/>
                  <a:gd name="connsiteX3" fmla="*/ 0 w 4006850"/>
                  <a:gd name="connsiteY3" fmla="*/ 2803525 h 2816225"/>
                  <a:gd name="connsiteX4" fmla="*/ 114300 w 4006850"/>
                  <a:gd name="connsiteY4" fmla="*/ 2816225 h 281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6850" h="2816225">
                    <a:moveTo>
                      <a:pt x="114300" y="2816225"/>
                    </a:moveTo>
                    <a:lnTo>
                      <a:pt x="4006850" y="0"/>
                    </a:lnTo>
                    <a:lnTo>
                      <a:pt x="3883025" y="3175"/>
                    </a:lnTo>
                    <a:lnTo>
                      <a:pt x="0" y="2803525"/>
                    </a:lnTo>
                    <a:lnTo>
                      <a:pt x="114300" y="281622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0" name="그룹 499">
              <a:extLst>
                <a:ext uri="{FF2B5EF4-FFF2-40B4-BE49-F238E27FC236}">
                  <a16:creationId xmlns:a16="http://schemas.microsoft.com/office/drawing/2014/main" id="{873C5255-935A-4B6B-9CEA-3E653ED64686}"/>
                </a:ext>
              </a:extLst>
            </p:cNvPr>
            <p:cNvGrpSpPr/>
            <p:nvPr/>
          </p:nvGrpSpPr>
          <p:grpSpPr>
            <a:xfrm rot="19461009">
              <a:off x="4102924" y="1331513"/>
              <a:ext cx="4199448" cy="48280"/>
              <a:chOff x="7850341" y="3683074"/>
              <a:chExt cx="3352404" cy="76310"/>
            </a:xfrm>
          </p:grpSpPr>
          <p:grpSp>
            <p:nvGrpSpPr>
              <p:cNvPr id="501" name="그룹 500">
                <a:extLst>
                  <a:ext uri="{FF2B5EF4-FFF2-40B4-BE49-F238E27FC236}">
                    <a16:creationId xmlns:a16="http://schemas.microsoft.com/office/drawing/2014/main" id="{6EB93F48-6C80-4468-97A6-BA7718381D8E}"/>
                  </a:ext>
                </a:extLst>
              </p:cNvPr>
              <p:cNvGrpSpPr/>
              <p:nvPr/>
            </p:nvGrpSpPr>
            <p:grpSpPr>
              <a:xfrm>
                <a:off x="7850341" y="3683882"/>
                <a:ext cx="2998242" cy="75502"/>
                <a:chOff x="2701912" y="6489338"/>
                <a:chExt cx="3155124" cy="108019"/>
              </a:xfrm>
            </p:grpSpPr>
            <p:sp>
              <p:nvSpPr>
                <p:cNvPr id="503" name="타원 502">
                  <a:extLst>
                    <a:ext uri="{FF2B5EF4-FFF2-40B4-BE49-F238E27FC236}">
                      <a16:creationId xmlns:a16="http://schemas.microsoft.com/office/drawing/2014/main" id="{A91AE9E0-64DE-4705-A52F-E17A8EF1D391}"/>
                    </a:ext>
                  </a:extLst>
                </p:cNvPr>
                <p:cNvSpPr/>
                <p:nvPr/>
              </p:nvSpPr>
              <p:spPr>
                <a:xfrm>
                  <a:off x="4025086" y="6489340"/>
                  <a:ext cx="60970" cy="108012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4" name="타원 503">
                  <a:extLst>
                    <a:ext uri="{FF2B5EF4-FFF2-40B4-BE49-F238E27FC236}">
                      <a16:creationId xmlns:a16="http://schemas.microsoft.com/office/drawing/2014/main" id="{9E77598F-C395-4FB3-8CBF-21CFE10A3810}"/>
                    </a:ext>
                  </a:extLst>
                </p:cNvPr>
                <p:cNvSpPr/>
                <p:nvPr/>
              </p:nvSpPr>
              <p:spPr>
                <a:xfrm>
                  <a:off x="4467069" y="6489340"/>
                  <a:ext cx="60970" cy="108012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5" name="타원 504">
                  <a:extLst>
                    <a:ext uri="{FF2B5EF4-FFF2-40B4-BE49-F238E27FC236}">
                      <a16:creationId xmlns:a16="http://schemas.microsoft.com/office/drawing/2014/main" id="{6970580D-E1E4-4EC7-97CC-9FA361899CE1}"/>
                    </a:ext>
                  </a:extLst>
                </p:cNvPr>
                <p:cNvSpPr/>
                <p:nvPr/>
              </p:nvSpPr>
              <p:spPr>
                <a:xfrm>
                  <a:off x="3583104" y="6489338"/>
                  <a:ext cx="60970" cy="108011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6" name="타원 505">
                  <a:extLst>
                    <a:ext uri="{FF2B5EF4-FFF2-40B4-BE49-F238E27FC236}">
                      <a16:creationId xmlns:a16="http://schemas.microsoft.com/office/drawing/2014/main" id="{6EB2C7E8-C352-4D21-B587-009D3A91497C}"/>
                    </a:ext>
                  </a:extLst>
                </p:cNvPr>
                <p:cNvSpPr/>
                <p:nvPr/>
              </p:nvSpPr>
              <p:spPr>
                <a:xfrm>
                  <a:off x="4906003" y="6489341"/>
                  <a:ext cx="67067" cy="108012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7" name="타원 506">
                  <a:extLst>
                    <a:ext uri="{FF2B5EF4-FFF2-40B4-BE49-F238E27FC236}">
                      <a16:creationId xmlns:a16="http://schemas.microsoft.com/office/drawing/2014/main" id="{30CBCDE3-BA13-4F0F-9633-E5C56645A062}"/>
                    </a:ext>
                  </a:extLst>
                </p:cNvPr>
                <p:cNvSpPr/>
                <p:nvPr/>
              </p:nvSpPr>
              <p:spPr>
                <a:xfrm>
                  <a:off x="2701912" y="6489342"/>
                  <a:ext cx="55427" cy="1080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8" name="타원 507">
                  <a:extLst>
                    <a:ext uri="{FF2B5EF4-FFF2-40B4-BE49-F238E27FC236}">
                      <a16:creationId xmlns:a16="http://schemas.microsoft.com/office/drawing/2014/main" id="{A714C84A-A20D-4035-8133-9136E6FD80BB}"/>
                    </a:ext>
                  </a:extLst>
                </p:cNvPr>
                <p:cNvSpPr/>
                <p:nvPr/>
              </p:nvSpPr>
              <p:spPr>
                <a:xfrm>
                  <a:off x="5347985" y="6489340"/>
                  <a:ext cx="67067" cy="108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9" name="타원 508">
                  <a:extLst>
                    <a:ext uri="{FF2B5EF4-FFF2-40B4-BE49-F238E27FC236}">
                      <a16:creationId xmlns:a16="http://schemas.microsoft.com/office/drawing/2014/main" id="{8C5BE673-AE81-439E-9654-A124BE366375}"/>
                    </a:ext>
                  </a:extLst>
                </p:cNvPr>
                <p:cNvSpPr/>
                <p:nvPr/>
              </p:nvSpPr>
              <p:spPr>
                <a:xfrm>
                  <a:off x="5789969" y="6489339"/>
                  <a:ext cx="67067" cy="108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02" name="타원 501">
                <a:extLst>
                  <a:ext uri="{FF2B5EF4-FFF2-40B4-BE49-F238E27FC236}">
                    <a16:creationId xmlns:a16="http://schemas.microsoft.com/office/drawing/2014/main" id="{4AB2EA5D-079A-4AD3-A1C3-E8E420D94783}"/>
                  </a:ext>
                </a:extLst>
              </p:cNvPr>
              <p:cNvSpPr/>
              <p:nvPr/>
            </p:nvSpPr>
            <p:spPr>
              <a:xfrm rot="21369934">
                <a:off x="11139013" y="3683074"/>
                <a:ext cx="63732" cy="754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11" name="그룹 510">
            <a:extLst>
              <a:ext uri="{FF2B5EF4-FFF2-40B4-BE49-F238E27FC236}">
                <a16:creationId xmlns:a16="http://schemas.microsoft.com/office/drawing/2014/main" id="{74528DDC-DE50-475F-B452-45CAE1C45CD5}"/>
              </a:ext>
            </a:extLst>
          </p:cNvPr>
          <p:cNvGrpSpPr/>
          <p:nvPr/>
        </p:nvGrpSpPr>
        <p:grpSpPr>
          <a:xfrm rot="20138545">
            <a:off x="1409887" y="4173137"/>
            <a:ext cx="3549370" cy="52864"/>
            <a:chOff x="2701912" y="6474941"/>
            <a:chExt cx="3099744" cy="122416"/>
          </a:xfrm>
        </p:grpSpPr>
        <p:sp>
          <p:nvSpPr>
            <p:cNvPr id="512" name="타원 511">
              <a:extLst>
                <a:ext uri="{FF2B5EF4-FFF2-40B4-BE49-F238E27FC236}">
                  <a16:creationId xmlns:a16="http://schemas.microsoft.com/office/drawing/2014/main" id="{03759717-B37C-495F-B48C-9F650541E3DD}"/>
                </a:ext>
              </a:extLst>
            </p:cNvPr>
            <p:cNvSpPr/>
            <p:nvPr/>
          </p:nvSpPr>
          <p:spPr>
            <a:xfrm>
              <a:off x="4025086" y="6489340"/>
              <a:ext cx="60970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3" name="타원 512">
              <a:extLst>
                <a:ext uri="{FF2B5EF4-FFF2-40B4-BE49-F238E27FC236}">
                  <a16:creationId xmlns:a16="http://schemas.microsoft.com/office/drawing/2014/main" id="{61DB8895-98F4-4E45-8DB8-85DBDF58BF0F}"/>
                </a:ext>
              </a:extLst>
            </p:cNvPr>
            <p:cNvSpPr/>
            <p:nvPr/>
          </p:nvSpPr>
          <p:spPr>
            <a:xfrm>
              <a:off x="4467069" y="6489340"/>
              <a:ext cx="60970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4" name="타원 513">
              <a:extLst>
                <a:ext uri="{FF2B5EF4-FFF2-40B4-BE49-F238E27FC236}">
                  <a16:creationId xmlns:a16="http://schemas.microsoft.com/office/drawing/2014/main" id="{7F87C981-8FCC-4B4C-AF11-E52AD013C8CE}"/>
                </a:ext>
              </a:extLst>
            </p:cNvPr>
            <p:cNvSpPr/>
            <p:nvPr/>
          </p:nvSpPr>
          <p:spPr>
            <a:xfrm>
              <a:off x="3583104" y="6489338"/>
              <a:ext cx="60970" cy="1080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6" name="타원 515">
              <a:extLst>
                <a:ext uri="{FF2B5EF4-FFF2-40B4-BE49-F238E27FC236}">
                  <a16:creationId xmlns:a16="http://schemas.microsoft.com/office/drawing/2014/main" id="{B1E6C489-2E91-4EF9-817A-FBEAC4D099E0}"/>
                </a:ext>
              </a:extLst>
            </p:cNvPr>
            <p:cNvSpPr/>
            <p:nvPr/>
          </p:nvSpPr>
          <p:spPr>
            <a:xfrm>
              <a:off x="2701912" y="6489342"/>
              <a:ext cx="55427" cy="108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8" name="타원 517">
              <a:extLst>
                <a:ext uri="{FF2B5EF4-FFF2-40B4-BE49-F238E27FC236}">
                  <a16:creationId xmlns:a16="http://schemas.microsoft.com/office/drawing/2014/main" id="{F50DC049-10C6-4E50-B6AD-D8F4D2CA5220}"/>
                </a:ext>
              </a:extLst>
            </p:cNvPr>
            <p:cNvSpPr/>
            <p:nvPr/>
          </p:nvSpPr>
          <p:spPr>
            <a:xfrm>
              <a:off x="5740686" y="6474941"/>
              <a:ext cx="60970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9" name="타원 518">
              <a:extLst>
                <a:ext uri="{FF2B5EF4-FFF2-40B4-BE49-F238E27FC236}">
                  <a16:creationId xmlns:a16="http://schemas.microsoft.com/office/drawing/2014/main" id="{1ED7650A-FF49-4DA2-820A-FF075CC1C6F1}"/>
                </a:ext>
              </a:extLst>
            </p:cNvPr>
            <p:cNvSpPr/>
            <p:nvPr/>
          </p:nvSpPr>
          <p:spPr>
            <a:xfrm>
              <a:off x="3141121" y="6489339"/>
              <a:ext cx="60970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51" name="직선 연결선 550">
            <a:extLst>
              <a:ext uri="{FF2B5EF4-FFF2-40B4-BE49-F238E27FC236}">
                <a16:creationId xmlns:a16="http://schemas.microsoft.com/office/drawing/2014/main" id="{9A39E70B-FC2C-462D-87BA-25EFD2BE089F}"/>
              </a:ext>
            </a:extLst>
          </p:cNvPr>
          <p:cNvCxnSpPr>
            <a:stCxn id="4" idx="1"/>
            <a:endCxn id="4" idx="1"/>
          </p:cNvCxnSpPr>
          <p:nvPr/>
        </p:nvCxnSpPr>
        <p:spPr>
          <a:xfrm>
            <a:off x="2108061" y="65430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1" name="그룹 640">
            <a:extLst>
              <a:ext uri="{FF2B5EF4-FFF2-40B4-BE49-F238E27FC236}">
                <a16:creationId xmlns:a16="http://schemas.microsoft.com/office/drawing/2014/main" id="{010E39A2-4EF1-4CB6-B23C-CCCCFDB042D8}"/>
              </a:ext>
            </a:extLst>
          </p:cNvPr>
          <p:cNvGrpSpPr/>
          <p:nvPr/>
        </p:nvGrpSpPr>
        <p:grpSpPr>
          <a:xfrm rot="20133152">
            <a:off x="2052367" y="5733845"/>
            <a:ext cx="4186194" cy="298475"/>
            <a:chOff x="8256240" y="4293096"/>
            <a:chExt cx="720080" cy="348808"/>
          </a:xfrm>
        </p:grpSpPr>
        <p:grpSp>
          <p:nvGrpSpPr>
            <p:cNvPr id="642" name="그룹 641">
              <a:extLst>
                <a:ext uri="{FF2B5EF4-FFF2-40B4-BE49-F238E27FC236}">
                  <a16:creationId xmlns:a16="http://schemas.microsoft.com/office/drawing/2014/main" id="{1D130D2E-AA10-4CBD-906E-B709D494C5B3}"/>
                </a:ext>
              </a:extLst>
            </p:cNvPr>
            <p:cNvGrpSpPr/>
            <p:nvPr/>
          </p:nvGrpSpPr>
          <p:grpSpPr>
            <a:xfrm>
              <a:off x="8256240" y="4293096"/>
              <a:ext cx="720080" cy="216024"/>
              <a:chOff x="7968208" y="4473116"/>
              <a:chExt cx="252028" cy="144016"/>
            </a:xfrm>
          </p:grpSpPr>
          <p:cxnSp>
            <p:nvCxnSpPr>
              <p:cNvPr id="644" name="직선 연결선 643">
                <a:extLst>
                  <a:ext uri="{FF2B5EF4-FFF2-40B4-BE49-F238E27FC236}">
                    <a16:creationId xmlns:a16="http://schemas.microsoft.com/office/drawing/2014/main" id="{3435A9DE-A2A8-41D0-BD81-9E18F49C5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직선 연결선 644">
                <a:extLst>
                  <a:ext uri="{FF2B5EF4-FFF2-40B4-BE49-F238E27FC236}">
                    <a16:creationId xmlns:a16="http://schemas.microsoft.com/office/drawing/2014/main" id="{36B6030D-7BA2-4683-8835-246C18ED8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직선 화살표 연결선 645">
                <a:extLst>
                  <a:ext uri="{FF2B5EF4-FFF2-40B4-BE49-F238E27FC236}">
                    <a16:creationId xmlns:a16="http://schemas.microsoft.com/office/drawing/2014/main" id="{C6CE621B-27E5-4845-A267-05F60ED2479D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id="{F3913771-8597-4389-8A2C-5A8801B8EDF2}"/>
                    </a:ext>
                  </a:extLst>
                </p:cNvPr>
                <p:cNvSpPr txBox="1"/>
                <p:nvPr/>
              </p:nvSpPr>
              <p:spPr>
                <a:xfrm>
                  <a:off x="8579327" y="4426097"/>
                  <a:ext cx="63007" cy="215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id="{F3913771-8597-4389-8A2C-5A8801B8E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327" y="4426097"/>
                  <a:ext cx="63007" cy="215807"/>
                </a:xfrm>
                <a:prstGeom prst="rect">
                  <a:avLst/>
                </a:prstGeom>
                <a:blipFill>
                  <a:blip r:embed="rId7"/>
                  <a:stretch>
                    <a:fillRect l="-1471" r="-5882" b="-566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7" name="그룹 646">
            <a:extLst>
              <a:ext uri="{FF2B5EF4-FFF2-40B4-BE49-F238E27FC236}">
                <a16:creationId xmlns:a16="http://schemas.microsoft.com/office/drawing/2014/main" id="{70841E15-0B52-4102-8F69-968019B520D1}"/>
              </a:ext>
            </a:extLst>
          </p:cNvPr>
          <p:cNvGrpSpPr/>
          <p:nvPr/>
        </p:nvGrpSpPr>
        <p:grpSpPr>
          <a:xfrm rot="19398562">
            <a:off x="5651044" y="3424157"/>
            <a:ext cx="4715237" cy="298475"/>
            <a:chOff x="8256240" y="4293096"/>
            <a:chExt cx="720080" cy="348808"/>
          </a:xfrm>
        </p:grpSpPr>
        <p:grpSp>
          <p:nvGrpSpPr>
            <p:cNvPr id="648" name="그룹 647">
              <a:extLst>
                <a:ext uri="{FF2B5EF4-FFF2-40B4-BE49-F238E27FC236}">
                  <a16:creationId xmlns:a16="http://schemas.microsoft.com/office/drawing/2014/main" id="{A1D962CE-1D26-47ED-9687-49C5FC675B28}"/>
                </a:ext>
              </a:extLst>
            </p:cNvPr>
            <p:cNvGrpSpPr/>
            <p:nvPr/>
          </p:nvGrpSpPr>
          <p:grpSpPr>
            <a:xfrm>
              <a:off x="8256240" y="4293096"/>
              <a:ext cx="720080" cy="216024"/>
              <a:chOff x="7968208" y="4473116"/>
              <a:chExt cx="252028" cy="144016"/>
            </a:xfrm>
          </p:grpSpPr>
          <p:cxnSp>
            <p:nvCxnSpPr>
              <p:cNvPr id="650" name="직선 연결선 649">
                <a:extLst>
                  <a:ext uri="{FF2B5EF4-FFF2-40B4-BE49-F238E27FC236}">
                    <a16:creationId xmlns:a16="http://schemas.microsoft.com/office/drawing/2014/main" id="{3F2420F2-72DD-4E92-AFFE-4340C964D0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직선 연결선 650">
                <a:extLst>
                  <a:ext uri="{FF2B5EF4-FFF2-40B4-BE49-F238E27FC236}">
                    <a16:creationId xmlns:a16="http://schemas.microsoft.com/office/drawing/2014/main" id="{E1EA6E43-FB65-407F-A7DF-0A782B34A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직선 화살표 연결선 651">
                <a:extLst>
                  <a:ext uri="{FF2B5EF4-FFF2-40B4-BE49-F238E27FC236}">
                    <a16:creationId xmlns:a16="http://schemas.microsoft.com/office/drawing/2014/main" id="{D4EF7381-E897-4288-96A1-6780BC7DF1F8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9" name="TextBox 648">
                  <a:extLst>
                    <a:ext uri="{FF2B5EF4-FFF2-40B4-BE49-F238E27FC236}">
                      <a16:creationId xmlns:a16="http://schemas.microsoft.com/office/drawing/2014/main" id="{066302AF-CAAF-47D0-9A00-8ADA26E4F73A}"/>
                    </a:ext>
                  </a:extLst>
                </p:cNvPr>
                <p:cNvSpPr txBox="1"/>
                <p:nvPr/>
              </p:nvSpPr>
              <p:spPr>
                <a:xfrm>
                  <a:off x="8583702" y="4426097"/>
                  <a:ext cx="54257" cy="215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649" name="TextBox 648">
                  <a:extLst>
                    <a:ext uri="{FF2B5EF4-FFF2-40B4-BE49-F238E27FC236}">
                      <a16:creationId xmlns:a16="http://schemas.microsoft.com/office/drawing/2014/main" id="{066302AF-CAAF-47D0-9A00-8ADA26E4F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3702" y="4426097"/>
                  <a:ext cx="54257" cy="215807"/>
                </a:xfrm>
                <a:prstGeom prst="rect">
                  <a:avLst/>
                </a:prstGeom>
                <a:blipFill>
                  <a:blip r:embed="rId8"/>
                  <a:stretch>
                    <a:fillRect l="-1515" r="-6061" b="-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9" name="그룹 658">
            <a:extLst>
              <a:ext uri="{FF2B5EF4-FFF2-40B4-BE49-F238E27FC236}">
                <a16:creationId xmlns:a16="http://schemas.microsoft.com/office/drawing/2014/main" id="{28977604-A663-4F70-9B0E-3A3B6332F676}"/>
              </a:ext>
            </a:extLst>
          </p:cNvPr>
          <p:cNvGrpSpPr/>
          <p:nvPr/>
        </p:nvGrpSpPr>
        <p:grpSpPr>
          <a:xfrm rot="20133152">
            <a:off x="1256890" y="4417993"/>
            <a:ext cx="2164380" cy="321195"/>
            <a:chOff x="8256240" y="4133761"/>
            <a:chExt cx="720080" cy="375359"/>
          </a:xfrm>
        </p:grpSpPr>
        <p:grpSp>
          <p:nvGrpSpPr>
            <p:cNvPr id="660" name="그룹 659">
              <a:extLst>
                <a:ext uri="{FF2B5EF4-FFF2-40B4-BE49-F238E27FC236}">
                  <a16:creationId xmlns:a16="http://schemas.microsoft.com/office/drawing/2014/main" id="{4ABBDEFC-5AE0-4224-9720-95D37D341505}"/>
                </a:ext>
              </a:extLst>
            </p:cNvPr>
            <p:cNvGrpSpPr/>
            <p:nvPr/>
          </p:nvGrpSpPr>
          <p:grpSpPr>
            <a:xfrm>
              <a:off x="8256240" y="4293096"/>
              <a:ext cx="720080" cy="216024"/>
              <a:chOff x="7968208" y="4473116"/>
              <a:chExt cx="252028" cy="144016"/>
            </a:xfrm>
          </p:grpSpPr>
          <p:cxnSp>
            <p:nvCxnSpPr>
              <p:cNvPr id="662" name="직선 연결선 661">
                <a:extLst>
                  <a:ext uri="{FF2B5EF4-FFF2-40B4-BE49-F238E27FC236}">
                    <a16:creationId xmlns:a16="http://schemas.microsoft.com/office/drawing/2014/main" id="{1E136B70-A0A1-4627-97F6-3989D5284C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직선 연결선 662">
                <a:extLst>
                  <a:ext uri="{FF2B5EF4-FFF2-40B4-BE49-F238E27FC236}">
                    <a16:creationId xmlns:a16="http://schemas.microsoft.com/office/drawing/2014/main" id="{A8FE143D-59C0-49B3-B757-E0357B809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직선 화살표 연결선 663">
                <a:extLst>
                  <a:ext uri="{FF2B5EF4-FFF2-40B4-BE49-F238E27FC236}">
                    <a16:creationId xmlns:a16="http://schemas.microsoft.com/office/drawing/2014/main" id="{49391C0B-41A5-484D-8D19-C2DF763EBE6C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1" name="TextBox 660">
                  <a:extLst>
                    <a:ext uri="{FF2B5EF4-FFF2-40B4-BE49-F238E27FC236}">
                      <a16:creationId xmlns:a16="http://schemas.microsoft.com/office/drawing/2014/main" id="{2AC1D187-979E-44C3-9883-BC42E42A393B}"/>
                    </a:ext>
                  </a:extLst>
                </p:cNvPr>
                <p:cNvSpPr txBox="1"/>
                <p:nvPr/>
              </p:nvSpPr>
              <p:spPr>
                <a:xfrm>
                  <a:off x="8593993" y="4133761"/>
                  <a:ext cx="49001" cy="2158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661" name="TextBox 660">
                  <a:extLst>
                    <a:ext uri="{FF2B5EF4-FFF2-40B4-BE49-F238E27FC236}">
                      <a16:creationId xmlns:a16="http://schemas.microsoft.com/office/drawing/2014/main" id="{2AC1D187-979E-44C3-9883-BC42E42A3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3993" y="4133761"/>
                  <a:ext cx="49001" cy="215807"/>
                </a:xfrm>
                <a:prstGeom prst="rect">
                  <a:avLst/>
                </a:prstGeom>
                <a:blipFill>
                  <a:blip r:embed="rId10"/>
                  <a:stretch>
                    <a:fillRect l="-16667" t="-10256" r="-77778" b="-1282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5" name="자유형: 도형 744">
            <a:extLst>
              <a:ext uri="{FF2B5EF4-FFF2-40B4-BE49-F238E27FC236}">
                <a16:creationId xmlns:a16="http://schemas.microsoft.com/office/drawing/2014/main" id="{D823FDAB-1B6E-45EB-976E-70C0297C0E57}"/>
              </a:ext>
            </a:extLst>
          </p:cNvPr>
          <p:cNvSpPr/>
          <p:nvPr/>
        </p:nvSpPr>
        <p:spPr>
          <a:xfrm>
            <a:off x="3419475" y="1766888"/>
            <a:ext cx="2667000" cy="3038475"/>
          </a:xfrm>
          <a:custGeom>
            <a:avLst/>
            <a:gdLst>
              <a:gd name="connsiteX0" fmla="*/ 1838325 w 2667000"/>
              <a:gd name="connsiteY0" fmla="*/ 0 h 3038475"/>
              <a:gd name="connsiteX1" fmla="*/ 1824038 w 2667000"/>
              <a:gd name="connsiteY1" fmla="*/ 681037 h 3038475"/>
              <a:gd name="connsiteX2" fmla="*/ 1643063 w 2667000"/>
              <a:gd name="connsiteY2" fmla="*/ 1243012 h 3038475"/>
              <a:gd name="connsiteX3" fmla="*/ 1633538 w 2667000"/>
              <a:gd name="connsiteY3" fmla="*/ 1338262 h 3038475"/>
              <a:gd name="connsiteX4" fmla="*/ 2667000 w 2667000"/>
              <a:gd name="connsiteY4" fmla="*/ 2919412 h 3038475"/>
              <a:gd name="connsiteX5" fmla="*/ 2466975 w 2667000"/>
              <a:gd name="connsiteY5" fmla="*/ 3038475 h 3038475"/>
              <a:gd name="connsiteX6" fmla="*/ 1557338 w 2667000"/>
              <a:gd name="connsiteY6" fmla="*/ 1457325 h 3038475"/>
              <a:gd name="connsiteX7" fmla="*/ 1371600 w 2667000"/>
              <a:gd name="connsiteY7" fmla="*/ 1557337 h 3038475"/>
              <a:gd name="connsiteX8" fmla="*/ 866775 w 2667000"/>
              <a:gd name="connsiteY8" fmla="*/ 2071687 h 3038475"/>
              <a:gd name="connsiteX9" fmla="*/ 333375 w 2667000"/>
              <a:gd name="connsiteY9" fmla="*/ 2566987 h 3038475"/>
              <a:gd name="connsiteX10" fmla="*/ 0 w 2667000"/>
              <a:gd name="connsiteY10" fmla="*/ 2505075 h 3038475"/>
              <a:gd name="connsiteX11" fmla="*/ 1304925 w 2667000"/>
              <a:gd name="connsiteY11" fmla="*/ 1181100 h 3038475"/>
              <a:gd name="connsiteX12" fmla="*/ 1457325 w 2667000"/>
              <a:gd name="connsiteY12" fmla="*/ 190500 h 3038475"/>
              <a:gd name="connsiteX13" fmla="*/ 1838325 w 2667000"/>
              <a:gd name="connsiteY13" fmla="*/ 0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7000" h="3038475">
                <a:moveTo>
                  <a:pt x="1838325" y="0"/>
                </a:moveTo>
                <a:lnTo>
                  <a:pt x="1824038" y="681037"/>
                </a:lnTo>
                <a:lnTo>
                  <a:pt x="1643063" y="1243012"/>
                </a:lnTo>
                <a:lnTo>
                  <a:pt x="1633538" y="1338262"/>
                </a:lnTo>
                <a:lnTo>
                  <a:pt x="2667000" y="2919412"/>
                </a:lnTo>
                <a:lnTo>
                  <a:pt x="2466975" y="3038475"/>
                </a:lnTo>
                <a:lnTo>
                  <a:pt x="1557338" y="1457325"/>
                </a:lnTo>
                <a:lnTo>
                  <a:pt x="1371600" y="1557337"/>
                </a:lnTo>
                <a:lnTo>
                  <a:pt x="866775" y="2071687"/>
                </a:lnTo>
                <a:lnTo>
                  <a:pt x="333375" y="2566987"/>
                </a:lnTo>
                <a:lnTo>
                  <a:pt x="0" y="2505075"/>
                </a:lnTo>
                <a:lnTo>
                  <a:pt x="1304925" y="1181100"/>
                </a:lnTo>
                <a:lnTo>
                  <a:pt x="1457325" y="190500"/>
                </a:lnTo>
                <a:lnTo>
                  <a:pt x="183832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9" name="그룹 748">
            <a:extLst>
              <a:ext uri="{FF2B5EF4-FFF2-40B4-BE49-F238E27FC236}">
                <a16:creationId xmlns:a16="http://schemas.microsoft.com/office/drawing/2014/main" id="{092F7494-A53B-4721-AB51-57FBD3911A7B}"/>
              </a:ext>
            </a:extLst>
          </p:cNvPr>
          <p:cNvGrpSpPr/>
          <p:nvPr/>
        </p:nvGrpSpPr>
        <p:grpSpPr>
          <a:xfrm rot="19534080">
            <a:off x="6008646" y="4944556"/>
            <a:ext cx="387349" cy="306727"/>
            <a:chOff x="8106586" y="4262286"/>
            <a:chExt cx="1016947" cy="358453"/>
          </a:xfrm>
        </p:grpSpPr>
        <p:grpSp>
          <p:nvGrpSpPr>
            <p:cNvPr id="750" name="그룹 749">
              <a:extLst>
                <a:ext uri="{FF2B5EF4-FFF2-40B4-BE49-F238E27FC236}">
                  <a16:creationId xmlns:a16="http://schemas.microsoft.com/office/drawing/2014/main" id="{1141BBDA-606A-406F-9571-9174F57C8B13}"/>
                </a:ext>
              </a:extLst>
            </p:cNvPr>
            <p:cNvGrpSpPr/>
            <p:nvPr/>
          </p:nvGrpSpPr>
          <p:grpSpPr>
            <a:xfrm>
              <a:off x="8256240" y="4262286"/>
              <a:ext cx="720080" cy="246834"/>
              <a:chOff x="7968208" y="4452576"/>
              <a:chExt cx="252028" cy="164556"/>
            </a:xfrm>
          </p:grpSpPr>
          <p:cxnSp>
            <p:nvCxnSpPr>
              <p:cNvPr id="752" name="직선 연결선 751">
                <a:extLst>
                  <a:ext uri="{FF2B5EF4-FFF2-40B4-BE49-F238E27FC236}">
                    <a16:creationId xmlns:a16="http://schemas.microsoft.com/office/drawing/2014/main" id="{639C29C2-7BC8-41C9-9300-07FD5061F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직선 연결선 752">
                <a:extLst>
                  <a:ext uri="{FF2B5EF4-FFF2-40B4-BE49-F238E27FC236}">
                    <a16:creationId xmlns:a16="http://schemas.microsoft.com/office/drawing/2014/main" id="{0C13F661-166C-400C-AE23-8D31AED21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7429" y="445257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직선 화살표 연결선 753">
                <a:extLst>
                  <a:ext uri="{FF2B5EF4-FFF2-40B4-BE49-F238E27FC236}">
                    <a16:creationId xmlns:a16="http://schemas.microsoft.com/office/drawing/2014/main" id="{5AF36169-09C8-4D73-8153-1B9BC5C91DD6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1" name="TextBox 750">
                  <a:extLst>
                    <a:ext uri="{FF2B5EF4-FFF2-40B4-BE49-F238E27FC236}">
                      <a16:creationId xmlns:a16="http://schemas.microsoft.com/office/drawing/2014/main" id="{4057B079-1971-4451-A8F6-985921081F4B}"/>
                    </a:ext>
                  </a:extLst>
                </p:cNvPr>
                <p:cNvSpPr txBox="1"/>
                <p:nvPr/>
              </p:nvSpPr>
              <p:spPr>
                <a:xfrm>
                  <a:off x="8106586" y="4404931"/>
                  <a:ext cx="1016947" cy="21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751" name="TextBox 750">
                  <a:extLst>
                    <a:ext uri="{FF2B5EF4-FFF2-40B4-BE49-F238E27FC236}">
                      <a16:creationId xmlns:a16="http://schemas.microsoft.com/office/drawing/2014/main" id="{4057B079-1971-4451-A8F6-985921081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586" y="4404931"/>
                  <a:ext cx="1016947" cy="215808"/>
                </a:xfrm>
                <a:prstGeom prst="rect">
                  <a:avLst/>
                </a:prstGeom>
                <a:blipFill>
                  <a:blip r:embed="rId13"/>
                  <a:stretch>
                    <a:fillRect l="-1429" t="-3279" r="-8571" b="-65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8" name="그룹 937">
            <a:extLst>
              <a:ext uri="{FF2B5EF4-FFF2-40B4-BE49-F238E27FC236}">
                <a16:creationId xmlns:a16="http://schemas.microsoft.com/office/drawing/2014/main" id="{B080B23B-4478-49C8-811F-B4F5BBC00E61}"/>
              </a:ext>
            </a:extLst>
          </p:cNvPr>
          <p:cNvGrpSpPr/>
          <p:nvPr/>
        </p:nvGrpSpPr>
        <p:grpSpPr>
          <a:xfrm>
            <a:off x="7114288" y="4414128"/>
            <a:ext cx="3064252" cy="568800"/>
            <a:chOff x="9336881" y="5782390"/>
            <a:chExt cx="2574925" cy="568800"/>
          </a:xfrm>
        </p:grpSpPr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B9C826C4-093D-4780-898E-69006A63A70B}"/>
                </a:ext>
              </a:extLst>
            </p:cNvPr>
            <p:cNvGrpSpPr/>
            <p:nvPr/>
          </p:nvGrpSpPr>
          <p:grpSpPr>
            <a:xfrm>
              <a:off x="9449861" y="5782390"/>
              <a:ext cx="2439720" cy="138846"/>
              <a:chOff x="1055440" y="3397036"/>
              <a:chExt cx="10791656" cy="766154"/>
            </a:xfrm>
          </p:grpSpPr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4350B9A7-B0D7-4AE3-BAF6-89961AB42FDA}"/>
                  </a:ext>
                </a:extLst>
              </p:cNvPr>
              <p:cNvSpPr/>
              <p:nvPr/>
            </p:nvSpPr>
            <p:spPr>
              <a:xfrm>
                <a:off x="8256240" y="3429000"/>
                <a:ext cx="3590856" cy="734190"/>
              </a:xfrm>
              <a:custGeom>
                <a:avLst/>
                <a:gdLst>
                  <a:gd name="connsiteX0" fmla="*/ 0 w 3590856"/>
                  <a:gd name="connsiteY0" fmla="*/ 720841 h 734190"/>
                  <a:gd name="connsiteX1" fmla="*/ 734190 w 3590856"/>
                  <a:gd name="connsiteY1" fmla="*/ 727516 h 734190"/>
                  <a:gd name="connsiteX2" fmla="*/ 1228100 w 3590856"/>
                  <a:gd name="connsiteY2" fmla="*/ 0 h 734190"/>
                  <a:gd name="connsiteX3" fmla="*/ 2316035 w 3590856"/>
                  <a:gd name="connsiteY3" fmla="*/ 0 h 734190"/>
                  <a:gd name="connsiteX4" fmla="*/ 2890038 w 3590856"/>
                  <a:gd name="connsiteY4" fmla="*/ 734190 h 734190"/>
                  <a:gd name="connsiteX5" fmla="*/ 3590856 w 3590856"/>
                  <a:gd name="connsiteY5" fmla="*/ 734190 h 73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0856" h="734190">
                    <a:moveTo>
                      <a:pt x="0" y="720841"/>
                    </a:moveTo>
                    <a:lnTo>
                      <a:pt x="734190" y="727516"/>
                    </a:lnTo>
                    <a:lnTo>
                      <a:pt x="1228100" y="0"/>
                    </a:lnTo>
                    <a:lnTo>
                      <a:pt x="2316035" y="0"/>
                    </a:lnTo>
                    <a:lnTo>
                      <a:pt x="2890038" y="734190"/>
                    </a:lnTo>
                    <a:lnTo>
                      <a:pt x="3590856" y="73419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60676922-3338-4D1E-9CE4-E92296F4ED30}"/>
                  </a:ext>
                </a:extLst>
              </p:cNvPr>
              <p:cNvSpPr/>
              <p:nvPr/>
            </p:nvSpPr>
            <p:spPr>
              <a:xfrm>
                <a:off x="4655840" y="3417074"/>
                <a:ext cx="3590856" cy="734190"/>
              </a:xfrm>
              <a:custGeom>
                <a:avLst/>
                <a:gdLst>
                  <a:gd name="connsiteX0" fmla="*/ 0 w 3590856"/>
                  <a:gd name="connsiteY0" fmla="*/ 720841 h 734190"/>
                  <a:gd name="connsiteX1" fmla="*/ 734190 w 3590856"/>
                  <a:gd name="connsiteY1" fmla="*/ 727516 h 734190"/>
                  <a:gd name="connsiteX2" fmla="*/ 1228100 w 3590856"/>
                  <a:gd name="connsiteY2" fmla="*/ 0 h 734190"/>
                  <a:gd name="connsiteX3" fmla="*/ 2316035 w 3590856"/>
                  <a:gd name="connsiteY3" fmla="*/ 0 h 734190"/>
                  <a:gd name="connsiteX4" fmla="*/ 2890038 w 3590856"/>
                  <a:gd name="connsiteY4" fmla="*/ 734190 h 734190"/>
                  <a:gd name="connsiteX5" fmla="*/ 3590856 w 3590856"/>
                  <a:gd name="connsiteY5" fmla="*/ 734190 h 73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0856" h="734190">
                    <a:moveTo>
                      <a:pt x="0" y="720841"/>
                    </a:moveTo>
                    <a:lnTo>
                      <a:pt x="734190" y="727516"/>
                    </a:lnTo>
                    <a:lnTo>
                      <a:pt x="1228100" y="0"/>
                    </a:lnTo>
                    <a:lnTo>
                      <a:pt x="2316035" y="0"/>
                    </a:lnTo>
                    <a:lnTo>
                      <a:pt x="2890038" y="734190"/>
                    </a:lnTo>
                    <a:lnTo>
                      <a:pt x="3590856" y="73419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A01F6847-34E4-4018-833D-86A9EFAFC68B}"/>
                  </a:ext>
                </a:extLst>
              </p:cNvPr>
              <p:cNvSpPr/>
              <p:nvPr/>
            </p:nvSpPr>
            <p:spPr>
              <a:xfrm>
                <a:off x="1055440" y="3397036"/>
                <a:ext cx="3590856" cy="734190"/>
              </a:xfrm>
              <a:custGeom>
                <a:avLst/>
                <a:gdLst>
                  <a:gd name="connsiteX0" fmla="*/ 0 w 3590856"/>
                  <a:gd name="connsiteY0" fmla="*/ 720841 h 734190"/>
                  <a:gd name="connsiteX1" fmla="*/ 734190 w 3590856"/>
                  <a:gd name="connsiteY1" fmla="*/ 727516 h 734190"/>
                  <a:gd name="connsiteX2" fmla="*/ 1228100 w 3590856"/>
                  <a:gd name="connsiteY2" fmla="*/ 0 h 734190"/>
                  <a:gd name="connsiteX3" fmla="*/ 2316035 w 3590856"/>
                  <a:gd name="connsiteY3" fmla="*/ 0 h 734190"/>
                  <a:gd name="connsiteX4" fmla="*/ 2890038 w 3590856"/>
                  <a:gd name="connsiteY4" fmla="*/ 734190 h 734190"/>
                  <a:gd name="connsiteX5" fmla="*/ 3590856 w 3590856"/>
                  <a:gd name="connsiteY5" fmla="*/ 734190 h 73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0856" h="734190">
                    <a:moveTo>
                      <a:pt x="0" y="720841"/>
                    </a:moveTo>
                    <a:lnTo>
                      <a:pt x="734190" y="727516"/>
                    </a:lnTo>
                    <a:lnTo>
                      <a:pt x="1228100" y="0"/>
                    </a:lnTo>
                    <a:lnTo>
                      <a:pt x="2316035" y="0"/>
                    </a:lnTo>
                    <a:lnTo>
                      <a:pt x="2890038" y="734190"/>
                    </a:lnTo>
                    <a:lnTo>
                      <a:pt x="3590856" y="73419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grpSp>
          <p:nvGrpSpPr>
            <p:cNvPr id="316" name="그룹 315">
              <a:extLst>
                <a:ext uri="{FF2B5EF4-FFF2-40B4-BE49-F238E27FC236}">
                  <a16:creationId xmlns:a16="http://schemas.microsoft.com/office/drawing/2014/main" id="{C224C905-F7A2-4E09-857E-6FC1FB849B9D}"/>
                </a:ext>
              </a:extLst>
            </p:cNvPr>
            <p:cNvGrpSpPr/>
            <p:nvPr/>
          </p:nvGrpSpPr>
          <p:grpSpPr>
            <a:xfrm>
              <a:off x="9340056" y="6152612"/>
              <a:ext cx="2571750" cy="198578"/>
              <a:chOff x="8256240" y="4293096"/>
              <a:chExt cx="720080" cy="440480"/>
            </a:xfrm>
          </p:grpSpPr>
          <p:grpSp>
            <p:nvGrpSpPr>
              <p:cNvPr id="317" name="그룹 316">
                <a:extLst>
                  <a:ext uri="{FF2B5EF4-FFF2-40B4-BE49-F238E27FC236}">
                    <a16:creationId xmlns:a16="http://schemas.microsoft.com/office/drawing/2014/main" id="{218649DB-D13E-4F96-9D92-6E773531C46C}"/>
                  </a:ext>
                </a:extLst>
              </p:cNvPr>
              <p:cNvGrpSpPr/>
              <p:nvPr/>
            </p:nvGrpSpPr>
            <p:grpSpPr>
              <a:xfrm>
                <a:off x="8256240" y="4293096"/>
                <a:ext cx="720080" cy="216024"/>
                <a:chOff x="7968208" y="4473116"/>
                <a:chExt cx="252028" cy="144016"/>
              </a:xfrm>
            </p:grpSpPr>
            <p:cxnSp>
              <p:nvCxnSpPr>
                <p:cNvPr id="319" name="직선 연결선 318">
                  <a:extLst>
                    <a:ext uri="{FF2B5EF4-FFF2-40B4-BE49-F238E27FC236}">
                      <a16:creationId xmlns:a16="http://schemas.microsoft.com/office/drawing/2014/main" id="{59EE62D0-C04A-43F5-8C2E-1D5D03A4A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직선 연결선 319">
                  <a:extLst>
                    <a:ext uri="{FF2B5EF4-FFF2-40B4-BE49-F238E27FC236}">
                      <a16:creationId xmlns:a16="http://schemas.microsoft.com/office/drawing/2014/main" id="{34C76674-C145-48E2-BE99-E04B1E9D4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직선 화살표 연결선 320">
                  <a:extLst>
                    <a:ext uri="{FF2B5EF4-FFF2-40B4-BE49-F238E27FC236}">
                      <a16:creationId xmlns:a16="http://schemas.microsoft.com/office/drawing/2014/main" id="{945707C1-4DD7-46DE-AD9C-4FDC2B31C0C3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8" name="TextBox 317">
                    <a:extLst>
                      <a:ext uri="{FF2B5EF4-FFF2-40B4-BE49-F238E27FC236}">
                        <a16:creationId xmlns:a16="http://schemas.microsoft.com/office/drawing/2014/main" id="{3B6315E2-8720-47E0-886F-EE783DA119D9}"/>
                      </a:ext>
                    </a:extLst>
                  </p:cNvPr>
                  <p:cNvSpPr txBox="1"/>
                  <p:nvPr/>
                </p:nvSpPr>
                <p:spPr>
                  <a:xfrm>
                    <a:off x="8570084" y="4392226"/>
                    <a:ext cx="54660" cy="34135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15.5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318" name="TextBox 317">
                    <a:extLst>
                      <a:ext uri="{FF2B5EF4-FFF2-40B4-BE49-F238E27FC236}">
                        <a16:creationId xmlns:a16="http://schemas.microsoft.com/office/drawing/2014/main" id="{3B6315E2-8720-47E0-886F-EE783DA119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0084" y="4392226"/>
                    <a:ext cx="54660" cy="34135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0513" r="-66667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75" name="직선 연결선 774">
              <a:extLst>
                <a:ext uri="{FF2B5EF4-FFF2-40B4-BE49-F238E27FC236}">
                  <a16:creationId xmlns:a16="http://schemas.microsoft.com/office/drawing/2014/main" id="{FEBB2D62-9B8A-483A-A45B-2D82831DB323}"/>
                </a:ext>
              </a:extLst>
            </p:cNvPr>
            <p:cNvCxnSpPr>
              <a:cxnSpLocks/>
              <a:endCxn id="218" idx="0"/>
            </p:cNvCxnSpPr>
            <p:nvPr/>
          </p:nvCxnSpPr>
          <p:spPr>
            <a:xfrm>
              <a:off x="9336881" y="5911055"/>
              <a:ext cx="112980" cy="196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직선 연결선 834">
              <a:extLst>
                <a:ext uri="{FF2B5EF4-FFF2-40B4-BE49-F238E27FC236}">
                  <a16:creationId xmlns:a16="http://schemas.microsoft.com/office/drawing/2014/main" id="{8432C7E9-7180-41FB-A3E4-4A2D270C5A13}"/>
                </a:ext>
              </a:extLst>
            </p:cNvPr>
            <p:cNvCxnSpPr>
              <a:cxnSpLocks/>
            </p:cNvCxnSpPr>
            <p:nvPr/>
          </p:nvCxnSpPr>
          <p:spPr>
            <a:xfrm>
              <a:off x="9460706" y="5876925"/>
              <a:ext cx="0" cy="57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직선 연결선 837">
              <a:extLst>
                <a:ext uri="{FF2B5EF4-FFF2-40B4-BE49-F238E27FC236}">
                  <a16:creationId xmlns:a16="http://schemas.microsoft.com/office/drawing/2014/main" id="{9423CAFF-5114-4BF5-A4C9-F08D8FD1D60B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569" y="5881688"/>
              <a:ext cx="0" cy="57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직선 연결선 838">
              <a:extLst>
                <a:ext uri="{FF2B5EF4-FFF2-40B4-BE49-F238E27FC236}">
                  <a16:creationId xmlns:a16="http://schemas.microsoft.com/office/drawing/2014/main" id="{B9F75F31-D9C3-4331-B614-F28B2D97BADB}"/>
                </a:ext>
              </a:extLst>
            </p:cNvPr>
            <p:cNvCxnSpPr>
              <a:cxnSpLocks/>
            </p:cNvCxnSpPr>
            <p:nvPr/>
          </p:nvCxnSpPr>
          <p:spPr>
            <a:xfrm>
              <a:off x="11082337" y="5891213"/>
              <a:ext cx="0" cy="57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9" name="그룹 918">
              <a:extLst>
                <a:ext uri="{FF2B5EF4-FFF2-40B4-BE49-F238E27FC236}">
                  <a16:creationId xmlns:a16="http://schemas.microsoft.com/office/drawing/2014/main" id="{CA19A4B6-78BF-4B1A-BCFA-A5C1A8D753BF}"/>
                </a:ext>
              </a:extLst>
            </p:cNvPr>
            <p:cNvGrpSpPr/>
            <p:nvPr/>
          </p:nvGrpSpPr>
          <p:grpSpPr>
            <a:xfrm>
              <a:off x="9343231" y="5994180"/>
              <a:ext cx="273843" cy="195082"/>
              <a:chOff x="9343231" y="5994180"/>
              <a:chExt cx="273843" cy="195082"/>
            </a:xfrm>
          </p:grpSpPr>
          <p:grpSp>
            <p:nvGrpSpPr>
              <p:cNvPr id="845" name="그룹 844">
                <a:extLst>
                  <a:ext uri="{FF2B5EF4-FFF2-40B4-BE49-F238E27FC236}">
                    <a16:creationId xmlns:a16="http://schemas.microsoft.com/office/drawing/2014/main" id="{43525F0A-85EB-4270-9E96-263BC1DE3E20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846" name="직선 연결선 845">
                  <a:extLst>
                    <a:ext uri="{FF2B5EF4-FFF2-40B4-BE49-F238E27FC236}">
                      <a16:creationId xmlns:a16="http://schemas.microsoft.com/office/drawing/2014/main" id="{71730592-3905-435D-8631-E285315DBA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직선 연결선 846">
                  <a:extLst>
                    <a:ext uri="{FF2B5EF4-FFF2-40B4-BE49-F238E27FC236}">
                      <a16:creationId xmlns:a16="http://schemas.microsoft.com/office/drawing/2014/main" id="{93590A09-90BA-41D1-9A50-E1B3E7138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직선 화살표 연결선 847">
                  <a:extLst>
                    <a:ext uri="{FF2B5EF4-FFF2-40B4-BE49-F238E27FC236}">
                      <a16:creationId xmlns:a16="http://schemas.microsoft.com/office/drawing/2014/main" id="{ADD39D46-9812-4269-8540-645164154BEA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8" name="TextBox 917">
                    <a:extLst>
                      <a:ext uri="{FF2B5EF4-FFF2-40B4-BE49-F238E27FC236}">
                        <a16:creationId xmlns:a16="http://schemas.microsoft.com/office/drawing/2014/main" id="{F1E22F57-93A7-42F7-A0B1-3A13872838A3}"/>
                      </a:ext>
                    </a:extLst>
                  </p:cNvPr>
                  <p:cNvSpPr txBox="1"/>
                  <p:nvPr/>
                </p:nvSpPr>
                <p:spPr>
                  <a:xfrm>
                    <a:off x="9362393" y="6035374"/>
                    <a:ext cx="195217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918" name="TextBox 917">
                    <a:extLst>
                      <a:ext uri="{FF2B5EF4-FFF2-40B4-BE49-F238E27FC236}">
                        <a16:creationId xmlns:a16="http://schemas.microsoft.com/office/drawing/2014/main" id="{F1E22F57-93A7-42F7-A0B1-3A13872838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62393" y="6035374"/>
                    <a:ext cx="195217" cy="15388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8421" r="-42105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0" name="그룹 919">
              <a:extLst>
                <a:ext uri="{FF2B5EF4-FFF2-40B4-BE49-F238E27FC236}">
                  <a16:creationId xmlns:a16="http://schemas.microsoft.com/office/drawing/2014/main" id="{12372FB2-E0E0-4FE3-BB13-C5E45106D871}"/>
                </a:ext>
              </a:extLst>
            </p:cNvPr>
            <p:cNvGrpSpPr/>
            <p:nvPr/>
          </p:nvGrpSpPr>
          <p:grpSpPr>
            <a:xfrm>
              <a:off x="9460705" y="5937030"/>
              <a:ext cx="804069" cy="179207"/>
              <a:chOff x="9343231" y="5994180"/>
              <a:chExt cx="273843" cy="179207"/>
            </a:xfrm>
          </p:grpSpPr>
          <p:grpSp>
            <p:nvGrpSpPr>
              <p:cNvPr id="921" name="그룹 920">
                <a:extLst>
                  <a:ext uri="{FF2B5EF4-FFF2-40B4-BE49-F238E27FC236}">
                    <a16:creationId xmlns:a16="http://schemas.microsoft.com/office/drawing/2014/main" id="{F1D54287-069A-4E73-9DBC-89F660E7DA4A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23" name="직선 연결선 922">
                  <a:extLst>
                    <a:ext uri="{FF2B5EF4-FFF2-40B4-BE49-F238E27FC236}">
                      <a16:creationId xmlns:a16="http://schemas.microsoft.com/office/drawing/2014/main" id="{634122E4-6D8E-4815-B33E-EBA235BD9C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직선 연결선 923">
                  <a:extLst>
                    <a:ext uri="{FF2B5EF4-FFF2-40B4-BE49-F238E27FC236}">
                      <a16:creationId xmlns:a16="http://schemas.microsoft.com/office/drawing/2014/main" id="{82508F0A-7265-4333-8937-A40E48BD98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직선 화살표 연결선 924">
                  <a:extLst>
                    <a:ext uri="{FF2B5EF4-FFF2-40B4-BE49-F238E27FC236}">
                      <a16:creationId xmlns:a16="http://schemas.microsoft.com/office/drawing/2014/main" id="{64329AFC-42EB-4D73-800C-E2D97FBFB34D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2" name="TextBox 921">
                    <a:extLst>
                      <a:ext uri="{FF2B5EF4-FFF2-40B4-BE49-F238E27FC236}">
                        <a16:creationId xmlns:a16="http://schemas.microsoft.com/office/drawing/2014/main" id="{65A1DC80-F95B-4080-A02B-F6B30280214F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922" name="TextBox 921">
                    <a:extLst>
                      <a:ext uri="{FF2B5EF4-FFF2-40B4-BE49-F238E27FC236}">
                        <a16:creationId xmlns:a16="http://schemas.microsoft.com/office/drawing/2014/main" id="{65A1DC80-F95B-4080-A02B-F6B3028021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3922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6" name="그룹 925">
              <a:extLst>
                <a:ext uri="{FF2B5EF4-FFF2-40B4-BE49-F238E27FC236}">
                  <a16:creationId xmlns:a16="http://schemas.microsoft.com/office/drawing/2014/main" id="{BCF40C2B-D4D4-4568-BC30-4C28DF0D1A68}"/>
                </a:ext>
              </a:extLst>
            </p:cNvPr>
            <p:cNvGrpSpPr/>
            <p:nvPr/>
          </p:nvGrpSpPr>
          <p:grpSpPr>
            <a:xfrm>
              <a:off x="10263980" y="5937030"/>
              <a:ext cx="816769" cy="179207"/>
              <a:chOff x="9343231" y="5994180"/>
              <a:chExt cx="273843" cy="179207"/>
            </a:xfrm>
          </p:grpSpPr>
          <p:grpSp>
            <p:nvGrpSpPr>
              <p:cNvPr id="927" name="그룹 926">
                <a:extLst>
                  <a:ext uri="{FF2B5EF4-FFF2-40B4-BE49-F238E27FC236}">
                    <a16:creationId xmlns:a16="http://schemas.microsoft.com/office/drawing/2014/main" id="{ED91417A-FB11-4A3E-AE9F-1ED2537965E8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29" name="직선 연결선 928">
                  <a:extLst>
                    <a:ext uri="{FF2B5EF4-FFF2-40B4-BE49-F238E27FC236}">
                      <a16:creationId xmlns:a16="http://schemas.microsoft.com/office/drawing/2014/main" id="{B29E8E05-F699-4342-A5C1-50C3FCEBFC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직선 연결선 929">
                  <a:extLst>
                    <a:ext uri="{FF2B5EF4-FFF2-40B4-BE49-F238E27FC236}">
                      <a16:creationId xmlns:a16="http://schemas.microsoft.com/office/drawing/2014/main" id="{EAA82215-202B-4164-AACB-49A7983DB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직선 화살표 연결선 930">
                  <a:extLst>
                    <a:ext uri="{FF2B5EF4-FFF2-40B4-BE49-F238E27FC236}">
                      <a16:creationId xmlns:a16="http://schemas.microsoft.com/office/drawing/2014/main" id="{093F951F-2405-4191-9541-62B07EEE98BE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8" name="TextBox 927">
                    <a:extLst>
                      <a:ext uri="{FF2B5EF4-FFF2-40B4-BE49-F238E27FC236}">
                        <a16:creationId xmlns:a16="http://schemas.microsoft.com/office/drawing/2014/main" id="{AE95C675-8535-4D46-891C-9562FBE18B08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928" name="TextBox 927">
                    <a:extLst>
                      <a:ext uri="{FF2B5EF4-FFF2-40B4-BE49-F238E27FC236}">
                        <a16:creationId xmlns:a16="http://schemas.microsoft.com/office/drawing/2014/main" id="{AE95C675-8535-4D46-891C-9562FBE18B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5882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32" name="그룹 931">
              <a:extLst>
                <a:ext uri="{FF2B5EF4-FFF2-40B4-BE49-F238E27FC236}">
                  <a16:creationId xmlns:a16="http://schemas.microsoft.com/office/drawing/2014/main" id="{7A0D355F-998C-485E-96FC-0F0201401AA9}"/>
                </a:ext>
              </a:extLst>
            </p:cNvPr>
            <p:cNvGrpSpPr/>
            <p:nvPr/>
          </p:nvGrpSpPr>
          <p:grpSpPr>
            <a:xfrm>
              <a:off x="11079955" y="5937030"/>
              <a:ext cx="816769" cy="179207"/>
              <a:chOff x="9343231" y="5994180"/>
              <a:chExt cx="273843" cy="179207"/>
            </a:xfrm>
          </p:grpSpPr>
          <p:grpSp>
            <p:nvGrpSpPr>
              <p:cNvPr id="933" name="그룹 932">
                <a:extLst>
                  <a:ext uri="{FF2B5EF4-FFF2-40B4-BE49-F238E27FC236}">
                    <a16:creationId xmlns:a16="http://schemas.microsoft.com/office/drawing/2014/main" id="{FEB416EB-4829-4488-B9C0-FBCA4E0BFF47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35" name="직선 연결선 934">
                  <a:extLst>
                    <a:ext uri="{FF2B5EF4-FFF2-40B4-BE49-F238E27FC236}">
                      <a16:creationId xmlns:a16="http://schemas.microsoft.com/office/drawing/2014/main" id="{55D4DEB0-C264-4E09-A7C2-BBF86EAE06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직선 연결선 935">
                  <a:extLst>
                    <a:ext uri="{FF2B5EF4-FFF2-40B4-BE49-F238E27FC236}">
                      <a16:creationId xmlns:a16="http://schemas.microsoft.com/office/drawing/2014/main" id="{94694D4F-89A5-459A-B604-65ED4C46D5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직선 화살표 연결선 936">
                  <a:extLst>
                    <a:ext uri="{FF2B5EF4-FFF2-40B4-BE49-F238E27FC236}">
                      <a16:creationId xmlns:a16="http://schemas.microsoft.com/office/drawing/2014/main" id="{3AF4519B-E839-4D98-8B1B-F9450D955D4B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4" name="TextBox 933">
                    <a:extLst>
                      <a:ext uri="{FF2B5EF4-FFF2-40B4-BE49-F238E27FC236}">
                        <a16:creationId xmlns:a16="http://schemas.microsoft.com/office/drawing/2014/main" id="{777CBB16-441B-41F0-8E08-81364A588D12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934" name="TextBox 933">
                    <a:extLst>
                      <a:ext uri="{FF2B5EF4-FFF2-40B4-BE49-F238E27FC236}">
                        <a16:creationId xmlns:a16="http://schemas.microsoft.com/office/drawing/2014/main" id="{777CBB16-441B-41F0-8E08-81364A588D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3846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9" name="그룹 938">
            <a:extLst>
              <a:ext uri="{FF2B5EF4-FFF2-40B4-BE49-F238E27FC236}">
                <a16:creationId xmlns:a16="http://schemas.microsoft.com/office/drawing/2014/main" id="{B9E27078-8F6B-4DF1-904E-E3F2652116E2}"/>
              </a:ext>
            </a:extLst>
          </p:cNvPr>
          <p:cNvGrpSpPr/>
          <p:nvPr/>
        </p:nvGrpSpPr>
        <p:grpSpPr>
          <a:xfrm rot="3467282">
            <a:off x="723095" y="5653392"/>
            <a:ext cx="1525075" cy="788905"/>
            <a:chOff x="9211647" y="5803259"/>
            <a:chExt cx="2700202" cy="788905"/>
          </a:xfrm>
        </p:grpSpPr>
        <p:grpSp>
          <p:nvGrpSpPr>
            <p:cNvPr id="941" name="그룹 940">
              <a:extLst>
                <a:ext uri="{FF2B5EF4-FFF2-40B4-BE49-F238E27FC236}">
                  <a16:creationId xmlns:a16="http://schemas.microsoft.com/office/drawing/2014/main" id="{52D3A919-86BE-4135-AEC7-546F12DABE1B}"/>
                </a:ext>
              </a:extLst>
            </p:cNvPr>
            <p:cNvGrpSpPr/>
            <p:nvPr/>
          </p:nvGrpSpPr>
          <p:grpSpPr>
            <a:xfrm>
              <a:off x="9211647" y="5803259"/>
              <a:ext cx="2700202" cy="788905"/>
              <a:chOff x="8220284" y="3518177"/>
              <a:chExt cx="756046" cy="1749929"/>
            </a:xfrm>
          </p:grpSpPr>
          <p:grpSp>
            <p:nvGrpSpPr>
              <p:cNvPr id="970" name="그룹 969">
                <a:extLst>
                  <a:ext uri="{FF2B5EF4-FFF2-40B4-BE49-F238E27FC236}">
                    <a16:creationId xmlns:a16="http://schemas.microsoft.com/office/drawing/2014/main" id="{546F732B-F2AF-4B45-8D02-D3FEEDD1B8CA}"/>
                  </a:ext>
                </a:extLst>
              </p:cNvPr>
              <p:cNvGrpSpPr/>
              <p:nvPr/>
            </p:nvGrpSpPr>
            <p:grpSpPr>
              <a:xfrm>
                <a:off x="8220284" y="3518177"/>
                <a:ext cx="756046" cy="1749929"/>
                <a:chOff x="7955620" y="3956502"/>
                <a:chExt cx="264616" cy="1166619"/>
              </a:xfrm>
            </p:grpSpPr>
            <p:cxnSp>
              <p:nvCxnSpPr>
                <p:cNvPr id="972" name="직선 연결선 971">
                  <a:extLst>
                    <a:ext uri="{FF2B5EF4-FFF2-40B4-BE49-F238E27FC236}">
                      <a16:creationId xmlns:a16="http://schemas.microsoft.com/office/drawing/2014/main" id="{AE77573C-9F49-4138-98C2-88706DF1C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32718" flipH="1">
                  <a:off x="7899199" y="4517998"/>
                  <a:ext cx="121849" cy="90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3" name="직선 연결선 972">
                  <a:extLst>
                    <a:ext uri="{FF2B5EF4-FFF2-40B4-BE49-F238E27FC236}">
                      <a16:creationId xmlns:a16="http://schemas.microsoft.com/office/drawing/2014/main" id="{7DFCE728-0AAF-4D5C-9091-360707ACC7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직선 화살표 연결선 973">
                  <a:extLst>
                    <a:ext uri="{FF2B5EF4-FFF2-40B4-BE49-F238E27FC236}">
                      <a16:creationId xmlns:a16="http://schemas.microsoft.com/office/drawing/2014/main" id="{40862997-CEAB-43CF-81AE-9FAA147A17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32718">
                  <a:off x="7507538" y="4430010"/>
                  <a:ext cx="1166619" cy="219603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1" name="TextBox 970">
                    <a:extLst>
                      <a:ext uri="{FF2B5EF4-FFF2-40B4-BE49-F238E27FC236}">
                        <a16:creationId xmlns:a16="http://schemas.microsoft.com/office/drawing/2014/main" id="{627B4F59-E532-4B1B-A02E-34B0430FE116}"/>
                      </a:ext>
                    </a:extLst>
                  </p:cNvPr>
                  <p:cNvSpPr txBox="1"/>
                  <p:nvPr/>
                </p:nvSpPr>
                <p:spPr>
                  <a:xfrm>
                    <a:off x="8570084" y="4392226"/>
                    <a:ext cx="54660" cy="21194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15.5</m:t>
                          </m:r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900"/>
                  </a:p>
                </p:txBody>
              </p:sp>
            </mc:Choice>
            <mc:Fallback xmlns="">
              <p:sp>
                <p:nvSpPr>
                  <p:cNvPr id="971" name="TextBox 970">
                    <a:extLst>
                      <a:ext uri="{FF2B5EF4-FFF2-40B4-BE49-F238E27FC236}">
                        <a16:creationId xmlns:a16="http://schemas.microsoft.com/office/drawing/2014/main" id="{627B4F59-E532-4B1B-A02E-34B0430FE1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0084" y="4392226"/>
                    <a:ext cx="54660" cy="21194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50000" t="-25000" r="-87500" b="-16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6" name="그룹 945">
              <a:extLst>
                <a:ext uri="{FF2B5EF4-FFF2-40B4-BE49-F238E27FC236}">
                  <a16:creationId xmlns:a16="http://schemas.microsoft.com/office/drawing/2014/main" id="{134AC77E-38D6-4D43-92EA-CF2BF2CDDC42}"/>
                </a:ext>
              </a:extLst>
            </p:cNvPr>
            <p:cNvGrpSpPr/>
            <p:nvPr/>
          </p:nvGrpSpPr>
          <p:grpSpPr>
            <a:xfrm>
              <a:off x="9244919" y="5975838"/>
              <a:ext cx="372157" cy="194064"/>
              <a:chOff x="9244919" y="5975838"/>
              <a:chExt cx="372157" cy="194064"/>
            </a:xfrm>
          </p:grpSpPr>
          <p:grpSp>
            <p:nvGrpSpPr>
              <p:cNvPr id="965" name="그룹 964">
                <a:extLst>
                  <a:ext uri="{FF2B5EF4-FFF2-40B4-BE49-F238E27FC236}">
                    <a16:creationId xmlns:a16="http://schemas.microsoft.com/office/drawing/2014/main" id="{D6603A7B-0A30-402C-AB2B-F6B1F8A7B04C}"/>
                  </a:ext>
                </a:extLst>
              </p:cNvPr>
              <p:cNvGrpSpPr/>
              <p:nvPr/>
            </p:nvGrpSpPr>
            <p:grpSpPr>
              <a:xfrm>
                <a:off x="9244919" y="5975838"/>
                <a:ext cx="372157" cy="114741"/>
                <a:chOff x="7877726" y="4438546"/>
                <a:chExt cx="342510" cy="216233"/>
              </a:xfrm>
            </p:grpSpPr>
            <p:cxnSp>
              <p:nvCxnSpPr>
                <p:cNvPr id="967" name="직선 연결선 966">
                  <a:extLst>
                    <a:ext uri="{FF2B5EF4-FFF2-40B4-BE49-F238E27FC236}">
                      <a16:creationId xmlns:a16="http://schemas.microsoft.com/office/drawing/2014/main" id="{70CC4CA4-EF91-4464-B0F7-A072E45D28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7726" y="4470838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직선 연결선 967">
                  <a:extLst>
                    <a:ext uri="{FF2B5EF4-FFF2-40B4-BE49-F238E27FC236}">
                      <a16:creationId xmlns:a16="http://schemas.microsoft.com/office/drawing/2014/main" id="{D26FC7F3-56A8-4D78-9238-EFAE70386C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직선 화살표 연결선 968">
                  <a:extLst>
                    <a:ext uri="{FF2B5EF4-FFF2-40B4-BE49-F238E27FC236}">
                      <a16:creationId xmlns:a16="http://schemas.microsoft.com/office/drawing/2014/main" id="{B90A849E-583D-4D8A-9723-9E8A922605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32718">
                  <a:off x="7938862" y="4400784"/>
                  <a:ext cx="216233" cy="291758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6" name="TextBox 965">
                    <a:extLst>
                      <a:ext uri="{FF2B5EF4-FFF2-40B4-BE49-F238E27FC236}">
                        <a16:creationId xmlns:a16="http://schemas.microsoft.com/office/drawing/2014/main" id="{10E0FF6B-D6AD-4890-ACD2-8FB72675CD15}"/>
                      </a:ext>
                    </a:extLst>
                  </p:cNvPr>
                  <p:cNvSpPr txBox="1"/>
                  <p:nvPr/>
                </p:nvSpPr>
                <p:spPr>
                  <a:xfrm>
                    <a:off x="9272143" y="6031403"/>
                    <a:ext cx="19521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900"/>
                  </a:p>
                </p:txBody>
              </p:sp>
            </mc:Choice>
            <mc:Fallback xmlns="">
              <p:sp>
                <p:nvSpPr>
                  <p:cNvPr id="966" name="TextBox 965">
                    <a:extLst>
                      <a:ext uri="{FF2B5EF4-FFF2-40B4-BE49-F238E27FC236}">
                        <a16:creationId xmlns:a16="http://schemas.microsoft.com/office/drawing/2014/main" id="{10E0FF6B-D6AD-4890-ACD2-8FB72675CD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2143" y="6031403"/>
                    <a:ext cx="195216" cy="1384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6667" t="-17857" r="-53333" b="-9642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7" name="그룹 946">
              <a:extLst>
                <a:ext uri="{FF2B5EF4-FFF2-40B4-BE49-F238E27FC236}">
                  <a16:creationId xmlns:a16="http://schemas.microsoft.com/office/drawing/2014/main" id="{030F1208-158B-4DC1-B826-B396966AB456}"/>
                </a:ext>
              </a:extLst>
            </p:cNvPr>
            <p:cNvGrpSpPr/>
            <p:nvPr/>
          </p:nvGrpSpPr>
          <p:grpSpPr>
            <a:xfrm>
              <a:off x="9460705" y="5937030"/>
              <a:ext cx="804069" cy="163818"/>
              <a:chOff x="9343231" y="5994180"/>
              <a:chExt cx="273843" cy="163818"/>
            </a:xfrm>
          </p:grpSpPr>
          <p:grpSp>
            <p:nvGrpSpPr>
              <p:cNvPr id="960" name="그룹 959">
                <a:extLst>
                  <a:ext uri="{FF2B5EF4-FFF2-40B4-BE49-F238E27FC236}">
                    <a16:creationId xmlns:a16="http://schemas.microsoft.com/office/drawing/2014/main" id="{11919F97-C627-4242-9BAE-14BF43B6B754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62" name="직선 연결선 961">
                  <a:extLst>
                    <a:ext uri="{FF2B5EF4-FFF2-40B4-BE49-F238E27FC236}">
                      <a16:creationId xmlns:a16="http://schemas.microsoft.com/office/drawing/2014/main" id="{80319E02-3933-4FF8-A1BB-815AEEA72D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3" name="직선 연결선 962">
                  <a:extLst>
                    <a:ext uri="{FF2B5EF4-FFF2-40B4-BE49-F238E27FC236}">
                      <a16:creationId xmlns:a16="http://schemas.microsoft.com/office/drawing/2014/main" id="{8509CB28-6B9E-4F39-BE14-7177FF75B3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4" name="직선 화살표 연결선 963">
                  <a:extLst>
                    <a:ext uri="{FF2B5EF4-FFF2-40B4-BE49-F238E27FC236}">
                      <a16:creationId xmlns:a16="http://schemas.microsoft.com/office/drawing/2014/main" id="{7CE85134-65B8-4D90-AFDE-FC7055DF696F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1" name="TextBox 960">
                    <a:extLst>
                      <a:ext uri="{FF2B5EF4-FFF2-40B4-BE49-F238E27FC236}">
                        <a16:creationId xmlns:a16="http://schemas.microsoft.com/office/drawing/2014/main" id="{E8B13E13-D31C-4ED8-A796-E39A083E64EF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900"/>
                  </a:p>
                </p:txBody>
              </p:sp>
            </mc:Choice>
            <mc:Fallback xmlns="">
              <p:sp>
                <p:nvSpPr>
                  <p:cNvPr id="961" name="TextBox 960">
                    <a:extLst>
                      <a:ext uri="{FF2B5EF4-FFF2-40B4-BE49-F238E27FC236}">
                        <a16:creationId xmlns:a16="http://schemas.microsoft.com/office/drawing/2014/main" id="{E8B13E13-D31C-4ED8-A796-E39A083E64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030" r="-27273" b="-4848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8" name="그룹 947">
              <a:extLst>
                <a:ext uri="{FF2B5EF4-FFF2-40B4-BE49-F238E27FC236}">
                  <a16:creationId xmlns:a16="http://schemas.microsoft.com/office/drawing/2014/main" id="{35B988DB-BF12-4D8E-94A3-FAC2B6F4397E}"/>
                </a:ext>
              </a:extLst>
            </p:cNvPr>
            <p:cNvGrpSpPr/>
            <p:nvPr/>
          </p:nvGrpSpPr>
          <p:grpSpPr>
            <a:xfrm>
              <a:off x="10263980" y="5937030"/>
              <a:ext cx="816769" cy="163818"/>
              <a:chOff x="9343231" y="5994180"/>
              <a:chExt cx="273843" cy="163818"/>
            </a:xfrm>
          </p:grpSpPr>
          <p:grpSp>
            <p:nvGrpSpPr>
              <p:cNvPr id="955" name="그룹 954">
                <a:extLst>
                  <a:ext uri="{FF2B5EF4-FFF2-40B4-BE49-F238E27FC236}">
                    <a16:creationId xmlns:a16="http://schemas.microsoft.com/office/drawing/2014/main" id="{1D40A03C-0E19-4603-9F45-1B205F4F99FA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57" name="직선 연결선 956">
                  <a:extLst>
                    <a:ext uri="{FF2B5EF4-FFF2-40B4-BE49-F238E27FC236}">
                      <a16:creationId xmlns:a16="http://schemas.microsoft.com/office/drawing/2014/main" id="{DB71CC47-349B-44BB-883B-F106B458E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직선 연결선 957">
                  <a:extLst>
                    <a:ext uri="{FF2B5EF4-FFF2-40B4-BE49-F238E27FC236}">
                      <a16:creationId xmlns:a16="http://schemas.microsoft.com/office/drawing/2014/main" id="{D917FB1B-615E-432E-889C-42A14B43D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직선 화살표 연결선 958">
                  <a:extLst>
                    <a:ext uri="{FF2B5EF4-FFF2-40B4-BE49-F238E27FC236}">
                      <a16:creationId xmlns:a16="http://schemas.microsoft.com/office/drawing/2014/main" id="{5F98F12B-6AA4-492E-9052-53E6C2D0DD4A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6" name="TextBox 955">
                    <a:extLst>
                      <a:ext uri="{FF2B5EF4-FFF2-40B4-BE49-F238E27FC236}">
                        <a16:creationId xmlns:a16="http://schemas.microsoft.com/office/drawing/2014/main" id="{1C278305-3EC4-4B0C-8986-2349943DA0B3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900"/>
                  </a:p>
                </p:txBody>
              </p:sp>
            </mc:Choice>
            <mc:Fallback xmlns="">
              <p:sp>
                <p:nvSpPr>
                  <p:cNvPr id="956" name="TextBox 955">
                    <a:extLst>
                      <a:ext uri="{FF2B5EF4-FFF2-40B4-BE49-F238E27FC236}">
                        <a16:creationId xmlns:a16="http://schemas.microsoft.com/office/drawing/2014/main" id="{1C278305-3EC4-4B0C-8986-2349943DA0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6061" r="-27273" b="-4705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9" name="그룹 948">
              <a:extLst>
                <a:ext uri="{FF2B5EF4-FFF2-40B4-BE49-F238E27FC236}">
                  <a16:creationId xmlns:a16="http://schemas.microsoft.com/office/drawing/2014/main" id="{23099E6B-A63E-45EC-802E-225E295711B2}"/>
                </a:ext>
              </a:extLst>
            </p:cNvPr>
            <p:cNvGrpSpPr/>
            <p:nvPr/>
          </p:nvGrpSpPr>
          <p:grpSpPr>
            <a:xfrm>
              <a:off x="11079955" y="5937030"/>
              <a:ext cx="816769" cy="163818"/>
              <a:chOff x="9343231" y="5994180"/>
              <a:chExt cx="273843" cy="163818"/>
            </a:xfrm>
          </p:grpSpPr>
          <p:grpSp>
            <p:nvGrpSpPr>
              <p:cNvPr id="950" name="그룹 949">
                <a:extLst>
                  <a:ext uri="{FF2B5EF4-FFF2-40B4-BE49-F238E27FC236}">
                    <a16:creationId xmlns:a16="http://schemas.microsoft.com/office/drawing/2014/main" id="{0C6A4360-5FBA-488C-B663-D71F7E10B9EA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52" name="직선 연결선 951">
                  <a:extLst>
                    <a:ext uri="{FF2B5EF4-FFF2-40B4-BE49-F238E27FC236}">
                      <a16:creationId xmlns:a16="http://schemas.microsoft.com/office/drawing/2014/main" id="{A3E578CF-5AFE-436B-AF70-A766F60332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직선 연결선 952">
                  <a:extLst>
                    <a:ext uri="{FF2B5EF4-FFF2-40B4-BE49-F238E27FC236}">
                      <a16:creationId xmlns:a16="http://schemas.microsoft.com/office/drawing/2014/main" id="{CC80F46D-7210-4BB4-89A2-D7D1F2AC79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4" name="직선 화살표 연결선 953">
                  <a:extLst>
                    <a:ext uri="{FF2B5EF4-FFF2-40B4-BE49-F238E27FC236}">
                      <a16:creationId xmlns:a16="http://schemas.microsoft.com/office/drawing/2014/main" id="{663D9F8A-2553-4A32-87CE-996CA7AFCEE7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1" name="TextBox 950">
                    <a:extLst>
                      <a:ext uri="{FF2B5EF4-FFF2-40B4-BE49-F238E27FC236}">
                        <a16:creationId xmlns:a16="http://schemas.microsoft.com/office/drawing/2014/main" id="{6A4BBCE1-F8DD-4768-A7A7-31F3C464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900"/>
                  </a:p>
                </p:txBody>
              </p:sp>
            </mc:Choice>
            <mc:Fallback xmlns="">
              <p:sp>
                <p:nvSpPr>
                  <p:cNvPr id="951" name="TextBox 950">
                    <a:extLst>
                      <a:ext uri="{FF2B5EF4-FFF2-40B4-BE49-F238E27FC236}">
                        <a16:creationId xmlns:a16="http://schemas.microsoft.com/office/drawing/2014/main" id="{6A4BBCE1-F8DD-4768-A7A7-31F3C464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030" r="-27273" b="-4705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72" name="그룹 1071">
            <a:extLst>
              <a:ext uri="{FF2B5EF4-FFF2-40B4-BE49-F238E27FC236}">
                <a16:creationId xmlns:a16="http://schemas.microsoft.com/office/drawing/2014/main" id="{4591BC99-3CDD-4764-AEBC-1851309CCB4E}"/>
              </a:ext>
            </a:extLst>
          </p:cNvPr>
          <p:cNvGrpSpPr/>
          <p:nvPr/>
        </p:nvGrpSpPr>
        <p:grpSpPr>
          <a:xfrm>
            <a:off x="1205689" y="3321394"/>
            <a:ext cx="3895725" cy="1901825"/>
            <a:chOff x="1449121" y="3700078"/>
            <a:chExt cx="3895725" cy="1901825"/>
          </a:xfrm>
        </p:grpSpPr>
        <p:sp>
          <p:nvSpPr>
            <p:cNvPr id="1073" name="자유형: 도형 1072">
              <a:extLst>
                <a:ext uri="{FF2B5EF4-FFF2-40B4-BE49-F238E27FC236}">
                  <a16:creationId xmlns:a16="http://schemas.microsoft.com/office/drawing/2014/main" id="{B722528C-3349-4069-9175-4F51A7EAE561}"/>
                </a:ext>
              </a:extLst>
            </p:cNvPr>
            <p:cNvSpPr/>
            <p:nvPr/>
          </p:nvSpPr>
          <p:spPr>
            <a:xfrm>
              <a:off x="1592790" y="3830253"/>
              <a:ext cx="3750469" cy="1771650"/>
            </a:xfrm>
            <a:custGeom>
              <a:avLst/>
              <a:gdLst>
                <a:gd name="connsiteX0" fmla="*/ 0 w 3750469"/>
                <a:gd name="connsiteY0" fmla="*/ 1771650 h 1771650"/>
                <a:gd name="connsiteX1" fmla="*/ 3714750 w 3750469"/>
                <a:gd name="connsiteY1" fmla="*/ 116681 h 1771650"/>
                <a:gd name="connsiteX2" fmla="*/ 3750469 w 3750469"/>
                <a:gd name="connsiteY2" fmla="*/ 0 h 1771650"/>
                <a:gd name="connsiteX3" fmla="*/ 40481 w 3750469"/>
                <a:gd name="connsiteY3" fmla="*/ 1652588 h 1771650"/>
                <a:gd name="connsiteX4" fmla="*/ 0 w 3750469"/>
                <a:gd name="connsiteY4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469" h="1771650">
                  <a:moveTo>
                    <a:pt x="0" y="1771650"/>
                  </a:moveTo>
                  <a:lnTo>
                    <a:pt x="3714750" y="116681"/>
                  </a:lnTo>
                  <a:lnTo>
                    <a:pt x="3750469" y="0"/>
                  </a:lnTo>
                  <a:lnTo>
                    <a:pt x="40481" y="1652588"/>
                  </a:lnTo>
                  <a:lnTo>
                    <a:pt x="0" y="17716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4" name="자유형: 도형 1073">
              <a:extLst>
                <a:ext uri="{FF2B5EF4-FFF2-40B4-BE49-F238E27FC236}">
                  <a16:creationId xmlns:a16="http://schemas.microsoft.com/office/drawing/2014/main" id="{7DCCB4DB-7021-4C7B-B4AE-2747669D1029}"/>
                </a:ext>
              </a:extLst>
            </p:cNvPr>
            <p:cNvSpPr/>
            <p:nvPr/>
          </p:nvSpPr>
          <p:spPr>
            <a:xfrm>
              <a:off x="1449121" y="3700078"/>
              <a:ext cx="3813175" cy="1663700"/>
            </a:xfrm>
            <a:custGeom>
              <a:avLst/>
              <a:gdLst>
                <a:gd name="connsiteX0" fmla="*/ 0 w 3813175"/>
                <a:gd name="connsiteY0" fmla="*/ 1651000 h 1663700"/>
                <a:gd name="connsiteX1" fmla="*/ 3702050 w 3813175"/>
                <a:gd name="connsiteY1" fmla="*/ 0 h 1663700"/>
                <a:gd name="connsiteX2" fmla="*/ 3813175 w 3813175"/>
                <a:gd name="connsiteY2" fmla="*/ 6350 h 1663700"/>
                <a:gd name="connsiteX3" fmla="*/ 117475 w 3813175"/>
                <a:gd name="connsiteY3" fmla="*/ 1663700 h 1663700"/>
                <a:gd name="connsiteX4" fmla="*/ 0 w 3813175"/>
                <a:gd name="connsiteY4" fmla="*/ 16510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175" h="1663700">
                  <a:moveTo>
                    <a:pt x="0" y="1651000"/>
                  </a:moveTo>
                  <a:lnTo>
                    <a:pt x="3702050" y="0"/>
                  </a:lnTo>
                  <a:lnTo>
                    <a:pt x="3813175" y="6350"/>
                  </a:lnTo>
                  <a:lnTo>
                    <a:pt x="117475" y="1663700"/>
                  </a:lnTo>
                  <a:lnTo>
                    <a:pt x="0" y="16510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5" name="자유형: 도형 1074">
              <a:extLst>
                <a:ext uri="{FF2B5EF4-FFF2-40B4-BE49-F238E27FC236}">
                  <a16:creationId xmlns:a16="http://schemas.microsoft.com/office/drawing/2014/main" id="{2960E9C1-01AE-475C-99B9-0544E0E8059C}"/>
                </a:ext>
              </a:extLst>
            </p:cNvPr>
            <p:cNvSpPr/>
            <p:nvPr/>
          </p:nvSpPr>
          <p:spPr>
            <a:xfrm>
              <a:off x="1557071" y="3706428"/>
              <a:ext cx="3787775" cy="1778000"/>
            </a:xfrm>
            <a:custGeom>
              <a:avLst/>
              <a:gdLst>
                <a:gd name="connsiteX0" fmla="*/ 79375 w 3787775"/>
                <a:gd name="connsiteY0" fmla="*/ 1778000 h 1778000"/>
                <a:gd name="connsiteX1" fmla="*/ 3787775 w 3787775"/>
                <a:gd name="connsiteY1" fmla="*/ 120650 h 1778000"/>
                <a:gd name="connsiteX2" fmla="*/ 3708400 w 3787775"/>
                <a:gd name="connsiteY2" fmla="*/ 0 h 1778000"/>
                <a:gd name="connsiteX3" fmla="*/ 0 w 3787775"/>
                <a:gd name="connsiteY3" fmla="*/ 1654175 h 1778000"/>
                <a:gd name="connsiteX4" fmla="*/ 79375 w 3787775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75" h="1778000">
                  <a:moveTo>
                    <a:pt x="79375" y="1778000"/>
                  </a:moveTo>
                  <a:lnTo>
                    <a:pt x="3787775" y="120650"/>
                  </a:lnTo>
                  <a:lnTo>
                    <a:pt x="3708400" y="0"/>
                  </a:lnTo>
                  <a:lnTo>
                    <a:pt x="0" y="1654175"/>
                  </a:lnTo>
                  <a:lnTo>
                    <a:pt x="79375" y="17780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76" name="그룹 1075">
              <a:extLst>
                <a:ext uri="{FF2B5EF4-FFF2-40B4-BE49-F238E27FC236}">
                  <a16:creationId xmlns:a16="http://schemas.microsoft.com/office/drawing/2014/main" id="{81E22526-8120-4E3A-AA44-EC9F964D7E22}"/>
                </a:ext>
              </a:extLst>
            </p:cNvPr>
            <p:cNvGrpSpPr/>
            <p:nvPr/>
          </p:nvGrpSpPr>
          <p:grpSpPr>
            <a:xfrm rot="20138545">
              <a:off x="1664288" y="4577395"/>
              <a:ext cx="3561970" cy="47674"/>
              <a:chOff x="2701912" y="6486954"/>
              <a:chExt cx="3110746" cy="110403"/>
            </a:xfrm>
          </p:grpSpPr>
          <p:sp>
            <p:nvSpPr>
              <p:cNvPr id="1077" name="타원 1076">
                <a:extLst>
                  <a:ext uri="{FF2B5EF4-FFF2-40B4-BE49-F238E27FC236}">
                    <a16:creationId xmlns:a16="http://schemas.microsoft.com/office/drawing/2014/main" id="{12B8E83E-E37C-4843-89CB-900CFE5576CC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8" name="타원 1077">
                <a:extLst>
                  <a:ext uri="{FF2B5EF4-FFF2-40B4-BE49-F238E27FC236}">
                    <a16:creationId xmlns:a16="http://schemas.microsoft.com/office/drawing/2014/main" id="{2B5BC264-EAC3-4084-A460-C170D2EFF2BF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9" name="타원 1078">
                <a:extLst>
                  <a:ext uri="{FF2B5EF4-FFF2-40B4-BE49-F238E27FC236}">
                    <a16:creationId xmlns:a16="http://schemas.microsoft.com/office/drawing/2014/main" id="{333A3853-CF74-4867-BD92-EAB4E9C121BE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0" name="타원 1079">
                <a:extLst>
                  <a:ext uri="{FF2B5EF4-FFF2-40B4-BE49-F238E27FC236}">
                    <a16:creationId xmlns:a16="http://schemas.microsoft.com/office/drawing/2014/main" id="{BE3CC351-3EEA-4DA9-A2EC-45E8A005AFFA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1" name="타원 1080">
                <a:extLst>
                  <a:ext uri="{FF2B5EF4-FFF2-40B4-BE49-F238E27FC236}">
                    <a16:creationId xmlns:a16="http://schemas.microsoft.com/office/drawing/2014/main" id="{88DFE604-71FC-4968-B10B-95618EDF257A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3" name="타원 1082">
                <a:extLst>
                  <a:ext uri="{FF2B5EF4-FFF2-40B4-BE49-F238E27FC236}">
                    <a16:creationId xmlns:a16="http://schemas.microsoft.com/office/drawing/2014/main" id="{32CC5373-0EAA-47DE-BB85-BBDF53A953C2}"/>
                  </a:ext>
                </a:extLst>
              </p:cNvPr>
              <p:cNvSpPr/>
              <p:nvPr/>
            </p:nvSpPr>
            <p:spPr>
              <a:xfrm>
                <a:off x="5745591" y="6486954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4" name="타원 1083">
                <a:extLst>
                  <a:ext uri="{FF2B5EF4-FFF2-40B4-BE49-F238E27FC236}">
                    <a16:creationId xmlns:a16="http://schemas.microsoft.com/office/drawing/2014/main" id="{BD8C57AB-9F8A-4B7E-A8C0-92EB0A7F8AAC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40" name="그룹 739">
            <a:extLst>
              <a:ext uri="{FF2B5EF4-FFF2-40B4-BE49-F238E27FC236}">
                <a16:creationId xmlns:a16="http://schemas.microsoft.com/office/drawing/2014/main" id="{285779D4-C2DB-4C93-85A9-0B1BA3B87168}"/>
              </a:ext>
            </a:extLst>
          </p:cNvPr>
          <p:cNvGrpSpPr/>
          <p:nvPr/>
        </p:nvGrpSpPr>
        <p:grpSpPr>
          <a:xfrm>
            <a:off x="1455471" y="3769928"/>
            <a:ext cx="3895725" cy="1901825"/>
            <a:chOff x="1449121" y="3700078"/>
            <a:chExt cx="3895725" cy="1901825"/>
          </a:xfrm>
        </p:grpSpPr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7F1EF425-935C-450A-BA69-A188DAC57CD7}"/>
                </a:ext>
              </a:extLst>
            </p:cNvPr>
            <p:cNvSpPr/>
            <p:nvPr/>
          </p:nvSpPr>
          <p:spPr>
            <a:xfrm>
              <a:off x="1592790" y="3830253"/>
              <a:ext cx="3750469" cy="1771650"/>
            </a:xfrm>
            <a:custGeom>
              <a:avLst/>
              <a:gdLst>
                <a:gd name="connsiteX0" fmla="*/ 0 w 3750469"/>
                <a:gd name="connsiteY0" fmla="*/ 1771650 h 1771650"/>
                <a:gd name="connsiteX1" fmla="*/ 3714750 w 3750469"/>
                <a:gd name="connsiteY1" fmla="*/ 116681 h 1771650"/>
                <a:gd name="connsiteX2" fmla="*/ 3750469 w 3750469"/>
                <a:gd name="connsiteY2" fmla="*/ 0 h 1771650"/>
                <a:gd name="connsiteX3" fmla="*/ 40481 w 3750469"/>
                <a:gd name="connsiteY3" fmla="*/ 1652588 h 1771650"/>
                <a:gd name="connsiteX4" fmla="*/ 0 w 3750469"/>
                <a:gd name="connsiteY4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469" h="1771650">
                  <a:moveTo>
                    <a:pt x="0" y="1771650"/>
                  </a:moveTo>
                  <a:lnTo>
                    <a:pt x="3714750" y="116681"/>
                  </a:lnTo>
                  <a:lnTo>
                    <a:pt x="3750469" y="0"/>
                  </a:lnTo>
                  <a:lnTo>
                    <a:pt x="40481" y="1652588"/>
                  </a:lnTo>
                  <a:lnTo>
                    <a:pt x="0" y="17716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05EE566E-0D79-4A7A-8DAE-D4E3A2532908}"/>
                </a:ext>
              </a:extLst>
            </p:cNvPr>
            <p:cNvSpPr/>
            <p:nvPr/>
          </p:nvSpPr>
          <p:spPr>
            <a:xfrm>
              <a:off x="1449121" y="3700078"/>
              <a:ext cx="3813175" cy="1663700"/>
            </a:xfrm>
            <a:custGeom>
              <a:avLst/>
              <a:gdLst>
                <a:gd name="connsiteX0" fmla="*/ 0 w 3813175"/>
                <a:gd name="connsiteY0" fmla="*/ 1651000 h 1663700"/>
                <a:gd name="connsiteX1" fmla="*/ 3702050 w 3813175"/>
                <a:gd name="connsiteY1" fmla="*/ 0 h 1663700"/>
                <a:gd name="connsiteX2" fmla="*/ 3813175 w 3813175"/>
                <a:gd name="connsiteY2" fmla="*/ 6350 h 1663700"/>
                <a:gd name="connsiteX3" fmla="*/ 117475 w 3813175"/>
                <a:gd name="connsiteY3" fmla="*/ 1663700 h 1663700"/>
                <a:gd name="connsiteX4" fmla="*/ 0 w 3813175"/>
                <a:gd name="connsiteY4" fmla="*/ 16510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175" h="1663700">
                  <a:moveTo>
                    <a:pt x="0" y="1651000"/>
                  </a:moveTo>
                  <a:lnTo>
                    <a:pt x="3702050" y="0"/>
                  </a:lnTo>
                  <a:lnTo>
                    <a:pt x="3813175" y="6350"/>
                  </a:lnTo>
                  <a:lnTo>
                    <a:pt x="117475" y="1663700"/>
                  </a:lnTo>
                  <a:lnTo>
                    <a:pt x="0" y="16510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0B3BB541-89F2-4E65-B07D-15A40624D27B}"/>
                </a:ext>
              </a:extLst>
            </p:cNvPr>
            <p:cNvSpPr/>
            <p:nvPr/>
          </p:nvSpPr>
          <p:spPr>
            <a:xfrm>
              <a:off x="1557071" y="3706428"/>
              <a:ext cx="3787775" cy="1778000"/>
            </a:xfrm>
            <a:custGeom>
              <a:avLst/>
              <a:gdLst>
                <a:gd name="connsiteX0" fmla="*/ 79375 w 3787775"/>
                <a:gd name="connsiteY0" fmla="*/ 1778000 h 1778000"/>
                <a:gd name="connsiteX1" fmla="*/ 3787775 w 3787775"/>
                <a:gd name="connsiteY1" fmla="*/ 120650 h 1778000"/>
                <a:gd name="connsiteX2" fmla="*/ 3708400 w 3787775"/>
                <a:gd name="connsiteY2" fmla="*/ 0 h 1778000"/>
                <a:gd name="connsiteX3" fmla="*/ 0 w 3787775"/>
                <a:gd name="connsiteY3" fmla="*/ 1654175 h 1778000"/>
                <a:gd name="connsiteX4" fmla="*/ 79375 w 3787775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75" h="1778000">
                  <a:moveTo>
                    <a:pt x="79375" y="1778000"/>
                  </a:moveTo>
                  <a:lnTo>
                    <a:pt x="3787775" y="120650"/>
                  </a:lnTo>
                  <a:lnTo>
                    <a:pt x="3708400" y="0"/>
                  </a:lnTo>
                  <a:lnTo>
                    <a:pt x="0" y="1654175"/>
                  </a:lnTo>
                  <a:lnTo>
                    <a:pt x="79375" y="17780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4" name="그룹 433">
              <a:extLst>
                <a:ext uri="{FF2B5EF4-FFF2-40B4-BE49-F238E27FC236}">
                  <a16:creationId xmlns:a16="http://schemas.microsoft.com/office/drawing/2014/main" id="{B960C6D8-158F-42AF-A65D-60518AF33CF1}"/>
                </a:ext>
              </a:extLst>
            </p:cNvPr>
            <p:cNvGrpSpPr/>
            <p:nvPr/>
          </p:nvGrpSpPr>
          <p:grpSpPr>
            <a:xfrm rot="20138545">
              <a:off x="1662276" y="4567979"/>
              <a:ext cx="3612785" cy="46646"/>
              <a:chOff x="2701912" y="6489338"/>
              <a:chExt cx="3155124" cy="108019"/>
            </a:xfrm>
          </p:grpSpPr>
          <p:sp>
            <p:nvSpPr>
              <p:cNvPr id="435" name="타원 434">
                <a:extLst>
                  <a:ext uri="{FF2B5EF4-FFF2-40B4-BE49-F238E27FC236}">
                    <a16:creationId xmlns:a16="http://schemas.microsoft.com/office/drawing/2014/main" id="{1776F792-3E3B-4FD0-9DAD-FB91C8AE7973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6" name="타원 435">
                <a:extLst>
                  <a:ext uri="{FF2B5EF4-FFF2-40B4-BE49-F238E27FC236}">
                    <a16:creationId xmlns:a16="http://schemas.microsoft.com/office/drawing/2014/main" id="{807398E9-6782-4770-B505-B1FBC0DAA0DE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7" name="타원 436">
                <a:extLst>
                  <a:ext uri="{FF2B5EF4-FFF2-40B4-BE49-F238E27FC236}">
                    <a16:creationId xmlns:a16="http://schemas.microsoft.com/office/drawing/2014/main" id="{B530B982-3734-4473-BFE3-F1EE87CA59BD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8" name="타원 437">
                <a:extLst>
                  <a:ext uri="{FF2B5EF4-FFF2-40B4-BE49-F238E27FC236}">
                    <a16:creationId xmlns:a16="http://schemas.microsoft.com/office/drawing/2014/main" id="{A43A619E-1BF9-48A4-B91B-3A069074C2CD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9" name="타원 438">
                <a:extLst>
                  <a:ext uri="{FF2B5EF4-FFF2-40B4-BE49-F238E27FC236}">
                    <a16:creationId xmlns:a16="http://schemas.microsoft.com/office/drawing/2014/main" id="{83CCCB2F-4158-4EE7-96AB-B2A52CF3A104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0" name="타원 439">
                <a:extLst>
                  <a:ext uri="{FF2B5EF4-FFF2-40B4-BE49-F238E27FC236}">
                    <a16:creationId xmlns:a16="http://schemas.microsoft.com/office/drawing/2014/main" id="{5378A241-0D35-44BD-9C75-AB8C29D37535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1" name="타원 440">
                <a:extLst>
                  <a:ext uri="{FF2B5EF4-FFF2-40B4-BE49-F238E27FC236}">
                    <a16:creationId xmlns:a16="http://schemas.microsoft.com/office/drawing/2014/main" id="{0349218A-9EBD-4A86-9320-208D2FC26A76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2" name="타원 441">
                <a:extLst>
                  <a:ext uri="{FF2B5EF4-FFF2-40B4-BE49-F238E27FC236}">
                    <a16:creationId xmlns:a16="http://schemas.microsoft.com/office/drawing/2014/main" id="{D36055E6-159E-49F6-A631-24C1FE796E2C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61" name="그룹 760">
            <a:extLst>
              <a:ext uri="{FF2B5EF4-FFF2-40B4-BE49-F238E27FC236}">
                <a16:creationId xmlns:a16="http://schemas.microsoft.com/office/drawing/2014/main" id="{90E665E6-FA74-4DB3-818A-6F292EBAC1CB}"/>
              </a:ext>
            </a:extLst>
          </p:cNvPr>
          <p:cNvGrpSpPr/>
          <p:nvPr/>
        </p:nvGrpSpPr>
        <p:grpSpPr>
          <a:xfrm>
            <a:off x="1728521" y="4144578"/>
            <a:ext cx="3895725" cy="1901825"/>
            <a:chOff x="1449121" y="3700078"/>
            <a:chExt cx="3895725" cy="1901825"/>
          </a:xfrm>
        </p:grpSpPr>
        <p:sp>
          <p:nvSpPr>
            <p:cNvPr id="762" name="자유형: 도형 761">
              <a:extLst>
                <a:ext uri="{FF2B5EF4-FFF2-40B4-BE49-F238E27FC236}">
                  <a16:creationId xmlns:a16="http://schemas.microsoft.com/office/drawing/2014/main" id="{68921893-3F94-4F87-A5E3-BA1527936B4A}"/>
                </a:ext>
              </a:extLst>
            </p:cNvPr>
            <p:cNvSpPr/>
            <p:nvPr/>
          </p:nvSpPr>
          <p:spPr>
            <a:xfrm>
              <a:off x="1592790" y="3830253"/>
              <a:ext cx="3750469" cy="1771650"/>
            </a:xfrm>
            <a:custGeom>
              <a:avLst/>
              <a:gdLst>
                <a:gd name="connsiteX0" fmla="*/ 0 w 3750469"/>
                <a:gd name="connsiteY0" fmla="*/ 1771650 h 1771650"/>
                <a:gd name="connsiteX1" fmla="*/ 3714750 w 3750469"/>
                <a:gd name="connsiteY1" fmla="*/ 116681 h 1771650"/>
                <a:gd name="connsiteX2" fmla="*/ 3750469 w 3750469"/>
                <a:gd name="connsiteY2" fmla="*/ 0 h 1771650"/>
                <a:gd name="connsiteX3" fmla="*/ 40481 w 3750469"/>
                <a:gd name="connsiteY3" fmla="*/ 1652588 h 1771650"/>
                <a:gd name="connsiteX4" fmla="*/ 0 w 3750469"/>
                <a:gd name="connsiteY4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469" h="1771650">
                  <a:moveTo>
                    <a:pt x="0" y="1771650"/>
                  </a:moveTo>
                  <a:lnTo>
                    <a:pt x="3714750" y="116681"/>
                  </a:lnTo>
                  <a:lnTo>
                    <a:pt x="3750469" y="0"/>
                  </a:lnTo>
                  <a:lnTo>
                    <a:pt x="40481" y="1652588"/>
                  </a:lnTo>
                  <a:lnTo>
                    <a:pt x="0" y="17716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3" name="자유형: 도형 762">
              <a:extLst>
                <a:ext uri="{FF2B5EF4-FFF2-40B4-BE49-F238E27FC236}">
                  <a16:creationId xmlns:a16="http://schemas.microsoft.com/office/drawing/2014/main" id="{7BCEE764-030A-4584-BC1B-3D34A648498D}"/>
                </a:ext>
              </a:extLst>
            </p:cNvPr>
            <p:cNvSpPr/>
            <p:nvPr/>
          </p:nvSpPr>
          <p:spPr>
            <a:xfrm>
              <a:off x="1449121" y="3700078"/>
              <a:ext cx="3813175" cy="1663700"/>
            </a:xfrm>
            <a:custGeom>
              <a:avLst/>
              <a:gdLst>
                <a:gd name="connsiteX0" fmla="*/ 0 w 3813175"/>
                <a:gd name="connsiteY0" fmla="*/ 1651000 h 1663700"/>
                <a:gd name="connsiteX1" fmla="*/ 3702050 w 3813175"/>
                <a:gd name="connsiteY1" fmla="*/ 0 h 1663700"/>
                <a:gd name="connsiteX2" fmla="*/ 3813175 w 3813175"/>
                <a:gd name="connsiteY2" fmla="*/ 6350 h 1663700"/>
                <a:gd name="connsiteX3" fmla="*/ 117475 w 3813175"/>
                <a:gd name="connsiteY3" fmla="*/ 1663700 h 1663700"/>
                <a:gd name="connsiteX4" fmla="*/ 0 w 3813175"/>
                <a:gd name="connsiteY4" fmla="*/ 16510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175" h="1663700">
                  <a:moveTo>
                    <a:pt x="0" y="1651000"/>
                  </a:moveTo>
                  <a:lnTo>
                    <a:pt x="3702050" y="0"/>
                  </a:lnTo>
                  <a:lnTo>
                    <a:pt x="3813175" y="6350"/>
                  </a:lnTo>
                  <a:lnTo>
                    <a:pt x="117475" y="1663700"/>
                  </a:lnTo>
                  <a:lnTo>
                    <a:pt x="0" y="16510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4" name="자유형: 도형 763">
              <a:extLst>
                <a:ext uri="{FF2B5EF4-FFF2-40B4-BE49-F238E27FC236}">
                  <a16:creationId xmlns:a16="http://schemas.microsoft.com/office/drawing/2014/main" id="{312CF5D9-BE77-46B2-BECB-20CCCC6F5880}"/>
                </a:ext>
              </a:extLst>
            </p:cNvPr>
            <p:cNvSpPr/>
            <p:nvPr/>
          </p:nvSpPr>
          <p:spPr>
            <a:xfrm>
              <a:off x="1557071" y="3706428"/>
              <a:ext cx="3787775" cy="1778000"/>
            </a:xfrm>
            <a:custGeom>
              <a:avLst/>
              <a:gdLst>
                <a:gd name="connsiteX0" fmla="*/ 79375 w 3787775"/>
                <a:gd name="connsiteY0" fmla="*/ 1778000 h 1778000"/>
                <a:gd name="connsiteX1" fmla="*/ 3787775 w 3787775"/>
                <a:gd name="connsiteY1" fmla="*/ 120650 h 1778000"/>
                <a:gd name="connsiteX2" fmla="*/ 3708400 w 3787775"/>
                <a:gd name="connsiteY2" fmla="*/ 0 h 1778000"/>
                <a:gd name="connsiteX3" fmla="*/ 0 w 3787775"/>
                <a:gd name="connsiteY3" fmla="*/ 1654175 h 1778000"/>
                <a:gd name="connsiteX4" fmla="*/ 79375 w 3787775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75" h="1778000">
                  <a:moveTo>
                    <a:pt x="79375" y="1778000"/>
                  </a:moveTo>
                  <a:lnTo>
                    <a:pt x="3787775" y="120650"/>
                  </a:lnTo>
                  <a:lnTo>
                    <a:pt x="3708400" y="0"/>
                  </a:lnTo>
                  <a:lnTo>
                    <a:pt x="0" y="1654175"/>
                  </a:lnTo>
                  <a:lnTo>
                    <a:pt x="79375" y="17780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65" name="그룹 764">
              <a:extLst>
                <a:ext uri="{FF2B5EF4-FFF2-40B4-BE49-F238E27FC236}">
                  <a16:creationId xmlns:a16="http://schemas.microsoft.com/office/drawing/2014/main" id="{86514C42-DEEC-41D7-B2A7-EA8F80ADC701}"/>
                </a:ext>
              </a:extLst>
            </p:cNvPr>
            <p:cNvGrpSpPr/>
            <p:nvPr/>
          </p:nvGrpSpPr>
          <p:grpSpPr>
            <a:xfrm rot="20138545">
              <a:off x="1662276" y="4567979"/>
              <a:ext cx="3612785" cy="46646"/>
              <a:chOff x="2701912" y="6489338"/>
              <a:chExt cx="3155124" cy="108019"/>
            </a:xfrm>
          </p:grpSpPr>
          <p:sp>
            <p:nvSpPr>
              <p:cNvPr id="766" name="타원 765">
                <a:extLst>
                  <a:ext uri="{FF2B5EF4-FFF2-40B4-BE49-F238E27FC236}">
                    <a16:creationId xmlns:a16="http://schemas.microsoft.com/office/drawing/2014/main" id="{BC3E402D-1C2D-42AD-9BA8-56F61BC33E7B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7" name="타원 766">
                <a:extLst>
                  <a:ext uri="{FF2B5EF4-FFF2-40B4-BE49-F238E27FC236}">
                    <a16:creationId xmlns:a16="http://schemas.microsoft.com/office/drawing/2014/main" id="{36FBA93D-037B-4F84-A6F1-D646D4299698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8" name="타원 767">
                <a:extLst>
                  <a:ext uri="{FF2B5EF4-FFF2-40B4-BE49-F238E27FC236}">
                    <a16:creationId xmlns:a16="http://schemas.microsoft.com/office/drawing/2014/main" id="{29DBC2E4-AB8C-40C7-A991-4130BA92B1AC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9" name="타원 768">
                <a:extLst>
                  <a:ext uri="{FF2B5EF4-FFF2-40B4-BE49-F238E27FC236}">
                    <a16:creationId xmlns:a16="http://schemas.microsoft.com/office/drawing/2014/main" id="{F883669E-AE38-4F2F-960E-E2966EF4D535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0" name="타원 769">
                <a:extLst>
                  <a:ext uri="{FF2B5EF4-FFF2-40B4-BE49-F238E27FC236}">
                    <a16:creationId xmlns:a16="http://schemas.microsoft.com/office/drawing/2014/main" id="{3C07B807-A52D-44CB-9576-94F9F5F87506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1" name="타원 770">
                <a:extLst>
                  <a:ext uri="{FF2B5EF4-FFF2-40B4-BE49-F238E27FC236}">
                    <a16:creationId xmlns:a16="http://schemas.microsoft.com/office/drawing/2014/main" id="{B5C013C7-EAC2-4453-B6AE-BE96A23E4A53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2" name="타원 771">
                <a:extLst>
                  <a:ext uri="{FF2B5EF4-FFF2-40B4-BE49-F238E27FC236}">
                    <a16:creationId xmlns:a16="http://schemas.microsoft.com/office/drawing/2014/main" id="{7D43D828-DC03-40BE-B176-3FE8A01A9AF8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3" name="타원 772">
                <a:extLst>
                  <a:ext uri="{FF2B5EF4-FFF2-40B4-BE49-F238E27FC236}">
                    <a16:creationId xmlns:a16="http://schemas.microsoft.com/office/drawing/2014/main" id="{CFAFFA98-E2FF-42B0-9494-334CA0A31EFC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59" name="그룹 1058">
            <a:extLst>
              <a:ext uri="{FF2B5EF4-FFF2-40B4-BE49-F238E27FC236}">
                <a16:creationId xmlns:a16="http://schemas.microsoft.com/office/drawing/2014/main" id="{C90206E6-1B0C-42CB-9B59-670C6913BC97}"/>
              </a:ext>
            </a:extLst>
          </p:cNvPr>
          <p:cNvGrpSpPr/>
          <p:nvPr/>
        </p:nvGrpSpPr>
        <p:grpSpPr>
          <a:xfrm>
            <a:off x="1974364" y="4523909"/>
            <a:ext cx="3895725" cy="1901825"/>
            <a:chOff x="1449121" y="3700078"/>
            <a:chExt cx="3895725" cy="1901825"/>
          </a:xfrm>
        </p:grpSpPr>
        <p:sp>
          <p:nvSpPr>
            <p:cNvPr id="1060" name="자유형: 도형 1059">
              <a:extLst>
                <a:ext uri="{FF2B5EF4-FFF2-40B4-BE49-F238E27FC236}">
                  <a16:creationId xmlns:a16="http://schemas.microsoft.com/office/drawing/2014/main" id="{35C429D4-B5A5-4D90-99C3-2021A4886483}"/>
                </a:ext>
              </a:extLst>
            </p:cNvPr>
            <p:cNvSpPr/>
            <p:nvPr/>
          </p:nvSpPr>
          <p:spPr>
            <a:xfrm>
              <a:off x="1592790" y="3830253"/>
              <a:ext cx="3750469" cy="1771650"/>
            </a:xfrm>
            <a:custGeom>
              <a:avLst/>
              <a:gdLst>
                <a:gd name="connsiteX0" fmla="*/ 0 w 3750469"/>
                <a:gd name="connsiteY0" fmla="*/ 1771650 h 1771650"/>
                <a:gd name="connsiteX1" fmla="*/ 3714750 w 3750469"/>
                <a:gd name="connsiteY1" fmla="*/ 116681 h 1771650"/>
                <a:gd name="connsiteX2" fmla="*/ 3750469 w 3750469"/>
                <a:gd name="connsiteY2" fmla="*/ 0 h 1771650"/>
                <a:gd name="connsiteX3" fmla="*/ 40481 w 3750469"/>
                <a:gd name="connsiteY3" fmla="*/ 1652588 h 1771650"/>
                <a:gd name="connsiteX4" fmla="*/ 0 w 3750469"/>
                <a:gd name="connsiteY4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469" h="1771650">
                  <a:moveTo>
                    <a:pt x="0" y="1771650"/>
                  </a:moveTo>
                  <a:lnTo>
                    <a:pt x="3714750" y="116681"/>
                  </a:lnTo>
                  <a:lnTo>
                    <a:pt x="3750469" y="0"/>
                  </a:lnTo>
                  <a:lnTo>
                    <a:pt x="40481" y="1652588"/>
                  </a:lnTo>
                  <a:lnTo>
                    <a:pt x="0" y="17716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1" name="자유형: 도형 1060">
              <a:extLst>
                <a:ext uri="{FF2B5EF4-FFF2-40B4-BE49-F238E27FC236}">
                  <a16:creationId xmlns:a16="http://schemas.microsoft.com/office/drawing/2014/main" id="{0D5CD296-A188-4C81-B07C-911EBAAFE8AE}"/>
                </a:ext>
              </a:extLst>
            </p:cNvPr>
            <p:cNvSpPr/>
            <p:nvPr/>
          </p:nvSpPr>
          <p:spPr>
            <a:xfrm>
              <a:off x="1449121" y="3700078"/>
              <a:ext cx="3813175" cy="1663700"/>
            </a:xfrm>
            <a:custGeom>
              <a:avLst/>
              <a:gdLst>
                <a:gd name="connsiteX0" fmla="*/ 0 w 3813175"/>
                <a:gd name="connsiteY0" fmla="*/ 1651000 h 1663700"/>
                <a:gd name="connsiteX1" fmla="*/ 3702050 w 3813175"/>
                <a:gd name="connsiteY1" fmla="*/ 0 h 1663700"/>
                <a:gd name="connsiteX2" fmla="*/ 3813175 w 3813175"/>
                <a:gd name="connsiteY2" fmla="*/ 6350 h 1663700"/>
                <a:gd name="connsiteX3" fmla="*/ 117475 w 3813175"/>
                <a:gd name="connsiteY3" fmla="*/ 1663700 h 1663700"/>
                <a:gd name="connsiteX4" fmla="*/ 0 w 3813175"/>
                <a:gd name="connsiteY4" fmla="*/ 16510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175" h="1663700">
                  <a:moveTo>
                    <a:pt x="0" y="1651000"/>
                  </a:moveTo>
                  <a:lnTo>
                    <a:pt x="3702050" y="0"/>
                  </a:lnTo>
                  <a:lnTo>
                    <a:pt x="3813175" y="6350"/>
                  </a:lnTo>
                  <a:lnTo>
                    <a:pt x="117475" y="1663700"/>
                  </a:lnTo>
                  <a:lnTo>
                    <a:pt x="0" y="16510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2" name="자유형: 도형 1061">
              <a:extLst>
                <a:ext uri="{FF2B5EF4-FFF2-40B4-BE49-F238E27FC236}">
                  <a16:creationId xmlns:a16="http://schemas.microsoft.com/office/drawing/2014/main" id="{A477C77F-034A-4FE4-9200-B00ECB4A0D7F}"/>
                </a:ext>
              </a:extLst>
            </p:cNvPr>
            <p:cNvSpPr/>
            <p:nvPr/>
          </p:nvSpPr>
          <p:spPr>
            <a:xfrm>
              <a:off x="1557071" y="3706428"/>
              <a:ext cx="3787775" cy="1778000"/>
            </a:xfrm>
            <a:custGeom>
              <a:avLst/>
              <a:gdLst>
                <a:gd name="connsiteX0" fmla="*/ 79375 w 3787775"/>
                <a:gd name="connsiteY0" fmla="*/ 1778000 h 1778000"/>
                <a:gd name="connsiteX1" fmla="*/ 3787775 w 3787775"/>
                <a:gd name="connsiteY1" fmla="*/ 120650 h 1778000"/>
                <a:gd name="connsiteX2" fmla="*/ 3708400 w 3787775"/>
                <a:gd name="connsiteY2" fmla="*/ 0 h 1778000"/>
                <a:gd name="connsiteX3" fmla="*/ 0 w 3787775"/>
                <a:gd name="connsiteY3" fmla="*/ 1654175 h 1778000"/>
                <a:gd name="connsiteX4" fmla="*/ 79375 w 3787775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75" h="1778000">
                  <a:moveTo>
                    <a:pt x="79375" y="1778000"/>
                  </a:moveTo>
                  <a:lnTo>
                    <a:pt x="3787775" y="120650"/>
                  </a:lnTo>
                  <a:lnTo>
                    <a:pt x="3708400" y="0"/>
                  </a:lnTo>
                  <a:lnTo>
                    <a:pt x="0" y="1654175"/>
                  </a:lnTo>
                  <a:lnTo>
                    <a:pt x="79375" y="17780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63" name="그룹 1062">
              <a:extLst>
                <a:ext uri="{FF2B5EF4-FFF2-40B4-BE49-F238E27FC236}">
                  <a16:creationId xmlns:a16="http://schemas.microsoft.com/office/drawing/2014/main" id="{62DDEFEA-ACEB-4FD5-A6E7-04FBF02754E2}"/>
                </a:ext>
              </a:extLst>
            </p:cNvPr>
            <p:cNvGrpSpPr/>
            <p:nvPr/>
          </p:nvGrpSpPr>
          <p:grpSpPr>
            <a:xfrm rot="20138545">
              <a:off x="1662276" y="4567979"/>
              <a:ext cx="3612785" cy="46646"/>
              <a:chOff x="2701912" y="6489338"/>
              <a:chExt cx="3155124" cy="108019"/>
            </a:xfrm>
          </p:grpSpPr>
          <p:sp>
            <p:nvSpPr>
              <p:cNvPr id="1064" name="타원 1063">
                <a:extLst>
                  <a:ext uri="{FF2B5EF4-FFF2-40B4-BE49-F238E27FC236}">
                    <a16:creationId xmlns:a16="http://schemas.microsoft.com/office/drawing/2014/main" id="{DD63DBBC-DDF0-46E6-9F01-F5A2CC80AE59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5" name="타원 1064">
                <a:extLst>
                  <a:ext uri="{FF2B5EF4-FFF2-40B4-BE49-F238E27FC236}">
                    <a16:creationId xmlns:a16="http://schemas.microsoft.com/office/drawing/2014/main" id="{6DF84B62-2B36-40DF-BFCB-558E6AB17240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6" name="타원 1065">
                <a:extLst>
                  <a:ext uri="{FF2B5EF4-FFF2-40B4-BE49-F238E27FC236}">
                    <a16:creationId xmlns:a16="http://schemas.microsoft.com/office/drawing/2014/main" id="{2D6453A0-87F2-407D-9A91-5F92D412D451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7" name="타원 1066">
                <a:extLst>
                  <a:ext uri="{FF2B5EF4-FFF2-40B4-BE49-F238E27FC236}">
                    <a16:creationId xmlns:a16="http://schemas.microsoft.com/office/drawing/2014/main" id="{43813B4A-C519-4B33-9F38-B6E2BB22A8B8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8" name="타원 1067">
                <a:extLst>
                  <a:ext uri="{FF2B5EF4-FFF2-40B4-BE49-F238E27FC236}">
                    <a16:creationId xmlns:a16="http://schemas.microsoft.com/office/drawing/2014/main" id="{CC8C3A20-A307-49D7-874D-65DDACAE6B37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9" name="타원 1068">
                <a:extLst>
                  <a:ext uri="{FF2B5EF4-FFF2-40B4-BE49-F238E27FC236}">
                    <a16:creationId xmlns:a16="http://schemas.microsoft.com/office/drawing/2014/main" id="{31D39DE5-B453-4B1B-9F42-AF6190879365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0" name="타원 1069">
                <a:extLst>
                  <a:ext uri="{FF2B5EF4-FFF2-40B4-BE49-F238E27FC236}">
                    <a16:creationId xmlns:a16="http://schemas.microsoft.com/office/drawing/2014/main" id="{CBECB035-52C3-4365-AA9A-CF19CAD35413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1" name="타원 1070">
                <a:extLst>
                  <a:ext uri="{FF2B5EF4-FFF2-40B4-BE49-F238E27FC236}">
                    <a16:creationId xmlns:a16="http://schemas.microsoft.com/office/drawing/2014/main" id="{43FB292A-50BF-41EB-8D7C-764771F39605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48" name="말풍선: 모서리가 둥근 사각형 747">
            <a:extLst>
              <a:ext uri="{FF2B5EF4-FFF2-40B4-BE49-F238E27FC236}">
                <a16:creationId xmlns:a16="http://schemas.microsoft.com/office/drawing/2014/main" id="{509EADE9-2446-48C5-9AC6-C913D66FA039}"/>
              </a:ext>
            </a:extLst>
          </p:cNvPr>
          <p:cNvSpPr/>
          <p:nvPr/>
        </p:nvSpPr>
        <p:spPr>
          <a:xfrm>
            <a:off x="3028011" y="2718275"/>
            <a:ext cx="1593850" cy="291626"/>
          </a:xfrm>
          <a:prstGeom prst="wedgeRoundRectCallout">
            <a:avLst>
              <a:gd name="adj1" fmla="val 68692"/>
              <a:gd name="adj2" fmla="val 13463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rgbClr val="0070C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</a:rPr>
              <a:t>이동로</a:t>
            </a:r>
            <a:r>
              <a:rPr lang="en-US" altLang="ko-KR" sz="1200">
                <a:solidFill>
                  <a:schemeClr val="bg1"/>
                </a:solidFill>
              </a:rPr>
              <a:t>(</a:t>
            </a:r>
            <a:r>
              <a:rPr lang="ko-KR" altLang="en-US" sz="1200">
                <a:solidFill>
                  <a:schemeClr val="bg1"/>
                </a:solidFill>
              </a:rPr>
              <a:t>폭 </a:t>
            </a:r>
            <a:r>
              <a:rPr lang="en-US" altLang="ko-KR" sz="1200">
                <a:solidFill>
                  <a:schemeClr val="bg1"/>
                </a:solidFill>
              </a:rPr>
              <a:t>1.5m)</a:t>
            </a:r>
            <a:endParaRPr lang="ko-KR" altLang="en-US" sz="1200">
              <a:solidFill>
                <a:schemeClr val="bg1"/>
              </a:solidFill>
            </a:endParaRPr>
          </a:p>
        </p:txBody>
      </p:sp>
      <p:grpSp>
        <p:nvGrpSpPr>
          <p:cNvPr id="417" name="그룹 416">
            <a:extLst>
              <a:ext uri="{FF2B5EF4-FFF2-40B4-BE49-F238E27FC236}">
                <a16:creationId xmlns:a16="http://schemas.microsoft.com/office/drawing/2014/main" id="{380A6A75-E70A-4A0C-B491-27ACB20F8D6D}"/>
              </a:ext>
            </a:extLst>
          </p:cNvPr>
          <p:cNvGrpSpPr/>
          <p:nvPr/>
        </p:nvGrpSpPr>
        <p:grpSpPr>
          <a:xfrm>
            <a:off x="2928771" y="95968"/>
            <a:ext cx="4373334" cy="3060700"/>
            <a:chOff x="4102924" y="-329195"/>
            <a:chExt cx="4373334" cy="3060700"/>
          </a:xfrm>
        </p:grpSpPr>
        <p:grpSp>
          <p:nvGrpSpPr>
            <p:cNvPr id="418" name="그룹 417">
              <a:extLst>
                <a:ext uri="{FF2B5EF4-FFF2-40B4-BE49-F238E27FC236}">
                  <a16:creationId xmlns:a16="http://schemas.microsoft.com/office/drawing/2014/main" id="{9CD56A2D-A482-4F85-8515-6CAFF8769CF5}"/>
                </a:ext>
              </a:extLst>
            </p:cNvPr>
            <p:cNvGrpSpPr/>
            <p:nvPr/>
          </p:nvGrpSpPr>
          <p:grpSpPr>
            <a:xfrm>
              <a:off x="4367808" y="-329195"/>
              <a:ext cx="4108450" cy="3060700"/>
              <a:chOff x="5667375" y="1695450"/>
              <a:chExt cx="4108450" cy="3060700"/>
            </a:xfrm>
          </p:grpSpPr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AE1C16E3-25BD-4089-A7CC-BA61A1F290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938" y="1705543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38BD9CA2-03E1-4264-A868-9CD77227EF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462" y="1827840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5E7B1FB0-07B3-40D8-8712-A6CC84CE2C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8670" y="1704099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자유형: 도형 431">
                <a:extLst>
                  <a:ext uri="{FF2B5EF4-FFF2-40B4-BE49-F238E27FC236}">
                    <a16:creationId xmlns:a16="http://schemas.microsoft.com/office/drawing/2014/main" id="{192A1F3B-8088-4B1B-A2D4-25812BEEE50D}"/>
                  </a:ext>
                </a:extLst>
              </p:cNvPr>
              <p:cNvSpPr/>
              <p:nvPr/>
            </p:nvSpPr>
            <p:spPr>
              <a:xfrm>
                <a:off x="5832475" y="1831975"/>
                <a:ext cx="3921125" cy="2924175"/>
              </a:xfrm>
              <a:custGeom>
                <a:avLst/>
                <a:gdLst>
                  <a:gd name="connsiteX0" fmla="*/ 0 w 3921125"/>
                  <a:gd name="connsiteY0" fmla="*/ 2924175 h 2924175"/>
                  <a:gd name="connsiteX1" fmla="*/ 34925 w 3921125"/>
                  <a:gd name="connsiteY1" fmla="*/ 2803525 h 2924175"/>
                  <a:gd name="connsiteX2" fmla="*/ 3921125 w 3921125"/>
                  <a:gd name="connsiteY2" fmla="*/ 0 h 2924175"/>
                  <a:gd name="connsiteX3" fmla="*/ 3879850 w 3921125"/>
                  <a:gd name="connsiteY3" fmla="*/ 111125 h 2924175"/>
                  <a:gd name="connsiteX4" fmla="*/ 0 w 3921125"/>
                  <a:gd name="connsiteY4" fmla="*/ 292417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1125" h="2924175">
                    <a:moveTo>
                      <a:pt x="0" y="2924175"/>
                    </a:moveTo>
                    <a:lnTo>
                      <a:pt x="34925" y="2803525"/>
                    </a:lnTo>
                    <a:lnTo>
                      <a:pt x="3921125" y="0"/>
                    </a:lnTo>
                    <a:lnTo>
                      <a:pt x="3879850" y="111125"/>
                    </a:lnTo>
                    <a:lnTo>
                      <a:pt x="0" y="2924175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3" name="자유형: 도형 432">
                <a:extLst>
                  <a:ext uri="{FF2B5EF4-FFF2-40B4-BE49-F238E27FC236}">
                    <a16:creationId xmlns:a16="http://schemas.microsoft.com/office/drawing/2014/main" id="{CC909A45-36BC-45E7-8057-FED220C21BBB}"/>
                  </a:ext>
                </a:extLst>
              </p:cNvPr>
              <p:cNvSpPr/>
              <p:nvPr/>
            </p:nvSpPr>
            <p:spPr>
              <a:xfrm>
                <a:off x="5807075" y="1695450"/>
                <a:ext cx="3968750" cy="2933700"/>
              </a:xfrm>
              <a:custGeom>
                <a:avLst/>
                <a:gdLst>
                  <a:gd name="connsiteX0" fmla="*/ 73025 w 3968750"/>
                  <a:gd name="connsiteY0" fmla="*/ 2933700 h 2933700"/>
                  <a:gd name="connsiteX1" fmla="*/ 3968750 w 3968750"/>
                  <a:gd name="connsiteY1" fmla="*/ 127000 h 2933700"/>
                  <a:gd name="connsiteX2" fmla="*/ 3886200 w 3968750"/>
                  <a:gd name="connsiteY2" fmla="*/ 0 h 2933700"/>
                  <a:gd name="connsiteX3" fmla="*/ 0 w 3968750"/>
                  <a:gd name="connsiteY3" fmla="*/ 2806700 h 2933700"/>
                  <a:gd name="connsiteX4" fmla="*/ 73025 w 3968750"/>
                  <a:gd name="connsiteY4" fmla="*/ 2933700 h 293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8750" h="2933700">
                    <a:moveTo>
                      <a:pt x="73025" y="2933700"/>
                    </a:moveTo>
                    <a:lnTo>
                      <a:pt x="3968750" y="127000"/>
                    </a:lnTo>
                    <a:lnTo>
                      <a:pt x="3886200" y="0"/>
                    </a:lnTo>
                    <a:lnTo>
                      <a:pt x="0" y="2806700"/>
                    </a:lnTo>
                    <a:lnTo>
                      <a:pt x="73025" y="293370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3" name="자유형: 도형 452">
                <a:extLst>
                  <a:ext uri="{FF2B5EF4-FFF2-40B4-BE49-F238E27FC236}">
                    <a16:creationId xmlns:a16="http://schemas.microsoft.com/office/drawing/2014/main" id="{BA78C10D-3354-4235-B9F8-A44E32CA0275}"/>
                  </a:ext>
                </a:extLst>
              </p:cNvPr>
              <p:cNvSpPr/>
              <p:nvPr/>
            </p:nvSpPr>
            <p:spPr>
              <a:xfrm>
                <a:off x="5667375" y="1698625"/>
                <a:ext cx="4006850" cy="2816225"/>
              </a:xfrm>
              <a:custGeom>
                <a:avLst/>
                <a:gdLst>
                  <a:gd name="connsiteX0" fmla="*/ 114300 w 4006850"/>
                  <a:gd name="connsiteY0" fmla="*/ 2816225 h 2816225"/>
                  <a:gd name="connsiteX1" fmla="*/ 4006850 w 4006850"/>
                  <a:gd name="connsiteY1" fmla="*/ 0 h 2816225"/>
                  <a:gd name="connsiteX2" fmla="*/ 3883025 w 4006850"/>
                  <a:gd name="connsiteY2" fmla="*/ 3175 h 2816225"/>
                  <a:gd name="connsiteX3" fmla="*/ 0 w 4006850"/>
                  <a:gd name="connsiteY3" fmla="*/ 2803525 h 2816225"/>
                  <a:gd name="connsiteX4" fmla="*/ 114300 w 4006850"/>
                  <a:gd name="connsiteY4" fmla="*/ 2816225 h 281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6850" h="2816225">
                    <a:moveTo>
                      <a:pt x="114300" y="2816225"/>
                    </a:moveTo>
                    <a:lnTo>
                      <a:pt x="4006850" y="0"/>
                    </a:lnTo>
                    <a:lnTo>
                      <a:pt x="3883025" y="3175"/>
                    </a:lnTo>
                    <a:lnTo>
                      <a:pt x="0" y="2803525"/>
                    </a:lnTo>
                    <a:lnTo>
                      <a:pt x="114300" y="281622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9" name="그룹 418">
              <a:extLst>
                <a:ext uri="{FF2B5EF4-FFF2-40B4-BE49-F238E27FC236}">
                  <a16:creationId xmlns:a16="http://schemas.microsoft.com/office/drawing/2014/main" id="{F6523EEF-CFF3-4B57-8C0D-4F406733E55F}"/>
                </a:ext>
              </a:extLst>
            </p:cNvPr>
            <p:cNvGrpSpPr/>
            <p:nvPr/>
          </p:nvGrpSpPr>
          <p:grpSpPr>
            <a:xfrm rot="19461009">
              <a:off x="4102924" y="1331513"/>
              <a:ext cx="4199448" cy="48280"/>
              <a:chOff x="7850341" y="3683074"/>
              <a:chExt cx="3352404" cy="76310"/>
            </a:xfrm>
          </p:grpSpPr>
          <p:grpSp>
            <p:nvGrpSpPr>
              <p:cNvPr id="420" name="그룹 419">
                <a:extLst>
                  <a:ext uri="{FF2B5EF4-FFF2-40B4-BE49-F238E27FC236}">
                    <a16:creationId xmlns:a16="http://schemas.microsoft.com/office/drawing/2014/main" id="{4C2EECB1-3067-4AFF-83C7-95FA82D51DB4}"/>
                  </a:ext>
                </a:extLst>
              </p:cNvPr>
              <p:cNvGrpSpPr/>
              <p:nvPr/>
            </p:nvGrpSpPr>
            <p:grpSpPr>
              <a:xfrm>
                <a:off x="7850341" y="3683882"/>
                <a:ext cx="2998242" cy="75502"/>
                <a:chOff x="2701912" y="6489338"/>
                <a:chExt cx="3155124" cy="108019"/>
              </a:xfrm>
            </p:grpSpPr>
            <p:sp>
              <p:nvSpPr>
                <p:cNvPr id="422" name="타원 421">
                  <a:extLst>
                    <a:ext uri="{FF2B5EF4-FFF2-40B4-BE49-F238E27FC236}">
                      <a16:creationId xmlns:a16="http://schemas.microsoft.com/office/drawing/2014/main" id="{F73E01F7-4530-410C-9D06-2D62270A68B8}"/>
                    </a:ext>
                  </a:extLst>
                </p:cNvPr>
                <p:cNvSpPr/>
                <p:nvPr/>
              </p:nvSpPr>
              <p:spPr>
                <a:xfrm>
                  <a:off x="4025086" y="6489340"/>
                  <a:ext cx="60970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3" name="타원 422">
                  <a:extLst>
                    <a:ext uri="{FF2B5EF4-FFF2-40B4-BE49-F238E27FC236}">
                      <a16:creationId xmlns:a16="http://schemas.microsoft.com/office/drawing/2014/main" id="{40020C5B-B035-47A3-882B-2D521070AC55}"/>
                    </a:ext>
                  </a:extLst>
                </p:cNvPr>
                <p:cNvSpPr/>
                <p:nvPr/>
              </p:nvSpPr>
              <p:spPr>
                <a:xfrm>
                  <a:off x="4467069" y="6489340"/>
                  <a:ext cx="60970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4" name="타원 423">
                  <a:extLst>
                    <a:ext uri="{FF2B5EF4-FFF2-40B4-BE49-F238E27FC236}">
                      <a16:creationId xmlns:a16="http://schemas.microsoft.com/office/drawing/2014/main" id="{E994FF78-6A66-41D0-BFD4-51547BBE39EB}"/>
                    </a:ext>
                  </a:extLst>
                </p:cNvPr>
                <p:cNvSpPr/>
                <p:nvPr/>
              </p:nvSpPr>
              <p:spPr>
                <a:xfrm>
                  <a:off x="3583104" y="6489338"/>
                  <a:ext cx="60970" cy="10801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5" name="타원 424">
                  <a:extLst>
                    <a:ext uri="{FF2B5EF4-FFF2-40B4-BE49-F238E27FC236}">
                      <a16:creationId xmlns:a16="http://schemas.microsoft.com/office/drawing/2014/main" id="{AD85D2F2-4CF0-4BA5-A44B-1F48A77A6730}"/>
                    </a:ext>
                  </a:extLst>
                </p:cNvPr>
                <p:cNvSpPr/>
                <p:nvPr/>
              </p:nvSpPr>
              <p:spPr>
                <a:xfrm>
                  <a:off x="4906003" y="6489341"/>
                  <a:ext cx="67067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6" name="타원 425">
                  <a:extLst>
                    <a:ext uri="{FF2B5EF4-FFF2-40B4-BE49-F238E27FC236}">
                      <a16:creationId xmlns:a16="http://schemas.microsoft.com/office/drawing/2014/main" id="{7575D766-2A4C-442D-AD77-66A676F85B66}"/>
                    </a:ext>
                  </a:extLst>
                </p:cNvPr>
                <p:cNvSpPr/>
                <p:nvPr/>
              </p:nvSpPr>
              <p:spPr>
                <a:xfrm>
                  <a:off x="2701912" y="6489342"/>
                  <a:ext cx="55427" cy="1080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7" name="타원 426">
                  <a:extLst>
                    <a:ext uri="{FF2B5EF4-FFF2-40B4-BE49-F238E27FC236}">
                      <a16:creationId xmlns:a16="http://schemas.microsoft.com/office/drawing/2014/main" id="{69C3528D-24AA-41C2-9632-F7970AE55A66}"/>
                    </a:ext>
                  </a:extLst>
                </p:cNvPr>
                <p:cNvSpPr/>
                <p:nvPr/>
              </p:nvSpPr>
              <p:spPr>
                <a:xfrm>
                  <a:off x="5347985" y="6489340"/>
                  <a:ext cx="67067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8" name="타원 427">
                  <a:extLst>
                    <a:ext uri="{FF2B5EF4-FFF2-40B4-BE49-F238E27FC236}">
                      <a16:creationId xmlns:a16="http://schemas.microsoft.com/office/drawing/2014/main" id="{E3C92D84-6354-4543-A606-529FCE9CA9BB}"/>
                    </a:ext>
                  </a:extLst>
                </p:cNvPr>
                <p:cNvSpPr/>
                <p:nvPr/>
              </p:nvSpPr>
              <p:spPr>
                <a:xfrm>
                  <a:off x="5789969" y="6489339"/>
                  <a:ext cx="67067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21" name="타원 420">
                <a:extLst>
                  <a:ext uri="{FF2B5EF4-FFF2-40B4-BE49-F238E27FC236}">
                    <a16:creationId xmlns:a16="http://schemas.microsoft.com/office/drawing/2014/main" id="{72751C11-E649-4A84-8561-7B42C70C1EDC}"/>
                  </a:ext>
                </a:extLst>
              </p:cNvPr>
              <p:cNvSpPr/>
              <p:nvPr/>
            </p:nvSpPr>
            <p:spPr>
              <a:xfrm rot="21369934">
                <a:off x="11139013" y="3683074"/>
                <a:ext cx="63732" cy="754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02" name="말풍선: 모서리가 둥근 사각형 401">
            <a:extLst>
              <a:ext uri="{FF2B5EF4-FFF2-40B4-BE49-F238E27FC236}">
                <a16:creationId xmlns:a16="http://schemas.microsoft.com/office/drawing/2014/main" id="{05A74DC0-4E08-463C-BCDB-4F72D665DC1E}"/>
              </a:ext>
            </a:extLst>
          </p:cNvPr>
          <p:cNvSpPr/>
          <p:nvPr/>
        </p:nvSpPr>
        <p:spPr>
          <a:xfrm>
            <a:off x="8872757" y="2896296"/>
            <a:ext cx="1549076" cy="247650"/>
          </a:xfrm>
          <a:prstGeom prst="wedgeRoundRectCallout">
            <a:avLst>
              <a:gd name="adj1" fmla="val -72203"/>
              <a:gd name="adj2" fmla="val -105009"/>
              <a:gd name="adj3" fmla="val 16667"/>
            </a:avLst>
          </a:prstGeom>
          <a:solidFill>
            <a:srgbClr val="0070C0">
              <a:alpha val="33000"/>
            </a:srgb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기존밤나무</a:t>
            </a:r>
          </a:p>
        </p:txBody>
      </p:sp>
      <p:sp>
        <p:nvSpPr>
          <p:cNvPr id="584" name="자유형: 도형 583">
            <a:extLst>
              <a:ext uri="{FF2B5EF4-FFF2-40B4-BE49-F238E27FC236}">
                <a16:creationId xmlns:a16="http://schemas.microsoft.com/office/drawing/2014/main" id="{88199C22-4DED-4E53-BEBB-7E058C22E312}"/>
              </a:ext>
            </a:extLst>
          </p:cNvPr>
          <p:cNvSpPr/>
          <p:nvPr/>
        </p:nvSpPr>
        <p:spPr>
          <a:xfrm rot="329518">
            <a:off x="5833317" y="-767030"/>
            <a:ext cx="4647760" cy="2542967"/>
          </a:xfrm>
          <a:custGeom>
            <a:avLst/>
            <a:gdLst>
              <a:gd name="connsiteX0" fmla="*/ 3103620 w 3103620"/>
              <a:gd name="connsiteY0" fmla="*/ 2336058 h 2336058"/>
              <a:gd name="connsiteX1" fmla="*/ 0 w 3103620"/>
              <a:gd name="connsiteY1" fmla="*/ 1234773 h 2336058"/>
              <a:gd name="connsiteX2" fmla="*/ 1314867 w 3103620"/>
              <a:gd name="connsiteY2" fmla="*/ 0 h 2336058"/>
              <a:gd name="connsiteX3" fmla="*/ 1942265 w 3103620"/>
              <a:gd name="connsiteY3" fmla="*/ 300350 h 2336058"/>
              <a:gd name="connsiteX4" fmla="*/ 3103620 w 3103620"/>
              <a:gd name="connsiteY4" fmla="*/ 2336058 h 233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3620" h="2336058">
                <a:moveTo>
                  <a:pt x="3103620" y="2336058"/>
                </a:moveTo>
                <a:lnTo>
                  <a:pt x="0" y="1234773"/>
                </a:lnTo>
                <a:lnTo>
                  <a:pt x="1314867" y="0"/>
                </a:lnTo>
                <a:lnTo>
                  <a:pt x="1942265" y="300350"/>
                </a:lnTo>
                <a:lnTo>
                  <a:pt x="3103620" y="2336058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6" name="말풍선: 모서리가 둥근 사각형 665">
            <a:extLst>
              <a:ext uri="{FF2B5EF4-FFF2-40B4-BE49-F238E27FC236}">
                <a16:creationId xmlns:a16="http://schemas.microsoft.com/office/drawing/2014/main" id="{0BF3107D-33A2-4FD5-8F0D-DE256BF9AFA0}"/>
              </a:ext>
            </a:extLst>
          </p:cNvPr>
          <p:cNvSpPr/>
          <p:nvPr/>
        </p:nvSpPr>
        <p:spPr>
          <a:xfrm>
            <a:off x="8292719" y="481013"/>
            <a:ext cx="1333500" cy="247650"/>
          </a:xfrm>
          <a:prstGeom prst="wedgeRoundRectCallout">
            <a:avLst>
              <a:gd name="adj1" fmla="val -130952"/>
              <a:gd name="adj2" fmla="val 11737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</a:rPr>
              <a:t>배수도랑</a:t>
            </a:r>
          </a:p>
        </p:txBody>
      </p:sp>
      <p:sp>
        <p:nvSpPr>
          <p:cNvPr id="665" name="말풍선: 모서리가 둥근 사각형 664">
            <a:extLst>
              <a:ext uri="{FF2B5EF4-FFF2-40B4-BE49-F238E27FC236}">
                <a16:creationId xmlns:a16="http://schemas.microsoft.com/office/drawing/2014/main" id="{ED1F4F69-5E4E-4935-BD64-DA0FE8EDF6D6}"/>
              </a:ext>
            </a:extLst>
          </p:cNvPr>
          <p:cNvSpPr/>
          <p:nvPr/>
        </p:nvSpPr>
        <p:spPr>
          <a:xfrm>
            <a:off x="6819900" y="177800"/>
            <a:ext cx="1276350" cy="247650"/>
          </a:xfrm>
          <a:prstGeom prst="wedgeRoundRectCallout">
            <a:avLst>
              <a:gd name="adj1" fmla="val -123393"/>
              <a:gd name="adj2" fmla="val 45412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배수도관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808D119-0302-41ED-B23B-3A0117CCE711}"/>
              </a:ext>
            </a:extLst>
          </p:cNvPr>
          <p:cNvSpPr/>
          <p:nvPr/>
        </p:nvSpPr>
        <p:spPr>
          <a:xfrm>
            <a:off x="990600" y="889000"/>
            <a:ext cx="4051300" cy="4356100"/>
          </a:xfrm>
          <a:custGeom>
            <a:avLst/>
            <a:gdLst>
              <a:gd name="connsiteX0" fmla="*/ 4000500 w 4051300"/>
              <a:gd name="connsiteY0" fmla="*/ 520700 h 4356100"/>
              <a:gd name="connsiteX1" fmla="*/ 4051300 w 4051300"/>
              <a:gd name="connsiteY1" fmla="*/ 1079500 h 4356100"/>
              <a:gd name="connsiteX2" fmla="*/ 4025900 w 4051300"/>
              <a:gd name="connsiteY2" fmla="*/ 1339850 h 4356100"/>
              <a:gd name="connsiteX3" fmla="*/ 3841750 w 4051300"/>
              <a:gd name="connsiteY3" fmla="*/ 2006600 h 4356100"/>
              <a:gd name="connsiteX4" fmla="*/ 2527300 w 4051300"/>
              <a:gd name="connsiteY4" fmla="*/ 3346450 h 4356100"/>
              <a:gd name="connsiteX5" fmla="*/ 349250 w 4051300"/>
              <a:gd name="connsiteY5" fmla="*/ 4356100 h 4356100"/>
              <a:gd name="connsiteX6" fmla="*/ 0 w 4051300"/>
              <a:gd name="connsiteY6" fmla="*/ 4032250 h 4356100"/>
              <a:gd name="connsiteX7" fmla="*/ 787400 w 4051300"/>
              <a:gd name="connsiteY7" fmla="*/ 2641600 h 4356100"/>
              <a:gd name="connsiteX8" fmla="*/ 2012950 w 4051300"/>
              <a:gd name="connsiteY8" fmla="*/ 1250950 h 4356100"/>
              <a:gd name="connsiteX9" fmla="*/ 3130550 w 4051300"/>
              <a:gd name="connsiteY9" fmla="*/ 628650 h 4356100"/>
              <a:gd name="connsiteX10" fmla="*/ 3340100 w 4051300"/>
              <a:gd name="connsiteY10" fmla="*/ 0 h 4356100"/>
              <a:gd name="connsiteX11" fmla="*/ 4000500 w 4051300"/>
              <a:gd name="connsiteY11" fmla="*/ 520700 h 43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1300" h="4356100">
                <a:moveTo>
                  <a:pt x="4000500" y="520700"/>
                </a:moveTo>
                <a:lnTo>
                  <a:pt x="4051300" y="1079500"/>
                </a:lnTo>
                <a:lnTo>
                  <a:pt x="4025900" y="1339850"/>
                </a:lnTo>
                <a:lnTo>
                  <a:pt x="3841750" y="2006600"/>
                </a:lnTo>
                <a:lnTo>
                  <a:pt x="2527300" y="3346450"/>
                </a:lnTo>
                <a:lnTo>
                  <a:pt x="349250" y="4356100"/>
                </a:lnTo>
                <a:lnTo>
                  <a:pt x="0" y="4032250"/>
                </a:lnTo>
                <a:lnTo>
                  <a:pt x="787400" y="2641600"/>
                </a:lnTo>
                <a:lnTo>
                  <a:pt x="2012950" y="1250950"/>
                </a:lnTo>
                <a:lnTo>
                  <a:pt x="3130550" y="628650"/>
                </a:lnTo>
                <a:lnTo>
                  <a:pt x="3340100" y="0"/>
                </a:lnTo>
                <a:lnTo>
                  <a:pt x="4000500" y="520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9" name="말풍선: 모서리가 둥근 사각형 668">
            <a:extLst>
              <a:ext uri="{FF2B5EF4-FFF2-40B4-BE49-F238E27FC236}">
                <a16:creationId xmlns:a16="http://schemas.microsoft.com/office/drawing/2014/main" id="{F0DD4BC5-445C-4281-A726-E37ED2B94609}"/>
              </a:ext>
            </a:extLst>
          </p:cNvPr>
          <p:cNvSpPr/>
          <p:nvPr/>
        </p:nvSpPr>
        <p:spPr>
          <a:xfrm>
            <a:off x="2986123" y="1250996"/>
            <a:ext cx="1276350" cy="277454"/>
          </a:xfrm>
          <a:prstGeom prst="wedgeRoundRectCallout">
            <a:avLst>
              <a:gd name="adj1" fmla="val 103382"/>
              <a:gd name="adj2" fmla="val -9701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주차장</a:t>
            </a:r>
            <a:endParaRPr lang="en-US" altLang="ko-KR" sz="1200">
              <a:solidFill>
                <a:schemeClr val="tx1"/>
              </a:solidFill>
            </a:endParaRPr>
          </a:p>
        </p:txBody>
      </p:sp>
      <p:sp>
        <p:nvSpPr>
          <p:cNvPr id="1092" name="자유형: 도형 1091">
            <a:extLst>
              <a:ext uri="{FF2B5EF4-FFF2-40B4-BE49-F238E27FC236}">
                <a16:creationId xmlns:a16="http://schemas.microsoft.com/office/drawing/2014/main" id="{90D16C62-505A-4F58-8F1C-657C3F8F9FAC}"/>
              </a:ext>
            </a:extLst>
          </p:cNvPr>
          <p:cNvSpPr/>
          <p:nvPr/>
        </p:nvSpPr>
        <p:spPr>
          <a:xfrm>
            <a:off x="1335864" y="1214750"/>
            <a:ext cx="4752210" cy="4218254"/>
          </a:xfrm>
          <a:custGeom>
            <a:avLst/>
            <a:gdLst>
              <a:gd name="connsiteX0" fmla="*/ 3964625 w 4752210"/>
              <a:gd name="connsiteY0" fmla="*/ 373770 h 4218254"/>
              <a:gd name="connsiteX1" fmla="*/ 3891206 w 4752210"/>
              <a:gd name="connsiteY1" fmla="*/ 1241449 h 4218254"/>
              <a:gd name="connsiteX2" fmla="*/ 3690972 w 4752210"/>
              <a:gd name="connsiteY2" fmla="*/ 1888870 h 4218254"/>
              <a:gd name="connsiteX3" fmla="*/ 4752210 w 4752210"/>
              <a:gd name="connsiteY3" fmla="*/ 3517437 h 4218254"/>
              <a:gd name="connsiteX4" fmla="*/ 4505255 w 4752210"/>
              <a:gd name="connsiteY4" fmla="*/ 3604205 h 4218254"/>
              <a:gd name="connsiteX5" fmla="*/ 3550809 w 4752210"/>
              <a:gd name="connsiteY5" fmla="*/ 2069081 h 4218254"/>
              <a:gd name="connsiteX6" fmla="*/ 3230435 w 4752210"/>
              <a:gd name="connsiteY6" fmla="*/ 2269314 h 4218254"/>
              <a:gd name="connsiteX7" fmla="*/ 2469547 w 4752210"/>
              <a:gd name="connsiteY7" fmla="*/ 3143668 h 4218254"/>
              <a:gd name="connsiteX8" fmla="*/ 100117 w 4752210"/>
              <a:gd name="connsiteY8" fmla="*/ 4218254 h 4218254"/>
              <a:gd name="connsiteX9" fmla="*/ 0 w 4752210"/>
              <a:gd name="connsiteY9" fmla="*/ 4024695 h 4218254"/>
              <a:gd name="connsiteX10" fmla="*/ 2182546 w 4752210"/>
              <a:gd name="connsiteY10" fmla="*/ 3030202 h 4218254"/>
              <a:gd name="connsiteX11" fmla="*/ 3110295 w 4752210"/>
              <a:gd name="connsiteY11" fmla="*/ 2049057 h 4218254"/>
              <a:gd name="connsiteX12" fmla="*/ 3450692 w 4752210"/>
              <a:gd name="connsiteY12" fmla="*/ 1695311 h 4218254"/>
              <a:gd name="connsiteX13" fmla="*/ 3637577 w 4752210"/>
              <a:gd name="connsiteY13" fmla="*/ 1074587 h 4218254"/>
              <a:gd name="connsiteX14" fmla="*/ 3697647 w 4752210"/>
              <a:gd name="connsiteY14" fmla="*/ 387119 h 4218254"/>
              <a:gd name="connsiteX15" fmla="*/ 3664274 w 4752210"/>
              <a:gd name="connsiteY15" fmla="*/ 166862 h 4218254"/>
              <a:gd name="connsiteX16" fmla="*/ 3884531 w 4752210"/>
              <a:gd name="connsiteY16" fmla="*/ 0 h 4218254"/>
              <a:gd name="connsiteX17" fmla="*/ 3964625 w 4752210"/>
              <a:gd name="connsiteY17" fmla="*/ 373770 h 421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52210" h="4218254">
                <a:moveTo>
                  <a:pt x="3964625" y="373770"/>
                </a:moveTo>
                <a:lnTo>
                  <a:pt x="3891206" y="1241449"/>
                </a:lnTo>
                <a:lnTo>
                  <a:pt x="3690972" y="1888870"/>
                </a:lnTo>
                <a:lnTo>
                  <a:pt x="4752210" y="3517437"/>
                </a:lnTo>
                <a:lnTo>
                  <a:pt x="4505255" y="3604205"/>
                </a:lnTo>
                <a:lnTo>
                  <a:pt x="3550809" y="2069081"/>
                </a:lnTo>
                <a:lnTo>
                  <a:pt x="3230435" y="2269314"/>
                </a:lnTo>
                <a:lnTo>
                  <a:pt x="2469547" y="3143668"/>
                </a:lnTo>
                <a:lnTo>
                  <a:pt x="100117" y="4218254"/>
                </a:lnTo>
                <a:lnTo>
                  <a:pt x="0" y="4024695"/>
                </a:lnTo>
                <a:lnTo>
                  <a:pt x="2182546" y="3030202"/>
                </a:lnTo>
                <a:lnTo>
                  <a:pt x="3110295" y="2049057"/>
                </a:lnTo>
                <a:lnTo>
                  <a:pt x="3450692" y="1695311"/>
                </a:lnTo>
                <a:lnTo>
                  <a:pt x="3637577" y="1074587"/>
                </a:lnTo>
                <a:lnTo>
                  <a:pt x="3697647" y="387119"/>
                </a:lnTo>
                <a:lnTo>
                  <a:pt x="3664274" y="166862"/>
                </a:lnTo>
                <a:lnTo>
                  <a:pt x="3884531" y="0"/>
                </a:lnTo>
                <a:lnTo>
                  <a:pt x="3964625" y="373770"/>
                </a:lnTo>
                <a:close/>
              </a:path>
            </a:pathLst>
          </a:custGeom>
          <a:pattFill prst="pct5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7" name="말풍선: 모서리가 둥근 사각형 666">
            <a:extLst>
              <a:ext uri="{FF2B5EF4-FFF2-40B4-BE49-F238E27FC236}">
                <a16:creationId xmlns:a16="http://schemas.microsoft.com/office/drawing/2014/main" id="{76274AB7-FDF0-4464-8545-452F9D26BBF2}"/>
              </a:ext>
            </a:extLst>
          </p:cNvPr>
          <p:cNvSpPr/>
          <p:nvPr/>
        </p:nvSpPr>
        <p:spPr>
          <a:xfrm>
            <a:off x="3016899" y="2373788"/>
            <a:ext cx="1593850" cy="247650"/>
          </a:xfrm>
          <a:prstGeom prst="wedgeRoundRectCallout">
            <a:avLst>
              <a:gd name="adj1" fmla="val 104549"/>
              <a:gd name="adj2" fmla="val -22435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70C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</a:rPr>
              <a:t>밤나무 구덩이</a:t>
            </a:r>
          </a:p>
        </p:txBody>
      </p:sp>
      <p:sp>
        <p:nvSpPr>
          <p:cNvPr id="673" name="말풍선: 모서리가 둥근 사각형 672">
            <a:extLst>
              <a:ext uri="{FF2B5EF4-FFF2-40B4-BE49-F238E27FC236}">
                <a16:creationId xmlns:a16="http://schemas.microsoft.com/office/drawing/2014/main" id="{D5602544-FFBA-4031-A448-52882D76ABF2}"/>
              </a:ext>
            </a:extLst>
          </p:cNvPr>
          <p:cNvSpPr/>
          <p:nvPr/>
        </p:nvSpPr>
        <p:spPr>
          <a:xfrm>
            <a:off x="3021302" y="1962150"/>
            <a:ext cx="1593850" cy="247650"/>
          </a:xfrm>
          <a:prstGeom prst="wedgeRoundRectCallout">
            <a:avLst>
              <a:gd name="adj1" fmla="val 100300"/>
              <a:gd name="adj2" fmla="val -254424"/>
              <a:gd name="adj3" fmla="val 16667"/>
            </a:avLst>
          </a:prstGeom>
          <a:solidFill>
            <a:srgbClr val="FF0000"/>
          </a:solidFill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기타 과수 구덩이</a:t>
            </a:r>
          </a:p>
        </p:txBody>
      </p:sp>
      <p:grpSp>
        <p:nvGrpSpPr>
          <p:cNvPr id="674" name="그룹 673">
            <a:extLst>
              <a:ext uri="{FF2B5EF4-FFF2-40B4-BE49-F238E27FC236}">
                <a16:creationId xmlns:a16="http://schemas.microsoft.com/office/drawing/2014/main" id="{2A575FC4-B151-4565-893C-51E66CBD98CF}"/>
              </a:ext>
            </a:extLst>
          </p:cNvPr>
          <p:cNvGrpSpPr/>
          <p:nvPr/>
        </p:nvGrpSpPr>
        <p:grpSpPr>
          <a:xfrm rot="3412673">
            <a:off x="4425960" y="978918"/>
            <a:ext cx="628283" cy="306726"/>
            <a:chOff x="8256240" y="4262286"/>
            <a:chExt cx="720080" cy="358452"/>
          </a:xfrm>
        </p:grpSpPr>
        <p:grpSp>
          <p:nvGrpSpPr>
            <p:cNvPr id="675" name="그룹 674">
              <a:extLst>
                <a:ext uri="{FF2B5EF4-FFF2-40B4-BE49-F238E27FC236}">
                  <a16:creationId xmlns:a16="http://schemas.microsoft.com/office/drawing/2014/main" id="{46B3EF11-D9B6-48AB-BC67-1A671DCA7370}"/>
                </a:ext>
              </a:extLst>
            </p:cNvPr>
            <p:cNvGrpSpPr/>
            <p:nvPr/>
          </p:nvGrpSpPr>
          <p:grpSpPr>
            <a:xfrm>
              <a:off x="8256240" y="4262286"/>
              <a:ext cx="720080" cy="246834"/>
              <a:chOff x="7968208" y="4452576"/>
              <a:chExt cx="252028" cy="164556"/>
            </a:xfrm>
          </p:grpSpPr>
          <p:cxnSp>
            <p:nvCxnSpPr>
              <p:cNvPr id="677" name="직선 연결선 676">
                <a:extLst>
                  <a:ext uri="{FF2B5EF4-FFF2-40B4-BE49-F238E27FC236}">
                    <a16:creationId xmlns:a16="http://schemas.microsoft.com/office/drawing/2014/main" id="{B901E3DE-E3F3-4108-A0E3-2E282C806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직선 연결선 677">
                <a:extLst>
                  <a:ext uri="{FF2B5EF4-FFF2-40B4-BE49-F238E27FC236}">
                    <a16:creationId xmlns:a16="http://schemas.microsoft.com/office/drawing/2014/main" id="{988EC988-56C8-47FB-B52E-D13244535B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7429" y="445257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직선 화살표 연결선 678">
                <a:extLst>
                  <a:ext uri="{FF2B5EF4-FFF2-40B4-BE49-F238E27FC236}">
                    <a16:creationId xmlns:a16="http://schemas.microsoft.com/office/drawing/2014/main" id="{87F492DC-A5D2-4FC1-859D-0E9AE63448EE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6" name="TextBox 675">
                  <a:extLst>
                    <a:ext uri="{FF2B5EF4-FFF2-40B4-BE49-F238E27FC236}">
                      <a16:creationId xmlns:a16="http://schemas.microsoft.com/office/drawing/2014/main" id="{520D1CD2-58C5-47C5-BC25-6E92CD69CAE4}"/>
                    </a:ext>
                  </a:extLst>
                </p:cNvPr>
                <p:cNvSpPr txBox="1"/>
                <p:nvPr/>
              </p:nvSpPr>
              <p:spPr>
                <a:xfrm>
                  <a:off x="8470550" y="4404930"/>
                  <a:ext cx="289007" cy="21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676" name="TextBox 675">
                  <a:extLst>
                    <a:ext uri="{FF2B5EF4-FFF2-40B4-BE49-F238E27FC236}">
                      <a16:creationId xmlns:a16="http://schemas.microsoft.com/office/drawing/2014/main" id="{520D1CD2-58C5-47C5-BC25-6E92CD69CA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550" y="4404930"/>
                  <a:ext cx="289007" cy="215808"/>
                </a:xfrm>
                <a:prstGeom prst="rect">
                  <a:avLst/>
                </a:prstGeom>
                <a:blipFill>
                  <a:blip r:embed="rId23"/>
                  <a:stretch>
                    <a:fillRect l="-12245" t="-7692" b="-38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4" name="그룹 1193">
            <a:extLst>
              <a:ext uri="{FF2B5EF4-FFF2-40B4-BE49-F238E27FC236}">
                <a16:creationId xmlns:a16="http://schemas.microsoft.com/office/drawing/2014/main" id="{B776FEC0-7095-4E64-9612-44975F294F5F}"/>
              </a:ext>
            </a:extLst>
          </p:cNvPr>
          <p:cNvGrpSpPr/>
          <p:nvPr/>
        </p:nvGrpSpPr>
        <p:grpSpPr>
          <a:xfrm rot="1161643">
            <a:off x="6786713" y="1072817"/>
            <a:ext cx="3269371" cy="245070"/>
            <a:chOff x="8339161" y="3551236"/>
            <a:chExt cx="3037517" cy="275234"/>
          </a:xfrm>
        </p:grpSpPr>
        <p:grpSp>
          <p:nvGrpSpPr>
            <p:cNvPr id="1152" name="그룹 1151">
              <a:extLst>
                <a:ext uri="{FF2B5EF4-FFF2-40B4-BE49-F238E27FC236}">
                  <a16:creationId xmlns:a16="http://schemas.microsoft.com/office/drawing/2014/main" id="{3187D596-C35B-41F0-818C-66645EBF4371}"/>
                </a:ext>
              </a:extLst>
            </p:cNvPr>
            <p:cNvGrpSpPr/>
            <p:nvPr/>
          </p:nvGrpSpPr>
          <p:grpSpPr>
            <a:xfrm>
              <a:off x="833916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18" name="직선 연결선 1117">
                <a:extLst>
                  <a:ext uri="{FF2B5EF4-FFF2-40B4-BE49-F238E27FC236}">
                    <a16:creationId xmlns:a16="http://schemas.microsoft.com/office/drawing/2014/main" id="{36DC3BEC-AC6D-47F6-BF47-67B65944D4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직선 연결선 1118">
                <a:extLst>
                  <a:ext uri="{FF2B5EF4-FFF2-40B4-BE49-F238E27FC236}">
                    <a16:creationId xmlns:a16="http://schemas.microsoft.com/office/drawing/2014/main" id="{F62B21DF-A3E2-4921-AB2F-ADE53E6D3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직선 화살표 연결선 1119">
                <a:extLst>
                  <a:ext uri="{FF2B5EF4-FFF2-40B4-BE49-F238E27FC236}">
                    <a16:creationId xmlns:a16="http://schemas.microsoft.com/office/drawing/2014/main" id="{9A4A6134-45AC-4A89-AA52-8943FB1A4FBE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7" name="TextBox 1116">
                    <a:extLst>
                      <a:ext uri="{FF2B5EF4-FFF2-40B4-BE49-F238E27FC236}">
                        <a16:creationId xmlns:a16="http://schemas.microsoft.com/office/drawing/2014/main" id="{7E29F1E4-7C18-4273-86DC-25586F33F576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17" name="TextBox 1116">
                    <a:extLst>
                      <a:ext uri="{FF2B5EF4-FFF2-40B4-BE49-F238E27FC236}">
                        <a16:creationId xmlns:a16="http://schemas.microsoft.com/office/drawing/2014/main" id="{7E29F1E4-7C18-4273-86DC-25586F33F5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1622" t="-3125" r="-18919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53" name="그룹 1152">
              <a:extLst>
                <a:ext uri="{FF2B5EF4-FFF2-40B4-BE49-F238E27FC236}">
                  <a16:creationId xmlns:a16="http://schemas.microsoft.com/office/drawing/2014/main" id="{460872BC-11A8-41A2-BE03-2F069079C12C}"/>
                </a:ext>
              </a:extLst>
            </p:cNvPr>
            <p:cNvGrpSpPr/>
            <p:nvPr/>
          </p:nvGrpSpPr>
          <p:grpSpPr>
            <a:xfrm>
              <a:off x="884589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54" name="직선 연결선 1153">
                <a:extLst>
                  <a:ext uri="{FF2B5EF4-FFF2-40B4-BE49-F238E27FC236}">
                    <a16:creationId xmlns:a16="http://schemas.microsoft.com/office/drawing/2014/main" id="{4053AE30-3EDF-4382-83C8-3BC197F195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5" name="직선 연결선 1154">
                <a:extLst>
                  <a:ext uri="{FF2B5EF4-FFF2-40B4-BE49-F238E27FC236}">
                    <a16:creationId xmlns:a16="http://schemas.microsoft.com/office/drawing/2014/main" id="{44F9C78F-C28F-47BF-AAFC-988D2C15BA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6" name="직선 화살표 연결선 1155">
                <a:extLst>
                  <a:ext uri="{FF2B5EF4-FFF2-40B4-BE49-F238E27FC236}">
                    <a16:creationId xmlns:a16="http://schemas.microsoft.com/office/drawing/2014/main" id="{1E4C9DF4-D5E5-4BD8-BCDF-D6EAC5C91E15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7" name="TextBox 1156">
                    <a:extLst>
                      <a:ext uri="{FF2B5EF4-FFF2-40B4-BE49-F238E27FC236}">
                        <a16:creationId xmlns:a16="http://schemas.microsoft.com/office/drawing/2014/main" id="{AAE50BAC-E715-4349-8B61-338A2D088A25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57" name="TextBox 1156">
                    <a:extLst>
                      <a:ext uri="{FF2B5EF4-FFF2-40B4-BE49-F238E27FC236}">
                        <a16:creationId xmlns:a16="http://schemas.microsoft.com/office/drawing/2014/main" id="{AAE50BAC-E715-4349-8B61-338A2D088A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1053" t="-3030" r="-15789" b="-2121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58" name="그룹 1157">
              <a:extLst>
                <a:ext uri="{FF2B5EF4-FFF2-40B4-BE49-F238E27FC236}">
                  <a16:creationId xmlns:a16="http://schemas.microsoft.com/office/drawing/2014/main" id="{CAAA5C25-86C5-42D4-85D5-6F932F7BA2DF}"/>
                </a:ext>
              </a:extLst>
            </p:cNvPr>
            <p:cNvGrpSpPr/>
            <p:nvPr/>
          </p:nvGrpSpPr>
          <p:grpSpPr>
            <a:xfrm>
              <a:off x="935262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59" name="직선 연결선 1158">
                <a:extLst>
                  <a:ext uri="{FF2B5EF4-FFF2-40B4-BE49-F238E27FC236}">
                    <a16:creationId xmlns:a16="http://schemas.microsoft.com/office/drawing/2014/main" id="{97C008CE-7488-4B24-BB16-CCC68F0B7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직선 연결선 1159">
                <a:extLst>
                  <a:ext uri="{FF2B5EF4-FFF2-40B4-BE49-F238E27FC236}">
                    <a16:creationId xmlns:a16="http://schemas.microsoft.com/office/drawing/2014/main" id="{F8056CC9-F4F6-45CA-AB1D-893C7D335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직선 화살표 연결선 1160">
                <a:extLst>
                  <a:ext uri="{FF2B5EF4-FFF2-40B4-BE49-F238E27FC236}">
                    <a16:creationId xmlns:a16="http://schemas.microsoft.com/office/drawing/2014/main" id="{1A56669F-94DA-4912-8939-5782BDE4F624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2" name="TextBox 1161">
                    <a:extLst>
                      <a:ext uri="{FF2B5EF4-FFF2-40B4-BE49-F238E27FC236}">
                        <a16:creationId xmlns:a16="http://schemas.microsoft.com/office/drawing/2014/main" id="{3770B190-8D3A-4FFC-B1F7-C98D40627B02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62" name="TextBox 1161">
                    <a:extLst>
                      <a:ext uri="{FF2B5EF4-FFF2-40B4-BE49-F238E27FC236}">
                        <a16:creationId xmlns:a16="http://schemas.microsoft.com/office/drawing/2014/main" id="{3770B190-8D3A-4FFC-B1F7-C98D40627B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8421" t="-3125" r="-18421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63" name="그룹 1162">
              <a:extLst>
                <a:ext uri="{FF2B5EF4-FFF2-40B4-BE49-F238E27FC236}">
                  <a16:creationId xmlns:a16="http://schemas.microsoft.com/office/drawing/2014/main" id="{AB9BA446-94FE-4426-8DF8-DA98C95CB202}"/>
                </a:ext>
              </a:extLst>
            </p:cNvPr>
            <p:cNvGrpSpPr/>
            <p:nvPr/>
          </p:nvGrpSpPr>
          <p:grpSpPr>
            <a:xfrm>
              <a:off x="985300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64" name="직선 연결선 1163">
                <a:extLst>
                  <a:ext uri="{FF2B5EF4-FFF2-40B4-BE49-F238E27FC236}">
                    <a16:creationId xmlns:a16="http://schemas.microsoft.com/office/drawing/2014/main" id="{25126F0C-33FE-4C12-AC31-F76D7C5E7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5" name="직선 연결선 1164">
                <a:extLst>
                  <a:ext uri="{FF2B5EF4-FFF2-40B4-BE49-F238E27FC236}">
                    <a16:creationId xmlns:a16="http://schemas.microsoft.com/office/drawing/2014/main" id="{7D26EF01-B51B-49D9-B4CF-0EE8127387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직선 화살표 연결선 1165">
                <a:extLst>
                  <a:ext uri="{FF2B5EF4-FFF2-40B4-BE49-F238E27FC236}">
                    <a16:creationId xmlns:a16="http://schemas.microsoft.com/office/drawing/2014/main" id="{174E7907-7057-49A7-8F0A-B204441DDB45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7" name="TextBox 1166">
                    <a:extLst>
                      <a:ext uri="{FF2B5EF4-FFF2-40B4-BE49-F238E27FC236}">
                        <a16:creationId xmlns:a16="http://schemas.microsoft.com/office/drawing/2014/main" id="{160A1C8E-739A-45CF-BEBC-74188B2DD490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67" name="TextBox 1166">
                    <a:extLst>
                      <a:ext uri="{FF2B5EF4-FFF2-40B4-BE49-F238E27FC236}">
                        <a16:creationId xmlns:a16="http://schemas.microsoft.com/office/drawing/2014/main" id="{160A1C8E-739A-45CF-BEBC-74188B2DD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21622" t="-3125" r="-18919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83" name="그룹 1182">
              <a:extLst>
                <a:ext uri="{FF2B5EF4-FFF2-40B4-BE49-F238E27FC236}">
                  <a16:creationId xmlns:a16="http://schemas.microsoft.com/office/drawing/2014/main" id="{71008615-E081-4D14-A828-17D852A65B08}"/>
                </a:ext>
              </a:extLst>
            </p:cNvPr>
            <p:cNvGrpSpPr/>
            <p:nvPr/>
          </p:nvGrpSpPr>
          <p:grpSpPr>
            <a:xfrm>
              <a:off x="1035973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84" name="직선 연결선 1183">
                <a:extLst>
                  <a:ext uri="{FF2B5EF4-FFF2-40B4-BE49-F238E27FC236}">
                    <a16:creationId xmlns:a16="http://schemas.microsoft.com/office/drawing/2014/main" id="{6E21E6D2-AF72-466E-8F6A-A3B132FED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5" name="직선 연결선 1184">
                <a:extLst>
                  <a:ext uri="{FF2B5EF4-FFF2-40B4-BE49-F238E27FC236}">
                    <a16:creationId xmlns:a16="http://schemas.microsoft.com/office/drawing/2014/main" id="{B9622949-7337-4DAF-8F45-194EFDBAC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6" name="직선 화살표 연결선 1185">
                <a:extLst>
                  <a:ext uri="{FF2B5EF4-FFF2-40B4-BE49-F238E27FC236}">
                    <a16:creationId xmlns:a16="http://schemas.microsoft.com/office/drawing/2014/main" id="{C5D137A7-D378-409B-8300-6621E3F3C906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7" name="TextBox 1186">
                    <a:extLst>
                      <a:ext uri="{FF2B5EF4-FFF2-40B4-BE49-F238E27FC236}">
                        <a16:creationId xmlns:a16="http://schemas.microsoft.com/office/drawing/2014/main" id="{EA402BFF-E384-4BA4-A100-2A8E4F132A97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87" name="TextBox 1186">
                    <a:extLst>
                      <a:ext uri="{FF2B5EF4-FFF2-40B4-BE49-F238E27FC236}">
                        <a16:creationId xmlns:a16="http://schemas.microsoft.com/office/drawing/2014/main" id="{EA402BFF-E384-4BA4-A100-2A8E4F132A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21053" t="-3125" r="-1842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88" name="그룹 1187">
              <a:extLst>
                <a:ext uri="{FF2B5EF4-FFF2-40B4-BE49-F238E27FC236}">
                  <a16:creationId xmlns:a16="http://schemas.microsoft.com/office/drawing/2014/main" id="{47A81E22-43FA-40BA-B776-A03FA7E45F51}"/>
                </a:ext>
              </a:extLst>
            </p:cNvPr>
            <p:cNvGrpSpPr/>
            <p:nvPr/>
          </p:nvGrpSpPr>
          <p:grpSpPr>
            <a:xfrm>
              <a:off x="1086646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89" name="직선 연결선 1188">
                <a:extLst>
                  <a:ext uri="{FF2B5EF4-FFF2-40B4-BE49-F238E27FC236}">
                    <a16:creationId xmlns:a16="http://schemas.microsoft.com/office/drawing/2014/main" id="{40C04F55-4999-4B7B-A674-94BCCB1C01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0" name="직선 연결선 1189">
                <a:extLst>
                  <a:ext uri="{FF2B5EF4-FFF2-40B4-BE49-F238E27FC236}">
                    <a16:creationId xmlns:a16="http://schemas.microsoft.com/office/drawing/2014/main" id="{B861ADED-D63A-47A4-BC55-9BB7F5843D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직선 화살표 연결선 1190">
                <a:extLst>
                  <a:ext uri="{FF2B5EF4-FFF2-40B4-BE49-F238E27FC236}">
                    <a16:creationId xmlns:a16="http://schemas.microsoft.com/office/drawing/2014/main" id="{5079742D-D361-4D24-9C92-AE5E463ACC78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2" name="TextBox 1191">
                    <a:extLst>
                      <a:ext uri="{FF2B5EF4-FFF2-40B4-BE49-F238E27FC236}">
                        <a16:creationId xmlns:a16="http://schemas.microsoft.com/office/drawing/2014/main" id="{93CC2D6A-D4CF-4062-9BFD-AEE3547876E8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92" name="TextBox 1191">
                    <a:extLst>
                      <a:ext uri="{FF2B5EF4-FFF2-40B4-BE49-F238E27FC236}">
                        <a16:creationId xmlns:a16="http://schemas.microsoft.com/office/drawing/2014/main" id="{93CC2D6A-D4CF-4062-9BFD-AEE3547876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21622" t="-3030" r="-18919" b="-2121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80" name="그룹 679">
            <a:extLst>
              <a:ext uri="{FF2B5EF4-FFF2-40B4-BE49-F238E27FC236}">
                <a16:creationId xmlns:a16="http://schemas.microsoft.com/office/drawing/2014/main" id="{9D59CFE0-A1AC-4A38-AC3B-FB6E6B29C4AE}"/>
              </a:ext>
            </a:extLst>
          </p:cNvPr>
          <p:cNvGrpSpPr/>
          <p:nvPr/>
        </p:nvGrpSpPr>
        <p:grpSpPr>
          <a:xfrm rot="1083949">
            <a:off x="5517195" y="102305"/>
            <a:ext cx="498014" cy="238215"/>
            <a:chOff x="8256240" y="4230733"/>
            <a:chExt cx="720080" cy="278387"/>
          </a:xfrm>
        </p:grpSpPr>
        <p:grpSp>
          <p:nvGrpSpPr>
            <p:cNvPr id="681" name="그룹 680">
              <a:extLst>
                <a:ext uri="{FF2B5EF4-FFF2-40B4-BE49-F238E27FC236}">
                  <a16:creationId xmlns:a16="http://schemas.microsoft.com/office/drawing/2014/main" id="{26F0C466-E63A-40D5-9BC7-6AD66E3D6E55}"/>
                </a:ext>
              </a:extLst>
            </p:cNvPr>
            <p:cNvGrpSpPr/>
            <p:nvPr/>
          </p:nvGrpSpPr>
          <p:grpSpPr>
            <a:xfrm>
              <a:off x="8256240" y="4262286"/>
              <a:ext cx="720080" cy="246834"/>
              <a:chOff x="7968208" y="4452576"/>
              <a:chExt cx="252028" cy="164556"/>
            </a:xfrm>
          </p:grpSpPr>
          <p:cxnSp>
            <p:nvCxnSpPr>
              <p:cNvPr id="683" name="직선 연결선 682">
                <a:extLst>
                  <a:ext uri="{FF2B5EF4-FFF2-40B4-BE49-F238E27FC236}">
                    <a16:creationId xmlns:a16="http://schemas.microsoft.com/office/drawing/2014/main" id="{011864BE-40B1-4812-8EE2-7E4CEADC58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직선 연결선 683">
                <a:extLst>
                  <a:ext uri="{FF2B5EF4-FFF2-40B4-BE49-F238E27FC236}">
                    <a16:creationId xmlns:a16="http://schemas.microsoft.com/office/drawing/2014/main" id="{C5D0F334-2156-40E1-8A1C-A3B59D798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7429" y="445257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직선 화살표 연결선 684">
                <a:extLst>
                  <a:ext uri="{FF2B5EF4-FFF2-40B4-BE49-F238E27FC236}">
                    <a16:creationId xmlns:a16="http://schemas.microsoft.com/office/drawing/2014/main" id="{90B4A710-EAE8-4A9C-9591-48310ECBF324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2" name="TextBox 681">
                  <a:extLst>
                    <a:ext uri="{FF2B5EF4-FFF2-40B4-BE49-F238E27FC236}">
                      <a16:creationId xmlns:a16="http://schemas.microsoft.com/office/drawing/2014/main" id="{DEB37E62-C712-438B-B6AD-B5E4BB76429E}"/>
                    </a:ext>
                  </a:extLst>
                </p:cNvPr>
                <p:cNvSpPr txBox="1"/>
                <p:nvPr/>
              </p:nvSpPr>
              <p:spPr>
                <a:xfrm>
                  <a:off x="8500378" y="4230733"/>
                  <a:ext cx="325325" cy="1798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 xmlns="">
            <p:sp>
              <p:nvSpPr>
                <p:cNvPr id="682" name="TextBox 681">
                  <a:extLst>
                    <a:ext uri="{FF2B5EF4-FFF2-40B4-BE49-F238E27FC236}">
                      <a16:creationId xmlns:a16="http://schemas.microsoft.com/office/drawing/2014/main" id="{DEB37E62-C712-438B-B6AD-B5E4BB7642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378" y="4230733"/>
                  <a:ext cx="325325" cy="179839"/>
                </a:xfrm>
                <a:prstGeom prst="rect">
                  <a:avLst/>
                </a:prstGeom>
                <a:blipFill>
                  <a:blip r:embed="rId30"/>
                  <a:stretch>
                    <a:fillRect l="-9091" r="-9091" b="-81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3" name="그룹 652">
            <a:extLst>
              <a:ext uri="{FF2B5EF4-FFF2-40B4-BE49-F238E27FC236}">
                <a16:creationId xmlns:a16="http://schemas.microsoft.com/office/drawing/2014/main" id="{AB2E2413-2013-43ED-A22A-6DA63B104BED}"/>
              </a:ext>
            </a:extLst>
          </p:cNvPr>
          <p:cNvGrpSpPr/>
          <p:nvPr/>
        </p:nvGrpSpPr>
        <p:grpSpPr>
          <a:xfrm rot="1124671">
            <a:off x="5479081" y="569323"/>
            <a:ext cx="4694986" cy="318679"/>
            <a:chOff x="8256240" y="4136700"/>
            <a:chExt cx="720080" cy="372420"/>
          </a:xfrm>
        </p:grpSpPr>
        <p:grpSp>
          <p:nvGrpSpPr>
            <p:cNvPr id="654" name="그룹 653">
              <a:extLst>
                <a:ext uri="{FF2B5EF4-FFF2-40B4-BE49-F238E27FC236}">
                  <a16:creationId xmlns:a16="http://schemas.microsoft.com/office/drawing/2014/main" id="{4D1C6DB1-38FD-450F-84BE-4C0CC02EAF70}"/>
                </a:ext>
              </a:extLst>
            </p:cNvPr>
            <p:cNvGrpSpPr/>
            <p:nvPr/>
          </p:nvGrpSpPr>
          <p:grpSpPr>
            <a:xfrm>
              <a:off x="8256240" y="4293096"/>
              <a:ext cx="720080" cy="216024"/>
              <a:chOff x="7968208" y="4473116"/>
              <a:chExt cx="252028" cy="144016"/>
            </a:xfrm>
          </p:grpSpPr>
          <p:cxnSp>
            <p:nvCxnSpPr>
              <p:cNvPr id="656" name="직선 연결선 655">
                <a:extLst>
                  <a:ext uri="{FF2B5EF4-FFF2-40B4-BE49-F238E27FC236}">
                    <a16:creationId xmlns:a16="http://schemas.microsoft.com/office/drawing/2014/main" id="{A3C233D9-567E-4D18-9AF6-7D3EC1FC9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직선 연결선 656">
                <a:extLst>
                  <a:ext uri="{FF2B5EF4-FFF2-40B4-BE49-F238E27FC236}">
                    <a16:creationId xmlns:a16="http://schemas.microsoft.com/office/drawing/2014/main" id="{666E5655-09FD-4A47-9524-4B82C5F45E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직선 화살표 연결선 657">
                <a:extLst>
                  <a:ext uri="{FF2B5EF4-FFF2-40B4-BE49-F238E27FC236}">
                    <a16:creationId xmlns:a16="http://schemas.microsoft.com/office/drawing/2014/main" id="{8C174E6D-5488-4D6A-9156-5C8371C37148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5" name="TextBox 654">
                  <a:extLst>
                    <a:ext uri="{FF2B5EF4-FFF2-40B4-BE49-F238E27FC236}">
                      <a16:creationId xmlns:a16="http://schemas.microsoft.com/office/drawing/2014/main" id="{48A72F8A-D1FF-4B36-AD87-DB3263F1965C}"/>
                    </a:ext>
                  </a:extLst>
                </p:cNvPr>
                <p:cNvSpPr txBox="1"/>
                <p:nvPr/>
              </p:nvSpPr>
              <p:spPr>
                <a:xfrm>
                  <a:off x="8675387" y="4136700"/>
                  <a:ext cx="54257" cy="215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655" name="TextBox 654">
                  <a:extLst>
                    <a:ext uri="{FF2B5EF4-FFF2-40B4-BE49-F238E27FC236}">
                      <a16:creationId xmlns:a16="http://schemas.microsoft.com/office/drawing/2014/main" id="{48A72F8A-D1FF-4B36-AD87-DB3263F19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5387" y="4136700"/>
                  <a:ext cx="54257" cy="215807"/>
                </a:xfrm>
                <a:prstGeom prst="rect">
                  <a:avLst/>
                </a:prstGeom>
                <a:blipFill>
                  <a:blip r:embed="rId9"/>
                  <a:stretch>
                    <a:fillRect l="-7692" r="-6154" b="-8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4" name="그룹 453">
            <a:extLst>
              <a:ext uri="{FF2B5EF4-FFF2-40B4-BE49-F238E27FC236}">
                <a16:creationId xmlns:a16="http://schemas.microsoft.com/office/drawing/2014/main" id="{730015B6-9234-437D-8A72-63FE1EB07655}"/>
              </a:ext>
            </a:extLst>
          </p:cNvPr>
          <p:cNvGrpSpPr/>
          <p:nvPr/>
        </p:nvGrpSpPr>
        <p:grpSpPr>
          <a:xfrm rot="1083949">
            <a:off x="6399845" y="457201"/>
            <a:ext cx="498014" cy="238215"/>
            <a:chOff x="8256240" y="4230733"/>
            <a:chExt cx="720080" cy="278387"/>
          </a:xfrm>
        </p:grpSpPr>
        <p:grpSp>
          <p:nvGrpSpPr>
            <p:cNvPr id="486" name="그룹 485">
              <a:extLst>
                <a:ext uri="{FF2B5EF4-FFF2-40B4-BE49-F238E27FC236}">
                  <a16:creationId xmlns:a16="http://schemas.microsoft.com/office/drawing/2014/main" id="{2D083E6E-DF49-477B-B09D-0FF9F9B9FE1D}"/>
                </a:ext>
              </a:extLst>
            </p:cNvPr>
            <p:cNvGrpSpPr/>
            <p:nvPr/>
          </p:nvGrpSpPr>
          <p:grpSpPr>
            <a:xfrm>
              <a:off x="8256240" y="4262286"/>
              <a:ext cx="720080" cy="246834"/>
              <a:chOff x="7968208" y="4452576"/>
              <a:chExt cx="252028" cy="164556"/>
            </a:xfrm>
          </p:grpSpPr>
          <p:cxnSp>
            <p:nvCxnSpPr>
              <p:cNvPr id="510" name="직선 연결선 509">
                <a:extLst>
                  <a:ext uri="{FF2B5EF4-FFF2-40B4-BE49-F238E27FC236}">
                    <a16:creationId xmlns:a16="http://schemas.microsoft.com/office/drawing/2014/main" id="{FAF6131A-E8DC-4BBC-9844-EB72581B8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직선 연결선 514">
                <a:extLst>
                  <a:ext uri="{FF2B5EF4-FFF2-40B4-BE49-F238E27FC236}">
                    <a16:creationId xmlns:a16="http://schemas.microsoft.com/office/drawing/2014/main" id="{74514A3C-607B-4BC5-A56D-C09AEFCB1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7429" y="445257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직선 화살표 연결선 516">
                <a:extLst>
                  <a:ext uri="{FF2B5EF4-FFF2-40B4-BE49-F238E27FC236}">
                    <a16:creationId xmlns:a16="http://schemas.microsoft.com/office/drawing/2014/main" id="{A499243A-302D-4CE2-A548-55B8D2C462B2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6" name="TextBox 495">
                  <a:extLst>
                    <a:ext uri="{FF2B5EF4-FFF2-40B4-BE49-F238E27FC236}">
                      <a16:creationId xmlns:a16="http://schemas.microsoft.com/office/drawing/2014/main" id="{9A153904-2077-4E66-99AF-14C79E3CDEE5}"/>
                    </a:ext>
                  </a:extLst>
                </p:cNvPr>
                <p:cNvSpPr txBox="1"/>
                <p:nvPr/>
              </p:nvSpPr>
              <p:spPr>
                <a:xfrm>
                  <a:off x="8500378" y="4230733"/>
                  <a:ext cx="325325" cy="1798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 xmlns="">
            <p:sp>
              <p:nvSpPr>
                <p:cNvPr id="496" name="TextBox 495">
                  <a:extLst>
                    <a:ext uri="{FF2B5EF4-FFF2-40B4-BE49-F238E27FC236}">
                      <a16:creationId xmlns:a16="http://schemas.microsoft.com/office/drawing/2014/main" id="{9A153904-2077-4E66-99AF-14C79E3CD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378" y="4230733"/>
                  <a:ext cx="325325" cy="179839"/>
                </a:xfrm>
                <a:prstGeom prst="rect">
                  <a:avLst/>
                </a:prstGeom>
                <a:blipFill>
                  <a:blip r:embed="rId31"/>
                  <a:stretch>
                    <a:fillRect l="-9091" r="-9091" b="-81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734E3AC7-8281-4965-8584-82E5F6C24D7B}"/>
              </a:ext>
            </a:extLst>
          </p:cNvPr>
          <p:cNvSpPr/>
          <p:nvPr/>
        </p:nvSpPr>
        <p:spPr>
          <a:xfrm>
            <a:off x="168691" y="410131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/>
              <a:t>밤나무 재배 계획</a:t>
            </a:r>
            <a:r>
              <a:rPr lang="en-US" altLang="ko-KR"/>
              <a:t>(2022.2.7)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5EF2F-066F-4D4C-B33B-CDEB22D0870F}"/>
              </a:ext>
            </a:extLst>
          </p:cNvPr>
          <p:cNvSpPr txBox="1"/>
          <p:nvPr/>
        </p:nvSpPr>
        <p:spPr>
          <a:xfrm>
            <a:off x="241300" y="1117600"/>
            <a:ext cx="22637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구덩이 총 </a:t>
            </a:r>
            <a:r>
              <a:rPr lang="en-US" altLang="ko-KR" sz="1200"/>
              <a:t>67 </a:t>
            </a:r>
            <a:r>
              <a:rPr lang="ko-KR" altLang="en-US" sz="1200"/>
              <a:t>개</a:t>
            </a:r>
            <a:endParaRPr lang="en-US" altLang="ko-KR" sz="1200"/>
          </a:p>
          <a:p>
            <a:r>
              <a:rPr lang="ko-KR" altLang="en-US" sz="1200"/>
              <a:t>  기존 밤나무 </a:t>
            </a:r>
            <a:r>
              <a:rPr lang="en-US" altLang="ko-KR" sz="1200"/>
              <a:t>10</a:t>
            </a:r>
          </a:p>
          <a:p>
            <a:r>
              <a:rPr lang="ko-KR" altLang="en-US" sz="1200"/>
              <a:t>  새 묘목 </a:t>
            </a:r>
            <a:r>
              <a:rPr lang="en-US" altLang="ko-KR" sz="1200"/>
              <a:t>54</a:t>
            </a:r>
          </a:p>
          <a:p>
            <a:r>
              <a:rPr lang="ko-KR" altLang="en-US" sz="1200"/>
              <a:t>     대보 </a:t>
            </a:r>
            <a:r>
              <a:rPr lang="en-US" altLang="ko-KR" sz="1200"/>
              <a:t>24</a:t>
            </a:r>
          </a:p>
          <a:p>
            <a:r>
              <a:rPr lang="en-US" altLang="ko-KR" sz="1200"/>
              <a:t>     </a:t>
            </a:r>
            <a:r>
              <a:rPr lang="ko-KR" altLang="en-US" sz="1200"/>
              <a:t>왕유밤</a:t>
            </a:r>
            <a:r>
              <a:rPr lang="en-US" altLang="ko-KR" sz="1200"/>
              <a:t>(</a:t>
            </a:r>
            <a:r>
              <a:rPr lang="ko-KR" altLang="en-US" sz="1200"/>
              <a:t>포르단</a:t>
            </a:r>
            <a:r>
              <a:rPr lang="en-US" altLang="ko-KR" sz="1200"/>
              <a:t>) 20</a:t>
            </a:r>
          </a:p>
          <a:p>
            <a:r>
              <a:rPr lang="en-US" altLang="ko-KR" sz="1200"/>
              <a:t>     </a:t>
            </a:r>
            <a:r>
              <a:rPr lang="ko-KR" altLang="en-US" sz="1200"/>
              <a:t>옥광 </a:t>
            </a:r>
            <a:r>
              <a:rPr lang="en-US" altLang="ko-KR" sz="1200"/>
              <a:t>10</a:t>
            </a:r>
          </a:p>
          <a:p>
            <a:r>
              <a:rPr lang="ko-KR" altLang="en-US" sz="1200"/>
              <a:t>     기타 과수 </a:t>
            </a:r>
            <a:r>
              <a:rPr lang="en-US" altLang="ko-KR" sz="1200"/>
              <a:t>3</a:t>
            </a:r>
          </a:p>
          <a:p>
            <a:r>
              <a:rPr lang="ko-KR" altLang="en-US" sz="1200"/>
              <a:t>       감나무  </a:t>
            </a:r>
            <a:endParaRPr lang="en-US" altLang="ko-KR" sz="1200"/>
          </a:p>
          <a:p>
            <a:r>
              <a:rPr lang="en-US" altLang="ko-KR" sz="1200"/>
              <a:t>       </a:t>
            </a:r>
            <a:r>
              <a:rPr lang="ko-KR" altLang="en-US" sz="1200"/>
              <a:t>모과나무 </a:t>
            </a:r>
            <a:r>
              <a:rPr lang="en-US" altLang="ko-KR" sz="1200"/>
              <a:t>…</a:t>
            </a:r>
          </a:p>
          <a:p>
            <a:endParaRPr lang="en-US" altLang="ko-KR" sz="1200"/>
          </a:p>
          <a:p>
            <a:r>
              <a:rPr lang="ko-KR" altLang="en-US" sz="1200"/>
              <a:t>대전 서구 평촌동 </a:t>
            </a:r>
            <a:r>
              <a:rPr lang="en-US" altLang="ko-KR" sz="1200"/>
              <a:t>123-3,123-1</a:t>
            </a:r>
            <a:br>
              <a:rPr lang="en-US" altLang="ko-KR" sz="1200"/>
            </a:br>
            <a:r>
              <a:rPr lang="ko-KR" altLang="en-US" sz="1200"/>
              <a:t>김윤중</a:t>
            </a:r>
            <a:r>
              <a:rPr lang="en-US" altLang="ko-KR" sz="1200"/>
              <a:t>, 010-2735-0832</a:t>
            </a:r>
          </a:p>
        </p:txBody>
      </p:sp>
      <p:sp>
        <p:nvSpPr>
          <p:cNvPr id="668" name="말풍선: 모서리가 둥근 사각형 667">
            <a:extLst>
              <a:ext uri="{FF2B5EF4-FFF2-40B4-BE49-F238E27FC236}">
                <a16:creationId xmlns:a16="http://schemas.microsoft.com/office/drawing/2014/main" id="{D9FCA4CE-7B72-4B41-8DAB-E1C340209F81}"/>
              </a:ext>
            </a:extLst>
          </p:cNvPr>
          <p:cNvSpPr/>
          <p:nvPr/>
        </p:nvSpPr>
        <p:spPr>
          <a:xfrm>
            <a:off x="2973097" y="843622"/>
            <a:ext cx="1276350" cy="304383"/>
          </a:xfrm>
          <a:prstGeom prst="wedgeRoundRectCallout">
            <a:avLst>
              <a:gd name="adj1" fmla="val 99413"/>
              <a:gd name="adj2" fmla="val -93782"/>
              <a:gd name="adj3" fmla="val 16667"/>
            </a:avLst>
          </a:prstGeom>
          <a:noFill/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농막창고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F9AF857-D7D8-46FA-8C4C-F0489ED54042}"/>
              </a:ext>
            </a:extLst>
          </p:cNvPr>
          <p:cNvCxnSpPr>
            <a:cxnSpLocks/>
          </p:cNvCxnSpPr>
          <p:nvPr/>
        </p:nvCxnSpPr>
        <p:spPr>
          <a:xfrm>
            <a:off x="1322453" y="5248639"/>
            <a:ext cx="813107" cy="12407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직선 연결선 520">
            <a:extLst>
              <a:ext uri="{FF2B5EF4-FFF2-40B4-BE49-F238E27FC236}">
                <a16:creationId xmlns:a16="http://schemas.microsoft.com/office/drawing/2014/main" id="{BAEE4D76-74FF-4D87-B60C-1FFC9C4B0481}"/>
              </a:ext>
            </a:extLst>
          </p:cNvPr>
          <p:cNvCxnSpPr>
            <a:cxnSpLocks/>
          </p:cNvCxnSpPr>
          <p:nvPr/>
        </p:nvCxnSpPr>
        <p:spPr>
          <a:xfrm>
            <a:off x="5381464" y="269786"/>
            <a:ext cx="4504481" cy="16036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원통형 581">
            <a:extLst>
              <a:ext uri="{FF2B5EF4-FFF2-40B4-BE49-F238E27FC236}">
                <a16:creationId xmlns:a16="http://schemas.microsoft.com/office/drawing/2014/main" id="{17FEEA80-2418-4987-A053-C0450CEC2736}"/>
              </a:ext>
            </a:extLst>
          </p:cNvPr>
          <p:cNvSpPr/>
          <p:nvPr/>
        </p:nvSpPr>
        <p:spPr>
          <a:xfrm rot="17401994" flipH="1">
            <a:off x="5720588" y="144314"/>
            <a:ext cx="45719" cy="503649"/>
          </a:xfrm>
          <a:prstGeom prst="can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0" name="말풍선: 모서리가 둥근 사각형 519">
            <a:extLst>
              <a:ext uri="{FF2B5EF4-FFF2-40B4-BE49-F238E27FC236}">
                <a16:creationId xmlns:a16="http://schemas.microsoft.com/office/drawing/2014/main" id="{85006FDB-7F56-4606-B9E8-42D9781ECAF2}"/>
              </a:ext>
            </a:extLst>
          </p:cNvPr>
          <p:cNvSpPr/>
          <p:nvPr/>
        </p:nvSpPr>
        <p:spPr>
          <a:xfrm>
            <a:off x="3024519" y="2739548"/>
            <a:ext cx="1593850" cy="247650"/>
          </a:xfrm>
          <a:prstGeom prst="wedgeRoundRectCallout">
            <a:avLst>
              <a:gd name="adj1" fmla="val 46223"/>
              <a:gd name="adj2" fmla="val 109873"/>
              <a:gd name="adj3" fmla="val 16667"/>
            </a:avLst>
          </a:prstGeom>
          <a:pattFill prst="pct5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solidFill>
              <a:srgbClr val="0070C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chemeClr val="tx1"/>
                </a:solidFill>
              </a:rPr>
              <a:t>과수원 이동로</a:t>
            </a: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63CF4DBB-F26F-4064-82B9-71AB480716C5}"/>
              </a:ext>
            </a:extLst>
          </p:cNvPr>
          <p:cNvSpPr/>
          <p:nvPr/>
        </p:nvSpPr>
        <p:spPr>
          <a:xfrm>
            <a:off x="6718300" y="1562100"/>
            <a:ext cx="3162300" cy="1879600"/>
          </a:xfrm>
          <a:custGeom>
            <a:avLst/>
            <a:gdLst>
              <a:gd name="connsiteX0" fmla="*/ 3162300 w 3162300"/>
              <a:gd name="connsiteY0" fmla="*/ 406400 h 1879600"/>
              <a:gd name="connsiteX1" fmla="*/ 2019300 w 3162300"/>
              <a:gd name="connsiteY1" fmla="*/ 0 h 1879600"/>
              <a:gd name="connsiteX2" fmla="*/ 0 w 3162300"/>
              <a:gd name="connsiteY2" fmla="*/ 1485900 h 1879600"/>
              <a:gd name="connsiteX3" fmla="*/ 1143000 w 3162300"/>
              <a:gd name="connsiteY3" fmla="*/ 1879600 h 1879600"/>
              <a:gd name="connsiteX4" fmla="*/ 3162300 w 3162300"/>
              <a:gd name="connsiteY4" fmla="*/ 4064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300" h="1879600">
                <a:moveTo>
                  <a:pt x="3162300" y="406400"/>
                </a:moveTo>
                <a:lnTo>
                  <a:pt x="2019300" y="0"/>
                </a:lnTo>
                <a:lnTo>
                  <a:pt x="0" y="1485900"/>
                </a:lnTo>
                <a:lnTo>
                  <a:pt x="1143000" y="1879600"/>
                </a:lnTo>
                <a:lnTo>
                  <a:pt x="3162300" y="406400"/>
                </a:lnTo>
                <a:close/>
              </a:path>
            </a:pathLst>
          </a:custGeom>
          <a:solidFill>
            <a:srgbClr val="0070C0">
              <a:alpha val="22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6" name="말풍선: 모서리가 둥근 사각형 1195">
            <a:extLst>
              <a:ext uri="{FF2B5EF4-FFF2-40B4-BE49-F238E27FC236}">
                <a16:creationId xmlns:a16="http://schemas.microsoft.com/office/drawing/2014/main" id="{FF2CC091-7979-4CD9-9154-6BB56F9C03AF}"/>
              </a:ext>
            </a:extLst>
          </p:cNvPr>
          <p:cNvSpPr/>
          <p:nvPr/>
        </p:nvSpPr>
        <p:spPr>
          <a:xfrm>
            <a:off x="2635899" y="3187700"/>
            <a:ext cx="1549076" cy="254000"/>
          </a:xfrm>
          <a:prstGeom prst="wedgeRoundRectCallout">
            <a:avLst>
              <a:gd name="adj1" fmla="val -127502"/>
              <a:gd name="adj2" fmla="val 823530"/>
              <a:gd name="adj3" fmla="val 16667"/>
            </a:avLst>
          </a:prstGeom>
          <a:solidFill>
            <a:schemeClr val="tx1"/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</a:rPr>
              <a:t>배수도랑</a:t>
            </a:r>
          </a:p>
        </p:txBody>
      </p:sp>
    </p:spTree>
    <p:extLst>
      <p:ext uri="{BB962C8B-B14F-4D97-AF65-F5344CB8AC3E}">
        <p14:creationId xmlns:p14="http://schemas.microsoft.com/office/powerpoint/2010/main" val="64044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자유형: 도형 1107">
            <a:extLst>
              <a:ext uri="{FF2B5EF4-FFF2-40B4-BE49-F238E27FC236}">
                <a16:creationId xmlns:a16="http://schemas.microsoft.com/office/drawing/2014/main" id="{C949E3E0-288A-46CB-A9BF-FECE53DB1DCB}"/>
              </a:ext>
            </a:extLst>
          </p:cNvPr>
          <p:cNvSpPr/>
          <p:nvPr/>
        </p:nvSpPr>
        <p:spPr>
          <a:xfrm>
            <a:off x="7168362" y="5099282"/>
            <a:ext cx="2849991" cy="1508426"/>
          </a:xfrm>
          <a:custGeom>
            <a:avLst/>
            <a:gdLst>
              <a:gd name="connsiteX0" fmla="*/ 86768 w 2849991"/>
              <a:gd name="connsiteY0" fmla="*/ 0 h 1508426"/>
              <a:gd name="connsiteX1" fmla="*/ 0 w 2849991"/>
              <a:gd name="connsiteY1" fmla="*/ 814283 h 1508426"/>
              <a:gd name="connsiteX2" fmla="*/ 6674 w 2849991"/>
              <a:gd name="connsiteY2" fmla="*/ 1495077 h 1508426"/>
              <a:gd name="connsiteX3" fmla="*/ 2843317 w 2849991"/>
              <a:gd name="connsiteY3" fmla="*/ 1508426 h 1508426"/>
              <a:gd name="connsiteX4" fmla="*/ 2849991 w 2849991"/>
              <a:gd name="connsiteY4" fmla="*/ 834306 h 1508426"/>
              <a:gd name="connsiteX5" fmla="*/ 1054564 w 2849991"/>
              <a:gd name="connsiteY5" fmla="*/ 20023 h 1508426"/>
              <a:gd name="connsiteX6" fmla="*/ 86768 w 2849991"/>
              <a:gd name="connsiteY6" fmla="*/ 0 h 150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9991" h="1508426">
                <a:moveTo>
                  <a:pt x="86768" y="0"/>
                </a:moveTo>
                <a:lnTo>
                  <a:pt x="0" y="814283"/>
                </a:lnTo>
                <a:cubicBezTo>
                  <a:pt x="2225" y="1041214"/>
                  <a:pt x="4449" y="1268146"/>
                  <a:pt x="6674" y="1495077"/>
                </a:cubicBezTo>
                <a:lnTo>
                  <a:pt x="2843317" y="1508426"/>
                </a:lnTo>
                <a:cubicBezTo>
                  <a:pt x="2845542" y="1283719"/>
                  <a:pt x="2847766" y="1059013"/>
                  <a:pt x="2849991" y="834306"/>
                </a:cubicBezTo>
                <a:lnTo>
                  <a:pt x="1054564" y="20023"/>
                </a:lnTo>
                <a:lnTo>
                  <a:pt x="86768" y="0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7" name="직사각형 1106">
            <a:extLst>
              <a:ext uri="{FF2B5EF4-FFF2-40B4-BE49-F238E27FC236}">
                <a16:creationId xmlns:a16="http://schemas.microsoft.com/office/drawing/2014/main" id="{E7DD1139-ECAB-41D9-B803-389C851A43BF}"/>
              </a:ext>
            </a:extLst>
          </p:cNvPr>
          <p:cNvSpPr/>
          <p:nvPr/>
        </p:nvSpPr>
        <p:spPr>
          <a:xfrm>
            <a:off x="7255130" y="4131486"/>
            <a:ext cx="967796" cy="987819"/>
          </a:xfrm>
          <a:prstGeom prst="rect">
            <a:avLst/>
          </a:prstGeom>
          <a:solidFill>
            <a:schemeClr val="accent1">
              <a:alpha val="1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7AD727A7-FD97-4987-81DF-52731F747891}"/>
              </a:ext>
            </a:extLst>
          </p:cNvPr>
          <p:cNvSpPr/>
          <p:nvPr/>
        </p:nvSpPr>
        <p:spPr>
          <a:xfrm>
            <a:off x="1267663" y="244531"/>
            <a:ext cx="8648279" cy="6298542"/>
          </a:xfrm>
          <a:custGeom>
            <a:avLst/>
            <a:gdLst>
              <a:gd name="connsiteX0" fmla="*/ 0 w 5906891"/>
              <a:gd name="connsiteY0" fmla="*/ 3757717 h 4732187"/>
              <a:gd name="connsiteX1" fmla="*/ 574003 w 5906891"/>
              <a:gd name="connsiteY1" fmla="*/ 4732187 h 4732187"/>
              <a:gd name="connsiteX2" fmla="*/ 3257133 w 5906891"/>
              <a:gd name="connsiteY2" fmla="*/ 3390622 h 4732187"/>
              <a:gd name="connsiteX3" fmla="*/ 5906891 w 5906891"/>
              <a:gd name="connsiteY3" fmla="*/ 1214750 h 4732187"/>
              <a:gd name="connsiteX4" fmla="*/ 2816619 w 5906891"/>
              <a:gd name="connsiteY4" fmla="*/ 0 h 4732187"/>
              <a:gd name="connsiteX5" fmla="*/ 2409478 w 5906891"/>
              <a:gd name="connsiteY5" fmla="*/ 340397 h 4732187"/>
              <a:gd name="connsiteX6" fmla="*/ 2549641 w 5906891"/>
              <a:gd name="connsiteY6" fmla="*/ 994493 h 4732187"/>
              <a:gd name="connsiteX7" fmla="*/ 2542967 w 5906891"/>
              <a:gd name="connsiteY7" fmla="*/ 1521775 h 4732187"/>
              <a:gd name="connsiteX8" fmla="*/ 2389454 w 5906891"/>
              <a:gd name="connsiteY8" fmla="*/ 2095778 h 4732187"/>
              <a:gd name="connsiteX9" fmla="*/ 1468380 w 5906891"/>
              <a:gd name="connsiteY9" fmla="*/ 3043550 h 4732187"/>
              <a:gd name="connsiteX10" fmla="*/ 33373 w 5906891"/>
              <a:gd name="connsiteY10" fmla="*/ 3751042 h 473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6891" h="4732187">
                <a:moveTo>
                  <a:pt x="0" y="3757717"/>
                </a:moveTo>
                <a:lnTo>
                  <a:pt x="574003" y="4732187"/>
                </a:lnTo>
                <a:lnTo>
                  <a:pt x="3257133" y="3390622"/>
                </a:lnTo>
                <a:lnTo>
                  <a:pt x="5906891" y="1214750"/>
                </a:lnTo>
                <a:lnTo>
                  <a:pt x="2816619" y="0"/>
                </a:lnTo>
                <a:lnTo>
                  <a:pt x="2409478" y="340397"/>
                </a:lnTo>
                <a:lnTo>
                  <a:pt x="2549641" y="994493"/>
                </a:lnTo>
                <a:cubicBezTo>
                  <a:pt x="2547416" y="1170254"/>
                  <a:pt x="2545192" y="1346014"/>
                  <a:pt x="2542967" y="1521775"/>
                </a:cubicBezTo>
                <a:lnTo>
                  <a:pt x="2389454" y="2095778"/>
                </a:lnTo>
                <a:lnTo>
                  <a:pt x="1468380" y="3043550"/>
                </a:lnTo>
                <a:lnTo>
                  <a:pt x="33373" y="3751042"/>
                </a:lnTo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F8AA4BA-BD56-4B18-B136-C2B05408B5FE}"/>
              </a:ext>
            </a:extLst>
          </p:cNvPr>
          <p:cNvGrpSpPr/>
          <p:nvPr/>
        </p:nvGrpSpPr>
        <p:grpSpPr>
          <a:xfrm rot="3417952">
            <a:off x="1137814" y="5848665"/>
            <a:ext cx="1378581" cy="82435"/>
            <a:chOff x="1055440" y="3397036"/>
            <a:chExt cx="10791656" cy="766154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358660B-EDF9-4596-B195-B16B2C323587}"/>
                </a:ext>
              </a:extLst>
            </p:cNvPr>
            <p:cNvSpPr/>
            <p:nvPr/>
          </p:nvSpPr>
          <p:spPr>
            <a:xfrm>
              <a:off x="8256240" y="3429000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F7384AD-10A4-4B21-97A5-CD9B6159B43E}"/>
                </a:ext>
              </a:extLst>
            </p:cNvPr>
            <p:cNvSpPr/>
            <p:nvPr/>
          </p:nvSpPr>
          <p:spPr>
            <a:xfrm>
              <a:off x="4655840" y="3417074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F551906-2B13-4DBA-9F60-6352A06C279B}"/>
                </a:ext>
              </a:extLst>
            </p:cNvPr>
            <p:cNvSpPr/>
            <p:nvPr/>
          </p:nvSpPr>
          <p:spPr>
            <a:xfrm>
              <a:off x="1055440" y="3397036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FCB26C7-B2B5-4281-AF57-A53F92ABCC6E}"/>
              </a:ext>
            </a:extLst>
          </p:cNvPr>
          <p:cNvGrpSpPr/>
          <p:nvPr/>
        </p:nvGrpSpPr>
        <p:grpSpPr>
          <a:xfrm rot="3417952">
            <a:off x="8691010" y="1338453"/>
            <a:ext cx="1447031" cy="104469"/>
            <a:chOff x="1055440" y="3397036"/>
            <a:chExt cx="10791656" cy="766154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0C3C505B-9727-470A-9AE3-1AF21B4B7200}"/>
                </a:ext>
              </a:extLst>
            </p:cNvPr>
            <p:cNvSpPr/>
            <p:nvPr/>
          </p:nvSpPr>
          <p:spPr>
            <a:xfrm>
              <a:off x="8256240" y="3429000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AAC85D8-4CF3-469E-BE40-DE6463F29DC2}"/>
                </a:ext>
              </a:extLst>
            </p:cNvPr>
            <p:cNvSpPr/>
            <p:nvPr/>
          </p:nvSpPr>
          <p:spPr>
            <a:xfrm>
              <a:off x="4655840" y="3417074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18E95D6B-A537-40E0-8AD1-D47F0EF0EF42}"/>
                </a:ext>
              </a:extLst>
            </p:cNvPr>
            <p:cNvSpPr/>
            <p:nvPr/>
          </p:nvSpPr>
          <p:spPr>
            <a:xfrm>
              <a:off x="1055440" y="3397036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181E74A7-825C-4796-AA12-4635033FCFE9}"/>
              </a:ext>
            </a:extLst>
          </p:cNvPr>
          <p:cNvCxnSpPr>
            <a:cxnSpLocks/>
          </p:cNvCxnSpPr>
          <p:nvPr/>
        </p:nvCxnSpPr>
        <p:spPr>
          <a:xfrm flipV="1">
            <a:off x="1639672" y="3827731"/>
            <a:ext cx="3708411" cy="1656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A2E287C6-4F3E-4554-BF5F-17F19E3266A8}"/>
              </a:ext>
            </a:extLst>
          </p:cNvPr>
          <p:cNvGrpSpPr/>
          <p:nvPr/>
        </p:nvGrpSpPr>
        <p:grpSpPr>
          <a:xfrm>
            <a:off x="5815018" y="1589080"/>
            <a:ext cx="4089400" cy="3057525"/>
            <a:chOff x="5667375" y="1698625"/>
            <a:chExt cx="4089400" cy="3057525"/>
          </a:xfrm>
        </p:grpSpPr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9E818BDB-F47C-4192-926C-4339C377FDB2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V="1">
              <a:off x="5787938" y="1705543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35A34240-EC2F-4FE4-8B76-A48ABCE2BB4E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flipV="1">
              <a:off x="5867462" y="1827840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14338726-A936-4F47-8307-45F99A2B6BB4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 flipV="1">
              <a:off x="5668670" y="1704099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0A40B286-EEDB-4D2F-A547-73F88DC2F078}"/>
                </a:ext>
              </a:extLst>
            </p:cNvPr>
            <p:cNvSpPr/>
            <p:nvPr/>
          </p:nvSpPr>
          <p:spPr>
            <a:xfrm>
              <a:off x="5832475" y="1831975"/>
              <a:ext cx="3921125" cy="2924175"/>
            </a:xfrm>
            <a:custGeom>
              <a:avLst/>
              <a:gdLst>
                <a:gd name="connsiteX0" fmla="*/ 0 w 3921125"/>
                <a:gd name="connsiteY0" fmla="*/ 2924175 h 2924175"/>
                <a:gd name="connsiteX1" fmla="*/ 34925 w 3921125"/>
                <a:gd name="connsiteY1" fmla="*/ 2803525 h 2924175"/>
                <a:gd name="connsiteX2" fmla="*/ 3921125 w 3921125"/>
                <a:gd name="connsiteY2" fmla="*/ 0 h 2924175"/>
                <a:gd name="connsiteX3" fmla="*/ 3879850 w 3921125"/>
                <a:gd name="connsiteY3" fmla="*/ 111125 h 2924175"/>
                <a:gd name="connsiteX4" fmla="*/ 0 w 3921125"/>
                <a:gd name="connsiteY4" fmla="*/ 292417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125" h="2924175">
                  <a:moveTo>
                    <a:pt x="0" y="2924175"/>
                  </a:moveTo>
                  <a:lnTo>
                    <a:pt x="34925" y="2803525"/>
                  </a:lnTo>
                  <a:lnTo>
                    <a:pt x="3921125" y="0"/>
                  </a:lnTo>
                  <a:lnTo>
                    <a:pt x="3879850" y="111125"/>
                  </a:lnTo>
                  <a:lnTo>
                    <a:pt x="0" y="292417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6C988E15-6F5B-4EC8-B9FA-1AD41C787A1F}"/>
                </a:ext>
              </a:extLst>
            </p:cNvPr>
            <p:cNvSpPr/>
            <p:nvPr/>
          </p:nvSpPr>
          <p:spPr>
            <a:xfrm>
              <a:off x="5788025" y="1701800"/>
              <a:ext cx="3968750" cy="2933700"/>
            </a:xfrm>
            <a:custGeom>
              <a:avLst/>
              <a:gdLst>
                <a:gd name="connsiteX0" fmla="*/ 73025 w 3968750"/>
                <a:gd name="connsiteY0" fmla="*/ 2933700 h 2933700"/>
                <a:gd name="connsiteX1" fmla="*/ 3968750 w 3968750"/>
                <a:gd name="connsiteY1" fmla="*/ 127000 h 2933700"/>
                <a:gd name="connsiteX2" fmla="*/ 3886200 w 3968750"/>
                <a:gd name="connsiteY2" fmla="*/ 0 h 2933700"/>
                <a:gd name="connsiteX3" fmla="*/ 0 w 3968750"/>
                <a:gd name="connsiteY3" fmla="*/ 2806700 h 2933700"/>
                <a:gd name="connsiteX4" fmla="*/ 73025 w 3968750"/>
                <a:gd name="connsiteY4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50" h="2933700">
                  <a:moveTo>
                    <a:pt x="73025" y="2933700"/>
                  </a:moveTo>
                  <a:lnTo>
                    <a:pt x="3968750" y="127000"/>
                  </a:lnTo>
                  <a:lnTo>
                    <a:pt x="3886200" y="0"/>
                  </a:lnTo>
                  <a:lnTo>
                    <a:pt x="0" y="2806700"/>
                  </a:lnTo>
                  <a:lnTo>
                    <a:pt x="73025" y="2933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62DB5749-09FA-47AE-819F-778234FED8C8}"/>
                </a:ext>
              </a:extLst>
            </p:cNvPr>
            <p:cNvSpPr/>
            <p:nvPr/>
          </p:nvSpPr>
          <p:spPr>
            <a:xfrm>
              <a:off x="5667375" y="1698625"/>
              <a:ext cx="4006850" cy="2816225"/>
            </a:xfrm>
            <a:custGeom>
              <a:avLst/>
              <a:gdLst>
                <a:gd name="connsiteX0" fmla="*/ 114300 w 4006850"/>
                <a:gd name="connsiteY0" fmla="*/ 2816225 h 2816225"/>
                <a:gd name="connsiteX1" fmla="*/ 4006850 w 4006850"/>
                <a:gd name="connsiteY1" fmla="*/ 0 h 2816225"/>
                <a:gd name="connsiteX2" fmla="*/ 3883025 w 4006850"/>
                <a:gd name="connsiteY2" fmla="*/ 3175 h 2816225"/>
                <a:gd name="connsiteX3" fmla="*/ 0 w 4006850"/>
                <a:gd name="connsiteY3" fmla="*/ 2803525 h 2816225"/>
                <a:gd name="connsiteX4" fmla="*/ 114300 w 4006850"/>
                <a:gd name="connsiteY4" fmla="*/ 2816225 h 28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850" h="2816225">
                  <a:moveTo>
                    <a:pt x="114300" y="2816225"/>
                  </a:moveTo>
                  <a:lnTo>
                    <a:pt x="4006850" y="0"/>
                  </a:lnTo>
                  <a:lnTo>
                    <a:pt x="3883025" y="3175"/>
                  </a:lnTo>
                  <a:lnTo>
                    <a:pt x="0" y="2803525"/>
                  </a:lnTo>
                  <a:lnTo>
                    <a:pt x="114300" y="28162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F956B782-F1ED-40A1-8639-0A755CA1109F}"/>
              </a:ext>
            </a:extLst>
          </p:cNvPr>
          <p:cNvGrpSpPr/>
          <p:nvPr/>
        </p:nvGrpSpPr>
        <p:grpSpPr>
          <a:xfrm>
            <a:off x="5554804" y="1183745"/>
            <a:ext cx="4089400" cy="3057525"/>
            <a:chOff x="5667375" y="1698625"/>
            <a:chExt cx="4089400" cy="3057525"/>
          </a:xfrm>
        </p:grpSpPr>
        <p:cxnSp>
          <p:nvCxnSpPr>
            <p:cNvPr id="105" name="직선 연결선 104">
              <a:extLst>
                <a:ext uri="{FF2B5EF4-FFF2-40B4-BE49-F238E27FC236}">
                  <a16:creationId xmlns:a16="http://schemas.microsoft.com/office/drawing/2014/main" id="{E9B41C63-321D-40F5-94C8-D2734F5AA8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938" y="1705543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C645DBA0-DCD2-492B-91C3-F99CF11A1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7462" y="1827840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E72D6AE4-25B9-4518-AEBE-905B2C9ED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670" y="1704099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CCBD00FD-7E88-42EC-9817-FA1E8D19C212}"/>
                </a:ext>
              </a:extLst>
            </p:cNvPr>
            <p:cNvSpPr/>
            <p:nvPr/>
          </p:nvSpPr>
          <p:spPr>
            <a:xfrm>
              <a:off x="5832475" y="1831975"/>
              <a:ext cx="3921125" cy="2924175"/>
            </a:xfrm>
            <a:custGeom>
              <a:avLst/>
              <a:gdLst>
                <a:gd name="connsiteX0" fmla="*/ 0 w 3921125"/>
                <a:gd name="connsiteY0" fmla="*/ 2924175 h 2924175"/>
                <a:gd name="connsiteX1" fmla="*/ 34925 w 3921125"/>
                <a:gd name="connsiteY1" fmla="*/ 2803525 h 2924175"/>
                <a:gd name="connsiteX2" fmla="*/ 3921125 w 3921125"/>
                <a:gd name="connsiteY2" fmla="*/ 0 h 2924175"/>
                <a:gd name="connsiteX3" fmla="*/ 3879850 w 3921125"/>
                <a:gd name="connsiteY3" fmla="*/ 111125 h 2924175"/>
                <a:gd name="connsiteX4" fmla="*/ 0 w 3921125"/>
                <a:gd name="connsiteY4" fmla="*/ 292417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125" h="2924175">
                  <a:moveTo>
                    <a:pt x="0" y="2924175"/>
                  </a:moveTo>
                  <a:lnTo>
                    <a:pt x="34925" y="2803525"/>
                  </a:lnTo>
                  <a:lnTo>
                    <a:pt x="3921125" y="0"/>
                  </a:lnTo>
                  <a:lnTo>
                    <a:pt x="3879850" y="111125"/>
                  </a:lnTo>
                  <a:lnTo>
                    <a:pt x="0" y="292417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EB72CB5A-AE68-4D7B-98B8-032D1937345A}"/>
                </a:ext>
              </a:extLst>
            </p:cNvPr>
            <p:cNvSpPr/>
            <p:nvPr/>
          </p:nvSpPr>
          <p:spPr>
            <a:xfrm>
              <a:off x="5788025" y="1701800"/>
              <a:ext cx="3968750" cy="2933700"/>
            </a:xfrm>
            <a:custGeom>
              <a:avLst/>
              <a:gdLst>
                <a:gd name="connsiteX0" fmla="*/ 73025 w 3968750"/>
                <a:gd name="connsiteY0" fmla="*/ 2933700 h 2933700"/>
                <a:gd name="connsiteX1" fmla="*/ 3968750 w 3968750"/>
                <a:gd name="connsiteY1" fmla="*/ 127000 h 2933700"/>
                <a:gd name="connsiteX2" fmla="*/ 3886200 w 3968750"/>
                <a:gd name="connsiteY2" fmla="*/ 0 h 2933700"/>
                <a:gd name="connsiteX3" fmla="*/ 0 w 3968750"/>
                <a:gd name="connsiteY3" fmla="*/ 2806700 h 2933700"/>
                <a:gd name="connsiteX4" fmla="*/ 73025 w 3968750"/>
                <a:gd name="connsiteY4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50" h="2933700">
                  <a:moveTo>
                    <a:pt x="73025" y="2933700"/>
                  </a:moveTo>
                  <a:lnTo>
                    <a:pt x="3968750" y="127000"/>
                  </a:lnTo>
                  <a:lnTo>
                    <a:pt x="3886200" y="0"/>
                  </a:lnTo>
                  <a:lnTo>
                    <a:pt x="0" y="2806700"/>
                  </a:lnTo>
                  <a:lnTo>
                    <a:pt x="73025" y="2933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519598F9-8A9D-4295-9633-52AC5A705B20}"/>
                </a:ext>
              </a:extLst>
            </p:cNvPr>
            <p:cNvSpPr/>
            <p:nvPr/>
          </p:nvSpPr>
          <p:spPr>
            <a:xfrm>
              <a:off x="5667375" y="1698625"/>
              <a:ext cx="4006850" cy="2816225"/>
            </a:xfrm>
            <a:custGeom>
              <a:avLst/>
              <a:gdLst>
                <a:gd name="connsiteX0" fmla="*/ 114300 w 4006850"/>
                <a:gd name="connsiteY0" fmla="*/ 2816225 h 2816225"/>
                <a:gd name="connsiteX1" fmla="*/ 4006850 w 4006850"/>
                <a:gd name="connsiteY1" fmla="*/ 0 h 2816225"/>
                <a:gd name="connsiteX2" fmla="*/ 3883025 w 4006850"/>
                <a:gd name="connsiteY2" fmla="*/ 3175 h 2816225"/>
                <a:gd name="connsiteX3" fmla="*/ 0 w 4006850"/>
                <a:gd name="connsiteY3" fmla="*/ 2803525 h 2816225"/>
                <a:gd name="connsiteX4" fmla="*/ 114300 w 4006850"/>
                <a:gd name="connsiteY4" fmla="*/ 2816225 h 28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850" h="2816225">
                  <a:moveTo>
                    <a:pt x="114300" y="2816225"/>
                  </a:moveTo>
                  <a:lnTo>
                    <a:pt x="4006850" y="0"/>
                  </a:lnTo>
                  <a:lnTo>
                    <a:pt x="3883025" y="3175"/>
                  </a:lnTo>
                  <a:lnTo>
                    <a:pt x="0" y="2803525"/>
                  </a:lnTo>
                  <a:lnTo>
                    <a:pt x="114300" y="28162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DF6656BE-2A62-47C2-A41F-EBE685812FE0}"/>
              </a:ext>
            </a:extLst>
          </p:cNvPr>
          <p:cNvGrpSpPr/>
          <p:nvPr/>
        </p:nvGrpSpPr>
        <p:grpSpPr>
          <a:xfrm>
            <a:off x="5300113" y="782938"/>
            <a:ext cx="4089400" cy="3057525"/>
            <a:chOff x="5667375" y="1698625"/>
            <a:chExt cx="4089400" cy="3057525"/>
          </a:xfrm>
        </p:grpSpPr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AA297B4-8053-4399-B347-E52AD5AC5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938" y="1705543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>
              <a:extLst>
                <a:ext uri="{FF2B5EF4-FFF2-40B4-BE49-F238E27FC236}">
                  <a16:creationId xmlns:a16="http://schemas.microsoft.com/office/drawing/2014/main" id="{64B6A26A-1826-48B4-8E20-CC053CEC81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7462" y="1827840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991F21F0-6B60-4042-AD11-9D040FFFC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670" y="1704099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A1EA65B6-6A16-4B2D-89A1-639638E8144A}"/>
                </a:ext>
              </a:extLst>
            </p:cNvPr>
            <p:cNvSpPr/>
            <p:nvPr/>
          </p:nvSpPr>
          <p:spPr>
            <a:xfrm>
              <a:off x="5832475" y="1831975"/>
              <a:ext cx="3921125" cy="2924175"/>
            </a:xfrm>
            <a:custGeom>
              <a:avLst/>
              <a:gdLst>
                <a:gd name="connsiteX0" fmla="*/ 0 w 3921125"/>
                <a:gd name="connsiteY0" fmla="*/ 2924175 h 2924175"/>
                <a:gd name="connsiteX1" fmla="*/ 34925 w 3921125"/>
                <a:gd name="connsiteY1" fmla="*/ 2803525 h 2924175"/>
                <a:gd name="connsiteX2" fmla="*/ 3921125 w 3921125"/>
                <a:gd name="connsiteY2" fmla="*/ 0 h 2924175"/>
                <a:gd name="connsiteX3" fmla="*/ 3879850 w 3921125"/>
                <a:gd name="connsiteY3" fmla="*/ 111125 h 2924175"/>
                <a:gd name="connsiteX4" fmla="*/ 0 w 3921125"/>
                <a:gd name="connsiteY4" fmla="*/ 292417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125" h="2924175">
                  <a:moveTo>
                    <a:pt x="0" y="2924175"/>
                  </a:moveTo>
                  <a:lnTo>
                    <a:pt x="34925" y="2803525"/>
                  </a:lnTo>
                  <a:lnTo>
                    <a:pt x="3921125" y="0"/>
                  </a:lnTo>
                  <a:lnTo>
                    <a:pt x="3879850" y="111125"/>
                  </a:lnTo>
                  <a:lnTo>
                    <a:pt x="0" y="292417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114878EA-5D3C-4AC6-B8C6-68DED694148B}"/>
                </a:ext>
              </a:extLst>
            </p:cNvPr>
            <p:cNvSpPr/>
            <p:nvPr/>
          </p:nvSpPr>
          <p:spPr>
            <a:xfrm>
              <a:off x="5788025" y="1701800"/>
              <a:ext cx="3968750" cy="2933700"/>
            </a:xfrm>
            <a:custGeom>
              <a:avLst/>
              <a:gdLst>
                <a:gd name="connsiteX0" fmla="*/ 73025 w 3968750"/>
                <a:gd name="connsiteY0" fmla="*/ 2933700 h 2933700"/>
                <a:gd name="connsiteX1" fmla="*/ 3968750 w 3968750"/>
                <a:gd name="connsiteY1" fmla="*/ 127000 h 2933700"/>
                <a:gd name="connsiteX2" fmla="*/ 3886200 w 3968750"/>
                <a:gd name="connsiteY2" fmla="*/ 0 h 2933700"/>
                <a:gd name="connsiteX3" fmla="*/ 0 w 3968750"/>
                <a:gd name="connsiteY3" fmla="*/ 2806700 h 2933700"/>
                <a:gd name="connsiteX4" fmla="*/ 73025 w 3968750"/>
                <a:gd name="connsiteY4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50" h="2933700">
                  <a:moveTo>
                    <a:pt x="73025" y="2933700"/>
                  </a:moveTo>
                  <a:lnTo>
                    <a:pt x="3968750" y="127000"/>
                  </a:lnTo>
                  <a:lnTo>
                    <a:pt x="3886200" y="0"/>
                  </a:lnTo>
                  <a:lnTo>
                    <a:pt x="0" y="2806700"/>
                  </a:lnTo>
                  <a:lnTo>
                    <a:pt x="73025" y="2933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B6ABFCFA-7DFB-4B33-917B-7379AA60AC5E}"/>
                </a:ext>
              </a:extLst>
            </p:cNvPr>
            <p:cNvSpPr/>
            <p:nvPr/>
          </p:nvSpPr>
          <p:spPr>
            <a:xfrm>
              <a:off x="5667375" y="1698625"/>
              <a:ext cx="4006850" cy="2816225"/>
            </a:xfrm>
            <a:custGeom>
              <a:avLst/>
              <a:gdLst>
                <a:gd name="connsiteX0" fmla="*/ 114300 w 4006850"/>
                <a:gd name="connsiteY0" fmla="*/ 2816225 h 2816225"/>
                <a:gd name="connsiteX1" fmla="*/ 4006850 w 4006850"/>
                <a:gd name="connsiteY1" fmla="*/ 0 h 2816225"/>
                <a:gd name="connsiteX2" fmla="*/ 3883025 w 4006850"/>
                <a:gd name="connsiteY2" fmla="*/ 3175 h 2816225"/>
                <a:gd name="connsiteX3" fmla="*/ 0 w 4006850"/>
                <a:gd name="connsiteY3" fmla="*/ 2803525 h 2816225"/>
                <a:gd name="connsiteX4" fmla="*/ 114300 w 4006850"/>
                <a:gd name="connsiteY4" fmla="*/ 2816225 h 28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850" h="2816225">
                  <a:moveTo>
                    <a:pt x="114300" y="2816225"/>
                  </a:moveTo>
                  <a:lnTo>
                    <a:pt x="4006850" y="0"/>
                  </a:lnTo>
                  <a:lnTo>
                    <a:pt x="3883025" y="3175"/>
                  </a:lnTo>
                  <a:lnTo>
                    <a:pt x="0" y="2803525"/>
                  </a:lnTo>
                  <a:lnTo>
                    <a:pt x="114300" y="28162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52FC171A-9489-4A35-8DF7-2911C3DEEF7A}"/>
              </a:ext>
            </a:extLst>
          </p:cNvPr>
          <p:cNvGrpSpPr/>
          <p:nvPr/>
        </p:nvGrpSpPr>
        <p:grpSpPr>
          <a:xfrm rot="3417952">
            <a:off x="7911624" y="123365"/>
            <a:ext cx="1447031" cy="104469"/>
            <a:chOff x="1055440" y="3397036"/>
            <a:chExt cx="10791656" cy="766154"/>
          </a:xfrm>
        </p:grpSpPr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E2B19E9A-E30C-4B99-8F86-5D009C77DF54}"/>
                </a:ext>
              </a:extLst>
            </p:cNvPr>
            <p:cNvSpPr/>
            <p:nvPr/>
          </p:nvSpPr>
          <p:spPr>
            <a:xfrm>
              <a:off x="8256240" y="3429000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61104F8C-B759-4FB8-8450-617CF40BD26F}"/>
                </a:ext>
              </a:extLst>
            </p:cNvPr>
            <p:cNvSpPr/>
            <p:nvPr/>
          </p:nvSpPr>
          <p:spPr>
            <a:xfrm>
              <a:off x="4655840" y="3417074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EAD3CDEA-D35F-4276-B7EA-C95B74D01337}"/>
                </a:ext>
              </a:extLst>
            </p:cNvPr>
            <p:cNvSpPr/>
            <p:nvPr/>
          </p:nvSpPr>
          <p:spPr>
            <a:xfrm>
              <a:off x="1055440" y="3397036"/>
              <a:ext cx="3590856" cy="734190"/>
            </a:xfrm>
            <a:custGeom>
              <a:avLst/>
              <a:gdLst>
                <a:gd name="connsiteX0" fmla="*/ 0 w 3590856"/>
                <a:gd name="connsiteY0" fmla="*/ 720841 h 734190"/>
                <a:gd name="connsiteX1" fmla="*/ 734190 w 3590856"/>
                <a:gd name="connsiteY1" fmla="*/ 727516 h 734190"/>
                <a:gd name="connsiteX2" fmla="*/ 1228100 w 3590856"/>
                <a:gd name="connsiteY2" fmla="*/ 0 h 734190"/>
                <a:gd name="connsiteX3" fmla="*/ 2316035 w 3590856"/>
                <a:gd name="connsiteY3" fmla="*/ 0 h 734190"/>
                <a:gd name="connsiteX4" fmla="*/ 2890038 w 3590856"/>
                <a:gd name="connsiteY4" fmla="*/ 734190 h 734190"/>
                <a:gd name="connsiteX5" fmla="*/ 3590856 w 3590856"/>
                <a:gd name="connsiteY5" fmla="*/ 734190 h 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56" h="734190">
                  <a:moveTo>
                    <a:pt x="0" y="720841"/>
                  </a:moveTo>
                  <a:lnTo>
                    <a:pt x="734190" y="727516"/>
                  </a:lnTo>
                  <a:lnTo>
                    <a:pt x="1228100" y="0"/>
                  </a:lnTo>
                  <a:lnTo>
                    <a:pt x="2316035" y="0"/>
                  </a:lnTo>
                  <a:lnTo>
                    <a:pt x="2890038" y="734190"/>
                  </a:lnTo>
                  <a:lnTo>
                    <a:pt x="3590856" y="7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14C67140-745C-4465-AFA8-8095E8BEA180}"/>
              </a:ext>
            </a:extLst>
          </p:cNvPr>
          <p:cNvGrpSpPr/>
          <p:nvPr/>
        </p:nvGrpSpPr>
        <p:grpSpPr>
          <a:xfrm>
            <a:off x="5066497" y="373477"/>
            <a:ext cx="4089400" cy="3057525"/>
            <a:chOff x="5667375" y="1698625"/>
            <a:chExt cx="4089400" cy="3057525"/>
          </a:xfrm>
        </p:grpSpPr>
        <p:cxnSp>
          <p:nvCxnSpPr>
            <p:cNvPr id="185" name="직선 연결선 184">
              <a:extLst>
                <a:ext uri="{FF2B5EF4-FFF2-40B4-BE49-F238E27FC236}">
                  <a16:creationId xmlns:a16="http://schemas.microsoft.com/office/drawing/2014/main" id="{322C328C-9B23-497F-BD1F-1B54D0DA25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938" y="1705543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연결선 185">
              <a:extLst>
                <a:ext uri="{FF2B5EF4-FFF2-40B4-BE49-F238E27FC236}">
                  <a16:creationId xmlns:a16="http://schemas.microsoft.com/office/drawing/2014/main" id="{1472CDEE-AF1C-4C87-B86E-44D4296FC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7462" y="1827840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연결선 186">
              <a:extLst>
                <a:ext uri="{FF2B5EF4-FFF2-40B4-BE49-F238E27FC236}">
                  <a16:creationId xmlns:a16="http://schemas.microsoft.com/office/drawing/2014/main" id="{2359FC71-0D46-4ECA-929F-4CF8319B6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670" y="1704099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38E5A479-79BE-4952-B3D9-2A55F08F31A8}"/>
                </a:ext>
              </a:extLst>
            </p:cNvPr>
            <p:cNvSpPr/>
            <p:nvPr/>
          </p:nvSpPr>
          <p:spPr>
            <a:xfrm>
              <a:off x="5832475" y="1831975"/>
              <a:ext cx="3921125" cy="2924175"/>
            </a:xfrm>
            <a:custGeom>
              <a:avLst/>
              <a:gdLst>
                <a:gd name="connsiteX0" fmla="*/ 0 w 3921125"/>
                <a:gd name="connsiteY0" fmla="*/ 2924175 h 2924175"/>
                <a:gd name="connsiteX1" fmla="*/ 34925 w 3921125"/>
                <a:gd name="connsiteY1" fmla="*/ 2803525 h 2924175"/>
                <a:gd name="connsiteX2" fmla="*/ 3921125 w 3921125"/>
                <a:gd name="connsiteY2" fmla="*/ 0 h 2924175"/>
                <a:gd name="connsiteX3" fmla="*/ 3879850 w 3921125"/>
                <a:gd name="connsiteY3" fmla="*/ 111125 h 2924175"/>
                <a:gd name="connsiteX4" fmla="*/ 0 w 3921125"/>
                <a:gd name="connsiteY4" fmla="*/ 292417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125" h="2924175">
                  <a:moveTo>
                    <a:pt x="0" y="2924175"/>
                  </a:moveTo>
                  <a:lnTo>
                    <a:pt x="34925" y="2803525"/>
                  </a:lnTo>
                  <a:lnTo>
                    <a:pt x="3921125" y="0"/>
                  </a:lnTo>
                  <a:lnTo>
                    <a:pt x="3879850" y="111125"/>
                  </a:lnTo>
                  <a:lnTo>
                    <a:pt x="0" y="292417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8ACB0EF5-D312-4D64-9E0A-85F55A46DA70}"/>
                </a:ext>
              </a:extLst>
            </p:cNvPr>
            <p:cNvSpPr/>
            <p:nvPr/>
          </p:nvSpPr>
          <p:spPr>
            <a:xfrm>
              <a:off x="5788025" y="1701800"/>
              <a:ext cx="3968750" cy="2933700"/>
            </a:xfrm>
            <a:custGeom>
              <a:avLst/>
              <a:gdLst>
                <a:gd name="connsiteX0" fmla="*/ 73025 w 3968750"/>
                <a:gd name="connsiteY0" fmla="*/ 2933700 h 2933700"/>
                <a:gd name="connsiteX1" fmla="*/ 3968750 w 3968750"/>
                <a:gd name="connsiteY1" fmla="*/ 127000 h 2933700"/>
                <a:gd name="connsiteX2" fmla="*/ 3886200 w 3968750"/>
                <a:gd name="connsiteY2" fmla="*/ 0 h 2933700"/>
                <a:gd name="connsiteX3" fmla="*/ 0 w 3968750"/>
                <a:gd name="connsiteY3" fmla="*/ 2806700 h 2933700"/>
                <a:gd name="connsiteX4" fmla="*/ 73025 w 3968750"/>
                <a:gd name="connsiteY4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50" h="2933700">
                  <a:moveTo>
                    <a:pt x="73025" y="2933700"/>
                  </a:moveTo>
                  <a:lnTo>
                    <a:pt x="3968750" y="127000"/>
                  </a:lnTo>
                  <a:lnTo>
                    <a:pt x="3886200" y="0"/>
                  </a:lnTo>
                  <a:lnTo>
                    <a:pt x="0" y="2806700"/>
                  </a:lnTo>
                  <a:lnTo>
                    <a:pt x="73025" y="2933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6F511F16-60BF-4610-BF41-EF0062890ED4}"/>
                </a:ext>
              </a:extLst>
            </p:cNvPr>
            <p:cNvSpPr/>
            <p:nvPr/>
          </p:nvSpPr>
          <p:spPr>
            <a:xfrm>
              <a:off x="5667375" y="1698625"/>
              <a:ext cx="4006850" cy="2816225"/>
            </a:xfrm>
            <a:custGeom>
              <a:avLst/>
              <a:gdLst>
                <a:gd name="connsiteX0" fmla="*/ 114300 w 4006850"/>
                <a:gd name="connsiteY0" fmla="*/ 2816225 h 2816225"/>
                <a:gd name="connsiteX1" fmla="*/ 4006850 w 4006850"/>
                <a:gd name="connsiteY1" fmla="*/ 0 h 2816225"/>
                <a:gd name="connsiteX2" fmla="*/ 3883025 w 4006850"/>
                <a:gd name="connsiteY2" fmla="*/ 3175 h 2816225"/>
                <a:gd name="connsiteX3" fmla="*/ 0 w 4006850"/>
                <a:gd name="connsiteY3" fmla="*/ 2803525 h 2816225"/>
                <a:gd name="connsiteX4" fmla="*/ 114300 w 4006850"/>
                <a:gd name="connsiteY4" fmla="*/ 2816225 h 28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850" h="2816225">
                  <a:moveTo>
                    <a:pt x="114300" y="2816225"/>
                  </a:moveTo>
                  <a:lnTo>
                    <a:pt x="4006850" y="0"/>
                  </a:lnTo>
                  <a:lnTo>
                    <a:pt x="3883025" y="3175"/>
                  </a:lnTo>
                  <a:lnTo>
                    <a:pt x="0" y="2803525"/>
                  </a:lnTo>
                  <a:lnTo>
                    <a:pt x="114300" y="28162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D0F4C5DA-BB67-4B14-ACDD-3A53DEB8EBEE}"/>
              </a:ext>
            </a:extLst>
          </p:cNvPr>
          <p:cNvGrpSpPr/>
          <p:nvPr/>
        </p:nvGrpSpPr>
        <p:grpSpPr>
          <a:xfrm>
            <a:off x="4692226" y="72839"/>
            <a:ext cx="4089400" cy="3057525"/>
            <a:chOff x="5667375" y="1698625"/>
            <a:chExt cx="4089400" cy="3057525"/>
          </a:xfrm>
        </p:grpSpPr>
        <p:cxnSp>
          <p:nvCxnSpPr>
            <p:cNvPr id="192" name="직선 연결선 191">
              <a:extLst>
                <a:ext uri="{FF2B5EF4-FFF2-40B4-BE49-F238E27FC236}">
                  <a16:creationId xmlns:a16="http://schemas.microsoft.com/office/drawing/2014/main" id="{938662A4-782D-4BAC-BDFA-EE66813EEE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938" y="1705543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3604B77B-EAC0-4D91-AE24-CABACBF5C7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7462" y="1827840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D87DDEC9-9020-46E7-ACF3-7C0B3BE9E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670" y="1704099"/>
              <a:ext cx="3888432" cy="2808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9B944073-C764-4D8A-A292-1F7C57A17959}"/>
                </a:ext>
              </a:extLst>
            </p:cNvPr>
            <p:cNvSpPr/>
            <p:nvPr/>
          </p:nvSpPr>
          <p:spPr>
            <a:xfrm>
              <a:off x="5832475" y="1831975"/>
              <a:ext cx="3921125" cy="2924175"/>
            </a:xfrm>
            <a:custGeom>
              <a:avLst/>
              <a:gdLst>
                <a:gd name="connsiteX0" fmla="*/ 0 w 3921125"/>
                <a:gd name="connsiteY0" fmla="*/ 2924175 h 2924175"/>
                <a:gd name="connsiteX1" fmla="*/ 34925 w 3921125"/>
                <a:gd name="connsiteY1" fmla="*/ 2803525 h 2924175"/>
                <a:gd name="connsiteX2" fmla="*/ 3921125 w 3921125"/>
                <a:gd name="connsiteY2" fmla="*/ 0 h 2924175"/>
                <a:gd name="connsiteX3" fmla="*/ 3879850 w 3921125"/>
                <a:gd name="connsiteY3" fmla="*/ 111125 h 2924175"/>
                <a:gd name="connsiteX4" fmla="*/ 0 w 3921125"/>
                <a:gd name="connsiteY4" fmla="*/ 292417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125" h="2924175">
                  <a:moveTo>
                    <a:pt x="0" y="2924175"/>
                  </a:moveTo>
                  <a:lnTo>
                    <a:pt x="34925" y="2803525"/>
                  </a:lnTo>
                  <a:lnTo>
                    <a:pt x="3921125" y="0"/>
                  </a:lnTo>
                  <a:lnTo>
                    <a:pt x="3879850" y="111125"/>
                  </a:lnTo>
                  <a:lnTo>
                    <a:pt x="0" y="292417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5C801A83-D161-4065-9D33-811BEB101A97}"/>
                </a:ext>
              </a:extLst>
            </p:cNvPr>
            <p:cNvSpPr/>
            <p:nvPr/>
          </p:nvSpPr>
          <p:spPr>
            <a:xfrm>
              <a:off x="5788025" y="1701800"/>
              <a:ext cx="3968750" cy="2933700"/>
            </a:xfrm>
            <a:custGeom>
              <a:avLst/>
              <a:gdLst>
                <a:gd name="connsiteX0" fmla="*/ 73025 w 3968750"/>
                <a:gd name="connsiteY0" fmla="*/ 2933700 h 2933700"/>
                <a:gd name="connsiteX1" fmla="*/ 3968750 w 3968750"/>
                <a:gd name="connsiteY1" fmla="*/ 127000 h 2933700"/>
                <a:gd name="connsiteX2" fmla="*/ 3886200 w 3968750"/>
                <a:gd name="connsiteY2" fmla="*/ 0 h 2933700"/>
                <a:gd name="connsiteX3" fmla="*/ 0 w 3968750"/>
                <a:gd name="connsiteY3" fmla="*/ 2806700 h 2933700"/>
                <a:gd name="connsiteX4" fmla="*/ 73025 w 3968750"/>
                <a:gd name="connsiteY4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50" h="2933700">
                  <a:moveTo>
                    <a:pt x="73025" y="2933700"/>
                  </a:moveTo>
                  <a:lnTo>
                    <a:pt x="3968750" y="127000"/>
                  </a:lnTo>
                  <a:lnTo>
                    <a:pt x="3886200" y="0"/>
                  </a:lnTo>
                  <a:lnTo>
                    <a:pt x="0" y="2806700"/>
                  </a:lnTo>
                  <a:lnTo>
                    <a:pt x="73025" y="2933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D85D7B7F-AB05-4CD9-AC32-9B025D515379}"/>
                </a:ext>
              </a:extLst>
            </p:cNvPr>
            <p:cNvSpPr/>
            <p:nvPr/>
          </p:nvSpPr>
          <p:spPr>
            <a:xfrm>
              <a:off x="5667375" y="1698625"/>
              <a:ext cx="4006850" cy="2816225"/>
            </a:xfrm>
            <a:custGeom>
              <a:avLst/>
              <a:gdLst>
                <a:gd name="connsiteX0" fmla="*/ 114300 w 4006850"/>
                <a:gd name="connsiteY0" fmla="*/ 2816225 h 2816225"/>
                <a:gd name="connsiteX1" fmla="*/ 4006850 w 4006850"/>
                <a:gd name="connsiteY1" fmla="*/ 0 h 2816225"/>
                <a:gd name="connsiteX2" fmla="*/ 3883025 w 4006850"/>
                <a:gd name="connsiteY2" fmla="*/ 3175 h 2816225"/>
                <a:gd name="connsiteX3" fmla="*/ 0 w 4006850"/>
                <a:gd name="connsiteY3" fmla="*/ 2803525 h 2816225"/>
                <a:gd name="connsiteX4" fmla="*/ 114300 w 4006850"/>
                <a:gd name="connsiteY4" fmla="*/ 2816225 h 28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850" h="2816225">
                  <a:moveTo>
                    <a:pt x="114300" y="2816225"/>
                  </a:moveTo>
                  <a:lnTo>
                    <a:pt x="4006850" y="0"/>
                  </a:lnTo>
                  <a:lnTo>
                    <a:pt x="3883025" y="3175"/>
                  </a:lnTo>
                  <a:lnTo>
                    <a:pt x="0" y="2803525"/>
                  </a:lnTo>
                  <a:lnTo>
                    <a:pt x="114300" y="28162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1" name="그룹 400">
            <a:extLst>
              <a:ext uri="{FF2B5EF4-FFF2-40B4-BE49-F238E27FC236}">
                <a16:creationId xmlns:a16="http://schemas.microsoft.com/office/drawing/2014/main" id="{07978EA8-B762-47D6-8D51-900FD7CF7D1A}"/>
              </a:ext>
            </a:extLst>
          </p:cNvPr>
          <p:cNvGrpSpPr/>
          <p:nvPr/>
        </p:nvGrpSpPr>
        <p:grpSpPr>
          <a:xfrm>
            <a:off x="7159865" y="5381609"/>
            <a:ext cx="3110284" cy="1120770"/>
            <a:chOff x="7522220" y="3753036"/>
            <a:chExt cx="3944184" cy="1624826"/>
          </a:xfrm>
        </p:grpSpPr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E9847922-DFF0-4E29-8C1D-2D904A432197}"/>
                </a:ext>
              </a:extLst>
            </p:cNvPr>
            <p:cNvSpPr/>
            <p:nvPr/>
          </p:nvSpPr>
          <p:spPr>
            <a:xfrm>
              <a:off x="7522220" y="4123494"/>
              <a:ext cx="3613150" cy="450850"/>
            </a:xfrm>
            <a:custGeom>
              <a:avLst/>
              <a:gdLst>
                <a:gd name="connsiteX0" fmla="*/ 0 w 3613150"/>
                <a:gd name="connsiteY0" fmla="*/ 419100 h 450850"/>
                <a:gd name="connsiteX1" fmla="*/ 749300 w 3613150"/>
                <a:gd name="connsiteY1" fmla="*/ 425450 h 450850"/>
                <a:gd name="connsiteX2" fmla="*/ 1454150 w 3613150"/>
                <a:gd name="connsiteY2" fmla="*/ 0 h 450850"/>
                <a:gd name="connsiteX3" fmla="*/ 2178050 w 3613150"/>
                <a:gd name="connsiteY3" fmla="*/ 0 h 450850"/>
                <a:gd name="connsiteX4" fmla="*/ 2901950 w 3613150"/>
                <a:gd name="connsiteY4" fmla="*/ 431800 h 450850"/>
                <a:gd name="connsiteX5" fmla="*/ 3613150 w 3613150"/>
                <a:gd name="connsiteY5" fmla="*/ 438150 h 450850"/>
                <a:gd name="connsiteX6" fmla="*/ 3606800 w 3613150"/>
                <a:gd name="connsiteY6" fmla="*/ 450850 h 450850"/>
                <a:gd name="connsiteX7" fmla="*/ 3594100 w 3613150"/>
                <a:gd name="connsiteY7" fmla="*/ 45085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3150" h="450850">
                  <a:moveTo>
                    <a:pt x="0" y="419100"/>
                  </a:moveTo>
                  <a:lnTo>
                    <a:pt x="749300" y="425450"/>
                  </a:lnTo>
                  <a:lnTo>
                    <a:pt x="1454150" y="0"/>
                  </a:lnTo>
                  <a:lnTo>
                    <a:pt x="2178050" y="0"/>
                  </a:lnTo>
                  <a:lnTo>
                    <a:pt x="2901950" y="431800"/>
                  </a:lnTo>
                  <a:lnTo>
                    <a:pt x="3613150" y="438150"/>
                  </a:lnTo>
                  <a:lnTo>
                    <a:pt x="3606800" y="450850"/>
                  </a:lnTo>
                  <a:lnTo>
                    <a:pt x="3594100" y="4508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7" name="그룹 256">
              <a:extLst>
                <a:ext uri="{FF2B5EF4-FFF2-40B4-BE49-F238E27FC236}">
                  <a16:creationId xmlns:a16="http://schemas.microsoft.com/office/drawing/2014/main" id="{16344788-8D87-4E84-AEC2-F6444DC9F877}"/>
                </a:ext>
              </a:extLst>
            </p:cNvPr>
            <p:cNvGrpSpPr/>
            <p:nvPr/>
          </p:nvGrpSpPr>
          <p:grpSpPr>
            <a:xfrm>
              <a:off x="8260494" y="4689140"/>
              <a:ext cx="720080" cy="216024"/>
              <a:chOff x="7968208" y="4473116"/>
              <a:chExt cx="252028" cy="144016"/>
            </a:xfrm>
          </p:grpSpPr>
          <p:cxnSp>
            <p:nvCxnSpPr>
              <p:cNvPr id="258" name="직선 연결선 257">
                <a:extLst>
                  <a:ext uri="{FF2B5EF4-FFF2-40B4-BE49-F238E27FC236}">
                    <a16:creationId xmlns:a16="http://schemas.microsoft.com/office/drawing/2014/main" id="{128FB8EE-0FE4-4D7B-9B59-FF08687078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직선 연결선 258">
                <a:extLst>
                  <a:ext uri="{FF2B5EF4-FFF2-40B4-BE49-F238E27FC236}">
                    <a16:creationId xmlns:a16="http://schemas.microsoft.com/office/drawing/2014/main" id="{5EE08C16-A812-4732-9ADD-841185A979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직선 화살표 연결선 259">
                <a:extLst>
                  <a:ext uri="{FF2B5EF4-FFF2-40B4-BE49-F238E27FC236}">
                    <a16:creationId xmlns:a16="http://schemas.microsoft.com/office/drawing/2014/main" id="{0D737E0E-8F34-4893-8DA2-4BEA37740622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그룹 260">
              <a:extLst>
                <a:ext uri="{FF2B5EF4-FFF2-40B4-BE49-F238E27FC236}">
                  <a16:creationId xmlns:a16="http://schemas.microsoft.com/office/drawing/2014/main" id="{F7814915-523E-4BAE-AE8C-AB9D17C9F7F6}"/>
                </a:ext>
              </a:extLst>
            </p:cNvPr>
            <p:cNvGrpSpPr/>
            <p:nvPr/>
          </p:nvGrpSpPr>
          <p:grpSpPr>
            <a:xfrm>
              <a:off x="8976320" y="4689140"/>
              <a:ext cx="720080" cy="216024"/>
              <a:chOff x="7968208" y="4473116"/>
              <a:chExt cx="252028" cy="144016"/>
            </a:xfrm>
          </p:grpSpPr>
          <p:cxnSp>
            <p:nvCxnSpPr>
              <p:cNvPr id="262" name="직선 연결선 261">
                <a:extLst>
                  <a:ext uri="{FF2B5EF4-FFF2-40B4-BE49-F238E27FC236}">
                    <a16:creationId xmlns:a16="http://schemas.microsoft.com/office/drawing/2014/main" id="{6093D421-74DF-41FE-BEE9-A87940462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직선 연결선 262">
                <a:extLst>
                  <a:ext uri="{FF2B5EF4-FFF2-40B4-BE49-F238E27FC236}">
                    <a16:creationId xmlns:a16="http://schemas.microsoft.com/office/drawing/2014/main" id="{66913F99-4E6D-4FEF-A534-6396FBB0E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직선 화살표 연결선 263">
                <a:extLst>
                  <a:ext uri="{FF2B5EF4-FFF2-40B4-BE49-F238E27FC236}">
                    <a16:creationId xmlns:a16="http://schemas.microsoft.com/office/drawing/2014/main" id="{730DC721-7044-47C3-B110-36778BDAA8E1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24572B96-5C17-4FE3-9360-C88EA64C62B8}"/>
                </a:ext>
              </a:extLst>
            </p:cNvPr>
            <p:cNvGrpSpPr/>
            <p:nvPr/>
          </p:nvGrpSpPr>
          <p:grpSpPr>
            <a:xfrm>
              <a:off x="9696400" y="4689140"/>
              <a:ext cx="720080" cy="216024"/>
              <a:chOff x="7968208" y="4473116"/>
              <a:chExt cx="252028" cy="144016"/>
            </a:xfrm>
          </p:grpSpPr>
          <p:cxnSp>
            <p:nvCxnSpPr>
              <p:cNvPr id="266" name="직선 연결선 265">
                <a:extLst>
                  <a:ext uri="{FF2B5EF4-FFF2-40B4-BE49-F238E27FC236}">
                    <a16:creationId xmlns:a16="http://schemas.microsoft.com/office/drawing/2014/main" id="{DAEC0BB6-1532-4E2A-8DC6-AA22E8339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직선 연결선 266">
                <a:extLst>
                  <a:ext uri="{FF2B5EF4-FFF2-40B4-BE49-F238E27FC236}">
                    <a16:creationId xmlns:a16="http://schemas.microsoft.com/office/drawing/2014/main" id="{0C88C1D4-1BAF-4277-B18C-393CDAB927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직선 화살표 연결선 267">
                <a:extLst>
                  <a:ext uri="{FF2B5EF4-FFF2-40B4-BE49-F238E27FC236}">
                    <a16:creationId xmlns:a16="http://schemas.microsoft.com/office/drawing/2014/main" id="{4CA56076-BD72-477D-9637-985C9BAA7ABE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그룹 268">
              <a:extLst>
                <a:ext uri="{FF2B5EF4-FFF2-40B4-BE49-F238E27FC236}">
                  <a16:creationId xmlns:a16="http://schemas.microsoft.com/office/drawing/2014/main" id="{64635765-CE13-491C-9501-7CFBDFC0A57C}"/>
                </a:ext>
              </a:extLst>
            </p:cNvPr>
            <p:cNvGrpSpPr/>
            <p:nvPr/>
          </p:nvGrpSpPr>
          <p:grpSpPr>
            <a:xfrm>
              <a:off x="10416480" y="4689140"/>
              <a:ext cx="720080" cy="216024"/>
              <a:chOff x="7968208" y="4473116"/>
              <a:chExt cx="252028" cy="144016"/>
            </a:xfrm>
          </p:grpSpPr>
          <p:cxnSp>
            <p:nvCxnSpPr>
              <p:cNvPr id="270" name="직선 연결선 269">
                <a:extLst>
                  <a:ext uri="{FF2B5EF4-FFF2-40B4-BE49-F238E27FC236}">
                    <a16:creationId xmlns:a16="http://schemas.microsoft.com/office/drawing/2014/main" id="{234B639B-BAAD-45D8-88EA-90DB73A4C8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직선 연결선 270">
                <a:extLst>
                  <a:ext uri="{FF2B5EF4-FFF2-40B4-BE49-F238E27FC236}">
                    <a16:creationId xmlns:a16="http://schemas.microsoft.com/office/drawing/2014/main" id="{43F8371F-399D-4651-9E18-B217398B8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직선 화살표 연결선 271">
                <a:extLst>
                  <a:ext uri="{FF2B5EF4-FFF2-40B4-BE49-F238E27FC236}">
                    <a16:creationId xmlns:a16="http://schemas.microsoft.com/office/drawing/2014/main" id="{C27EC9EA-25FF-417B-A5F4-12EA18DC283D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그룹 277">
              <a:extLst>
                <a:ext uri="{FF2B5EF4-FFF2-40B4-BE49-F238E27FC236}">
                  <a16:creationId xmlns:a16="http://schemas.microsoft.com/office/drawing/2014/main" id="{38281249-7EE0-4D0F-B60C-C4F167B25BCA}"/>
                </a:ext>
              </a:extLst>
            </p:cNvPr>
            <p:cNvGrpSpPr/>
            <p:nvPr/>
          </p:nvGrpSpPr>
          <p:grpSpPr>
            <a:xfrm>
              <a:off x="7536160" y="4689140"/>
              <a:ext cx="720080" cy="292678"/>
              <a:chOff x="8256240" y="4293096"/>
              <a:chExt cx="720080" cy="292678"/>
            </a:xfrm>
          </p:grpSpPr>
          <p:grpSp>
            <p:nvGrpSpPr>
              <p:cNvPr id="255" name="그룹 254">
                <a:extLst>
                  <a:ext uri="{FF2B5EF4-FFF2-40B4-BE49-F238E27FC236}">
                    <a16:creationId xmlns:a16="http://schemas.microsoft.com/office/drawing/2014/main" id="{4ECB4A1B-792A-4ED6-974B-CB17909909F0}"/>
                  </a:ext>
                </a:extLst>
              </p:cNvPr>
              <p:cNvGrpSpPr/>
              <p:nvPr/>
            </p:nvGrpSpPr>
            <p:grpSpPr>
              <a:xfrm>
                <a:off x="8256240" y="4293096"/>
                <a:ext cx="720080" cy="216024"/>
                <a:chOff x="7968208" y="4473116"/>
                <a:chExt cx="252028" cy="144016"/>
              </a:xfrm>
            </p:grpSpPr>
            <p:cxnSp>
              <p:nvCxnSpPr>
                <p:cNvPr id="250" name="직선 연결선 249">
                  <a:extLst>
                    <a:ext uri="{FF2B5EF4-FFF2-40B4-BE49-F238E27FC236}">
                      <a16:creationId xmlns:a16="http://schemas.microsoft.com/office/drawing/2014/main" id="{2C67D7B9-23FC-476D-8AC6-3377A594B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직선 연결선 250">
                  <a:extLst>
                    <a:ext uri="{FF2B5EF4-FFF2-40B4-BE49-F238E27FC236}">
                      <a16:creationId xmlns:a16="http://schemas.microsoft.com/office/drawing/2014/main" id="{F003FC99-B33D-44E2-95A8-FAF1999655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직선 화살표 연결선 252">
                  <a:extLst>
                    <a:ext uri="{FF2B5EF4-FFF2-40B4-BE49-F238E27FC236}">
                      <a16:creationId xmlns:a16="http://schemas.microsoft.com/office/drawing/2014/main" id="{6B1BBCEC-3F1C-4B4D-9EF7-EFF083D7DE19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A39E18DA-4C00-475F-838E-384D74374DB7}"/>
                      </a:ext>
                    </a:extLst>
                  </p:cNvPr>
                  <p:cNvSpPr txBox="1"/>
                  <p:nvPr/>
                </p:nvSpPr>
                <p:spPr>
                  <a:xfrm>
                    <a:off x="8436260" y="4401108"/>
                    <a:ext cx="270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A39E18DA-4C00-475F-838E-384D74374D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6260" y="4401108"/>
                    <a:ext cx="270330" cy="18466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5714" r="-25714" b="-571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D6EBAA9A-C26E-4AE8-9E80-F8835A90ED26}"/>
                    </a:ext>
                  </a:extLst>
                </p:cNvPr>
                <p:cNvSpPr txBox="1"/>
                <p:nvPr/>
              </p:nvSpPr>
              <p:spPr>
                <a:xfrm>
                  <a:off x="8436260" y="4797152"/>
                  <a:ext cx="270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D6EBAA9A-C26E-4AE8-9E80-F8835A90E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260" y="4797152"/>
                  <a:ext cx="270330" cy="184666"/>
                </a:xfrm>
                <a:prstGeom prst="rect">
                  <a:avLst/>
                </a:prstGeom>
                <a:blipFill>
                  <a:blip r:embed="rId2"/>
                  <a:stretch>
                    <a:fillRect l="-25714" r="-25714" b="-5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599A9604-4984-4C51-A6F5-1F04D96FD449}"/>
                    </a:ext>
                  </a:extLst>
                </p:cNvPr>
                <p:cNvSpPr txBox="1"/>
                <p:nvPr/>
              </p:nvSpPr>
              <p:spPr>
                <a:xfrm>
                  <a:off x="9156340" y="4833156"/>
                  <a:ext cx="270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599A9604-4984-4C51-A6F5-1F04D96FD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340" y="4833156"/>
                  <a:ext cx="270330" cy="184666"/>
                </a:xfrm>
                <a:prstGeom prst="rect">
                  <a:avLst/>
                </a:prstGeom>
                <a:blipFill>
                  <a:blip r:embed="rId2"/>
                  <a:stretch>
                    <a:fillRect l="-25714" r="-25714" b="-5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7440D3E8-AE54-4AD3-972D-5FD533BB6F41}"/>
                    </a:ext>
                  </a:extLst>
                </p:cNvPr>
                <p:cNvSpPr txBox="1"/>
                <p:nvPr/>
              </p:nvSpPr>
              <p:spPr>
                <a:xfrm>
                  <a:off x="9804412" y="4833156"/>
                  <a:ext cx="270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7440D3E8-AE54-4AD3-972D-5FD533BB6F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412" y="4833156"/>
                  <a:ext cx="270330" cy="184666"/>
                </a:xfrm>
                <a:prstGeom prst="rect">
                  <a:avLst/>
                </a:prstGeom>
                <a:blipFill>
                  <a:blip r:embed="rId2"/>
                  <a:stretch>
                    <a:fillRect l="-25714" r="-25714" b="-5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CBF76C22-21CF-4709-8C69-A8E4B49E0634}"/>
                    </a:ext>
                  </a:extLst>
                </p:cNvPr>
                <p:cNvSpPr txBox="1"/>
                <p:nvPr/>
              </p:nvSpPr>
              <p:spPr>
                <a:xfrm>
                  <a:off x="10632504" y="4797152"/>
                  <a:ext cx="270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CBF76C22-21CF-4709-8C69-A8E4B49E0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504" y="4797152"/>
                  <a:ext cx="270330" cy="184666"/>
                </a:xfrm>
                <a:prstGeom prst="rect">
                  <a:avLst/>
                </a:prstGeom>
                <a:blipFill>
                  <a:blip r:embed="rId2"/>
                  <a:stretch>
                    <a:fillRect l="-25714" r="-25714" b="-5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9" name="그룹 278">
              <a:extLst>
                <a:ext uri="{FF2B5EF4-FFF2-40B4-BE49-F238E27FC236}">
                  <a16:creationId xmlns:a16="http://schemas.microsoft.com/office/drawing/2014/main" id="{32C3844C-4FF8-4048-96B7-FACC51E0AC74}"/>
                </a:ext>
              </a:extLst>
            </p:cNvPr>
            <p:cNvGrpSpPr/>
            <p:nvPr/>
          </p:nvGrpSpPr>
          <p:grpSpPr>
            <a:xfrm>
              <a:off x="7536229" y="5075522"/>
              <a:ext cx="3610872" cy="302340"/>
              <a:chOff x="8256253" y="4283434"/>
              <a:chExt cx="729469" cy="302340"/>
            </a:xfrm>
          </p:grpSpPr>
          <p:grpSp>
            <p:nvGrpSpPr>
              <p:cNvPr id="280" name="그룹 279">
                <a:extLst>
                  <a:ext uri="{FF2B5EF4-FFF2-40B4-BE49-F238E27FC236}">
                    <a16:creationId xmlns:a16="http://schemas.microsoft.com/office/drawing/2014/main" id="{EFD43C96-00FD-459F-95AC-135DA758A792}"/>
                  </a:ext>
                </a:extLst>
              </p:cNvPr>
              <p:cNvGrpSpPr/>
              <p:nvPr/>
            </p:nvGrpSpPr>
            <p:grpSpPr>
              <a:xfrm>
                <a:off x="8256253" y="4283434"/>
                <a:ext cx="729469" cy="225701"/>
                <a:chOff x="7968208" y="4466665"/>
                <a:chExt cx="255314" cy="150467"/>
              </a:xfrm>
            </p:grpSpPr>
            <p:cxnSp>
              <p:nvCxnSpPr>
                <p:cNvPr id="282" name="직선 연결선 281">
                  <a:extLst>
                    <a:ext uri="{FF2B5EF4-FFF2-40B4-BE49-F238E27FC236}">
                      <a16:creationId xmlns:a16="http://schemas.microsoft.com/office/drawing/2014/main" id="{94B0EA47-597E-41B1-A09B-FC076CF23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직선 연결선 282">
                  <a:extLst>
                    <a:ext uri="{FF2B5EF4-FFF2-40B4-BE49-F238E27FC236}">
                      <a16:creationId xmlns:a16="http://schemas.microsoft.com/office/drawing/2014/main" id="{6C704805-D77C-4B7A-A26E-7C3753C98B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3228" y="4466665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직선 화살표 연결선 283">
                  <a:extLst>
                    <a:ext uri="{FF2B5EF4-FFF2-40B4-BE49-F238E27FC236}">
                      <a16:creationId xmlns:a16="http://schemas.microsoft.com/office/drawing/2014/main" id="{79BB13C6-55F8-4652-B3FD-F201BDA5DC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545124"/>
                  <a:ext cx="255314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1FF005F7-E066-4387-8CFB-5D9B9DD9AA65}"/>
                      </a:ext>
                    </a:extLst>
                  </p:cNvPr>
                  <p:cNvSpPr txBox="1"/>
                  <p:nvPr/>
                </p:nvSpPr>
                <p:spPr>
                  <a:xfrm>
                    <a:off x="8569002" y="4401108"/>
                    <a:ext cx="5461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1FF005F7-E066-4387-8CFB-5D9B9DD9A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9002" y="4401108"/>
                    <a:ext cx="54612" cy="18466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571" r="-25714" b="-571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6" name="그룹 285">
              <a:extLst>
                <a:ext uri="{FF2B5EF4-FFF2-40B4-BE49-F238E27FC236}">
                  <a16:creationId xmlns:a16="http://schemas.microsoft.com/office/drawing/2014/main" id="{D76E38A2-8E8C-47BB-AA0B-ABB584C28BB6}"/>
                </a:ext>
              </a:extLst>
            </p:cNvPr>
            <p:cNvGrpSpPr/>
            <p:nvPr/>
          </p:nvGrpSpPr>
          <p:grpSpPr>
            <a:xfrm>
              <a:off x="8256240" y="3753036"/>
              <a:ext cx="2160240" cy="360040"/>
              <a:chOff x="8256240" y="4149080"/>
              <a:chExt cx="720080" cy="360040"/>
            </a:xfrm>
          </p:grpSpPr>
          <p:grpSp>
            <p:nvGrpSpPr>
              <p:cNvPr id="287" name="그룹 286">
                <a:extLst>
                  <a:ext uri="{FF2B5EF4-FFF2-40B4-BE49-F238E27FC236}">
                    <a16:creationId xmlns:a16="http://schemas.microsoft.com/office/drawing/2014/main" id="{15CF3D94-E521-421B-B265-44300210CA25}"/>
                  </a:ext>
                </a:extLst>
              </p:cNvPr>
              <p:cNvGrpSpPr/>
              <p:nvPr/>
            </p:nvGrpSpPr>
            <p:grpSpPr>
              <a:xfrm>
                <a:off x="8256240" y="4293096"/>
                <a:ext cx="720080" cy="216024"/>
                <a:chOff x="7968208" y="4473116"/>
                <a:chExt cx="252028" cy="144016"/>
              </a:xfrm>
            </p:grpSpPr>
            <p:cxnSp>
              <p:nvCxnSpPr>
                <p:cNvPr id="289" name="직선 연결선 288">
                  <a:extLst>
                    <a:ext uri="{FF2B5EF4-FFF2-40B4-BE49-F238E27FC236}">
                      <a16:creationId xmlns:a16="http://schemas.microsoft.com/office/drawing/2014/main" id="{DC51AE6F-4E9E-4967-A95D-927CCAD2A5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직선 연결선 289">
                  <a:extLst>
                    <a:ext uri="{FF2B5EF4-FFF2-40B4-BE49-F238E27FC236}">
                      <a16:creationId xmlns:a16="http://schemas.microsoft.com/office/drawing/2014/main" id="{C64A195A-79D8-4509-A4B8-9E3092A08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직선 화살표 연결선 290">
                  <a:extLst>
                    <a:ext uri="{FF2B5EF4-FFF2-40B4-BE49-F238E27FC236}">
                      <a16:creationId xmlns:a16="http://schemas.microsoft.com/office/drawing/2014/main" id="{F6D0236E-3ED9-44B2-95E5-B93139436E8D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DE554AE7-E70B-49BD-BDD8-909A5C7F4DA1}"/>
                      </a:ext>
                    </a:extLst>
                  </p:cNvPr>
                  <p:cNvSpPr txBox="1"/>
                  <p:nvPr/>
                </p:nvSpPr>
                <p:spPr>
                  <a:xfrm>
                    <a:off x="8556273" y="4149080"/>
                    <a:ext cx="9011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DE554AE7-E70B-49BD-BDD8-909A5C7F4D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6273" y="4149080"/>
                    <a:ext cx="90110" cy="1846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714" r="-25714" b="-571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2" name="그룹 291">
              <a:extLst>
                <a:ext uri="{FF2B5EF4-FFF2-40B4-BE49-F238E27FC236}">
                  <a16:creationId xmlns:a16="http://schemas.microsoft.com/office/drawing/2014/main" id="{6003CFA8-604F-4510-A0B7-4B2FE969F9E2}"/>
                </a:ext>
              </a:extLst>
            </p:cNvPr>
            <p:cNvGrpSpPr/>
            <p:nvPr/>
          </p:nvGrpSpPr>
          <p:grpSpPr>
            <a:xfrm rot="5400000">
              <a:off x="11103460" y="4182180"/>
              <a:ext cx="432047" cy="293840"/>
              <a:chOff x="8256240" y="4215280"/>
              <a:chExt cx="720080" cy="293840"/>
            </a:xfrm>
          </p:grpSpPr>
          <p:grpSp>
            <p:nvGrpSpPr>
              <p:cNvPr id="293" name="그룹 292">
                <a:extLst>
                  <a:ext uri="{FF2B5EF4-FFF2-40B4-BE49-F238E27FC236}">
                    <a16:creationId xmlns:a16="http://schemas.microsoft.com/office/drawing/2014/main" id="{EC581142-7647-45D1-9168-76A256C93016}"/>
                  </a:ext>
                </a:extLst>
              </p:cNvPr>
              <p:cNvGrpSpPr/>
              <p:nvPr/>
            </p:nvGrpSpPr>
            <p:grpSpPr>
              <a:xfrm>
                <a:off x="8256240" y="4293096"/>
                <a:ext cx="720080" cy="216024"/>
                <a:chOff x="7968208" y="4473116"/>
                <a:chExt cx="252028" cy="144016"/>
              </a:xfrm>
            </p:grpSpPr>
            <p:cxnSp>
              <p:nvCxnSpPr>
                <p:cNvPr id="295" name="직선 연결선 294">
                  <a:extLst>
                    <a:ext uri="{FF2B5EF4-FFF2-40B4-BE49-F238E27FC236}">
                      <a16:creationId xmlns:a16="http://schemas.microsoft.com/office/drawing/2014/main" id="{4BC5DAFF-0FB1-4A0D-865C-902450BFE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직선 연결선 295">
                  <a:extLst>
                    <a:ext uri="{FF2B5EF4-FFF2-40B4-BE49-F238E27FC236}">
                      <a16:creationId xmlns:a16="http://schemas.microsoft.com/office/drawing/2014/main" id="{77050CE5-9271-41B5-BBE1-C3B0700B16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직선 화살표 연결선 296">
                  <a:extLst>
                    <a:ext uri="{FF2B5EF4-FFF2-40B4-BE49-F238E27FC236}">
                      <a16:creationId xmlns:a16="http://schemas.microsoft.com/office/drawing/2014/main" id="{0A56EBCA-703A-4CC5-9696-4E5AC2D4D9F9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DC012A41-1476-46B0-9505-D21CF5580A5B}"/>
                      </a:ext>
                    </a:extLst>
                  </p:cNvPr>
                  <p:cNvSpPr txBox="1"/>
                  <p:nvPr/>
                </p:nvSpPr>
                <p:spPr>
                  <a:xfrm rot="16200000" flipH="1">
                    <a:off x="8429821" y="4161711"/>
                    <a:ext cx="200640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DC012A41-1476-46B0-9505-D21CF5580A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 flipH="1">
                    <a:off x="8429821" y="4161711"/>
                    <a:ext cx="20064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385" r="-176923" b="-571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23" name="그룹 322">
            <a:extLst>
              <a:ext uri="{FF2B5EF4-FFF2-40B4-BE49-F238E27FC236}">
                <a16:creationId xmlns:a16="http://schemas.microsoft.com/office/drawing/2014/main" id="{52BD8511-1073-4BC6-B070-4457B15004D6}"/>
              </a:ext>
            </a:extLst>
          </p:cNvPr>
          <p:cNvGrpSpPr/>
          <p:nvPr/>
        </p:nvGrpSpPr>
        <p:grpSpPr>
          <a:xfrm rot="19488293">
            <a:off x="4615766" y="165261"/>
            <a:ext cx="766201" cy="308085"/>
            <a:chOff x="8256240" y="4149081"/>
            <a:chExt cx="720080" cy="360039"/>
          </a:xfrm>
        </p:grpSpPr>
        <p:grpSp>
          <p:nvGrpSpPr>
            <p:cNvPr id="324" name="그룹 323">
              <a:extLst>
                <a:ext uri="{FF2B5EF4-FFF2-40B4-BE49-F238E27FC236}">
                  <a16:creationId xmlns:a16="http://schemas.microsoft.com/office/drawing/2014/main" id="{887266E8-6C86-4D63-942F-5C4211D70405}"/>
                </a:ext>
              </a:extLst>
            </p:cNvPr>
            <p:cNvGrpSpPr/>
            <p:nvPr/>
          </p:nvGrpSpPr>
          <p:grpSpPr>
            <a:xfrm>
              <a:off x="8256240" y="4293096"/>
              <a:ext cx="720080" cy="216024"/>
              <a:chOff x="7968208" y="4473116"/>
              <a:chExt cx="252028" cy="144016"/>
            </a:xfrm>
          </p:grpSpPr>
          <p:cxnSp>
            <p:nvCxnSpPr>
              <p:cNvPr id="326" name="직선 연결선 325">
                <a:extLst>
                  <a:ext uri="{FF2B5EF4-FFF2-40B4-BE49-F238E27FC236}">
                    <a16:creationId xmlns:a16="http://schemas.microsoft.com/office/drawing/2014/main" id="{F9C9E5FD-D8C2-4FCD-9001-4ED3E1950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직선 연결선 326">
                <a:extLst>
                  <a:ext uri="{FF2B5EF4-FFF2-40B4-BE49-F238E27FC236}">
                    <a16:creationId xmlns:a16="http://schemas.microsoft.com/office/drawing/2014/main" id="{B1B529EF-38EE-4B4A-A509-12B82D1AA4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직선 화살표 연결선 327">
                <a:extLst>
                  <a:ext uri="{FF2B5EF4-FFF2-40B4-BE49-F238E27FC236}">
                    <a16:creationId xmlns:a16="http://schemas.microsoft.com/office/drawing/2014/main" id="{0BE56120-D2E0-46B1-811A-411B8BCF1BAF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1738FFB4-FF42-41F7-9343-8007CC987E50}"/>
                    </a:ext>
                  </a:extLst>
                </p:cNvPr>
                <p:cNvSpPr txBox="1"/>
                <p:nvPr/>
              </p:nvSpPr>
              <p:spPr>
                <a:xfrm>
                  <a:off x="8501205" y="4149081"/>
                  <a:ext cx="2002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1738FFB4-FF42-41F7-9343-8007CC987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1205" y="4149081"/>
                  <a:ext cx="200244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3636" r="-15909" b="-238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0" name="자유형: 도형 399">
            <a:extLst>
              <a:ext uri="{FF2B5EF4-FFF2-40B4-BE49-F238E27FC236}">
                <a16:creationId xmlns:a16="http://schemas.microsoft.com/office/drawing/2014/main" id="{A1387B3C-F861-446F-B15E-30933305073B}"/>
              </a:ext>
            </a:extLst>
          </p:cNvPr>
          <p:cNvSpPr/>
          <p:nvPr/>
        </p:nvSpPr>
        <p:spPr>
          <a:xfrm>
            <a:off x="4897102" y="371695"/>
            <a:ext cx="1103231" cy="856406"/>
          </a:xfrm>
          <a:custGeom>
            <a:avLst/>
            <a:gdLst>
              <a:gd name="connsiteX0" fmla="*/ 1531620 w 1531620"/>
              <a:gd name="connsiteY0" fmla="*/ 350520 h 1333500"/>
              <a:gd name="connsiteX1" fmla="*/ 601980 w 1531620"/>
              <a:gd name="connsiteY1" fmla="*/ 0 h 1333500"/>
              <a:gd name="connsiteX2" fmla="*/ 0 w 1531620"/>
              <a:gd name="connsiteY2" fmla="*/ 419100 h 1333500"/>
              <a:gd name="connsiteX3" fmla="*/ 236220 w 1531620"/>
              <a:gd name="connsiteY3" fmla="*/ 1333500 h 1333500"/>
              <a:gd name="connsiteX4" fmla="*/ 1531620 w 1531620"/>
              <a:gd name="connsiteY4" fmla="*/ 35052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20" h="1333500">
                <a:moveTo>
                  <a:pt x="1531620" y="350520"/>
                </a:moveTo>
                <a:lnTo>
                  <a:pt x="601980" y="0"/>
                </a:lnTo>
                <a:lnTo>
                  <a:pt x="0" y="419100"/>
                </a:lnTo>
                <a:lnTo>
                  <a:pt x="236220" y="1333500"/>
                </a:lnTo>
                <a:lnTo>
                  <a:pt x="1531620" y="3505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5" name="그룹 454">
            <a:extLst>
              <a:ext uri="{FF2B5EF4-FFF2-40B4-BE49-F238E27FC236}">
                <a16:creationId xmlns:a16="http://schemas.microsoft.com/office/drawing/2014/main" id="{98CF81F1-0DE9-4A69-834F-8AA52352583C}"/>
              </a:ext>
            </a:extLst>
          </p:cNvPr>
          <p:cNvGrpSpPr/>
          <p:nvPr/>
        </p:nvGrpSpPr>
        <p:grpSpPr>
          <a:xfrm rot="19461009">
            <a:off x="5704491" y="3116877"/>
            <a:ext cx="4199448" cy="48280"/>
            <a:chOff x="7850341" y="3683074"/>
            <a:chExt cx="3352404" cy="76310"/>
          </a:xfrm>
        </p:grpSpPr>
        <p:grpSp>
          <p:nvGrpSpPr>
            <p:cNvPr id="443" name="그룹 442">
              <a:extLst>
                <a:ext uri="{FF2B5EF4-FFF2-40B4-BE49-F238E27FC236}">
                  <a16:creationId xmlns:a16="http://schemas.microsoft.com/office/drawing/2014/main" id="{B5246567-D359-4004-8788-670E9073A28A}"/>
                </a:ext>
              </a:extLst>
            </p:cNvPr>
            <p:cNvGrpSpPr/>
            <p:nvPr/>
          </p:nvGrpSpPr>
          <p:grpSpPr>
            <a:xfrm>
              <a:off x="7850341" y="3683882"/>
              <a:ext cx="2998242" cy="75502"/>
              <a:chOff x="2701912" y="6489338"/>
              <a:chExt cx="3155124" cy="108019"/>
            </a:xfrm>
          </p:grpSpPr>
          <p:sp>
            <p:nvSpPr>
              <p:cNvPr id="444" name="타원 443">
                <a:extLst>
                  <a:ext uri="{FF2B5EF4-FFF2-40B4-BE49-F238E27FC236}">
                    <a16:creationId xmlns:a16="http://schemas.microsoft.com/office/drawing/2014/main" id="{3BD12306-E0DE-45AA-AD6C-F80F5AE9D276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5" name="타원 444">
                <a:extLst>
                  <a:ext uri="{FF2B5EF4-FFF2-40B4-BE49-F238E27FC236}">
                    <a16:creationId xmlns:a16="http://schemas.microsoft.com/office/drawing/2014/main" id="{AD736247-E8F8-4B7E-9105-A2273E42A454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6" name="타원 445">
                <a:extLst>
                  <a:ext uri="{FF2B5EF4-FFF2-40B4-BE49-F238E27FC236}">
                    <a16:creationId xmlns:a16="http://schemas.microsoft.com/office/drawing/2014/main" id="{A4527C68-9528-4E81-BB65-977CBDA1A724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7" name="타원 446">
                <a:extLst>
                  <a:ext uri="{FF2B5EF4-FFF2-40B4-BE49-F238E27FC236}">
                    <a16:creationId xmlns:a16="http://schemas.microsoft.com/office/drawing/2014/main" id="{AA6E4705-173B-4059-BB0A-B61E52496E80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8" name="타원 447">
                <a:extLst>
                  <a:ext uri="{FF2B5EF4-FFF2-40B4-BE49-F238E27FC236}">
                    <a16:creationId xmlns:a16="http://schemas.microsoft.com/office/drawing/2014/main" id="{659A6B03-EC92-4645-9104-15C6DDE221F7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9" name="타원 448">
                <a:extLst>
                  <a:ext uri="{FF2B5EF4-FFF2-40B4-BE49-F238E27FC236}">
                    <a16:creationId xmlns:a16="http://schemas.microsoft.com/office/drawing/2014/main" id="{5C279960-0B54-45DB-B0AD-38A4D24318C8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0" name="타원 449">
                <a:extLst>
                  <a:ext uri="{FF2B5EF4-FFF2-40B4-BE49-F238E27FC236}">
                    <a16:creationId xmlns:a16="http://schemas.microsoft.com/office/drawing/2014/main" id="{14912C07-8B8B-4E17-BE6B-E31A8708EC9E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1" name="타원 450">
                <a:extLst>
                  <a:ext uri="{FF2B5EF4-FFF2-40B4-BE49-F238E27FC236}">
                    <a16:creationId xmlns:a16="http://schemas.microsoft.com/office/drawing/2014/main" id="{04AE3B16-AB5C-4358-A627-D8FCED5EFB32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2" name="타원 451">
              <a:extLst>
                <a:ext uri="{FF2B5EF4-FFF2-40B4-BE49-F238E27FC236}">
                  <a16:creationId xmlns:a16="http://schemas.microsoft.com/office/drawing/2014/main" id="{71B6DCFD-78D9-42CD-99F7-F44C09969876}"/>
                </a:ext>
              </a:extLst>
            </p:cNvPr>
            <p:cNvSpPr/>
            <p:nvPr/>
          </p:nvSpPr>
          <p:spPr>
            <a:xfrm rot="21369934">
              <a:off x="11139013" y="3683074"/>
              <a:ext cx="63732" cy="75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6" name="그룹 455">
            <a:extLst>
              <a:ext uri="{FF2B5EF4-FFF2-40B4-BE49-F238E27FC236}">
                <a16:creationId xmlns:a16="http://schemas.microsoft.com/office/drawing/2014/main" id="{0944FDE9-C6C5-4053-BA0D-4FECCF881B0E}"/>
              </a:ext>
            </a:extLst>
          </p:cNvPr>
          <p:cNvGrpSpPr/>
          <p:nvPr/>
        </p:nvGrpSpPr>
        <p:grpSpPr>
          <a:xfrm rot="19461009">
            <a:off x="5458191" y="2727345"/>
            <a:ext cx="4199448" cy="48280"/>
            <a:chOff x="7850341" y="3683074"/>
            <a:chExt cx="3352404" cy="76310"/>
          </a:xfrm>
        </p:grpSpPr>
        <p:grpSp>
          <p:nvGrpSpPr>
            <p:cNvPr id="457" name="그룹 456">
              <a:extLst>
                <a:ext uri="{FF2B5EF4-FFF2-40B4-BE49-F238E27FC236}">
                  <a16:creationId xmlns:a16="http://schemas.microsoft.com/office/drawing/2014/main" id="{E7210EF9-B3D4-4EE5-8F43-EE9FA4DF544D}"/>
                </a:ext>
              </a:extLst>
            </p:cNvPr>
            <p:cNvGrpSpPr/>
            <p:nvPr/>
          </p:nvGrpSpPr>
          <p:grpSpPr>
            <a:xfrm>
              <a:off x="7850341" y="3683882"/>
              <a:ext cx="2998242" cy="75502"/>
              <a:chOff x="2701912" y="6489338"/>
              <a:chExt cx="3155124" cy="108019"/>
            </a:xfrm>
          </p:grpSpPr>
          <p:sp>
            <p:nvSpPr>
              <p:cNvPr id="459" name="타원 458">
                <a:extLst>
                  <a:ext uri="{FF2B5EF4-FFF2-40B4-BE49-F238E27FC236}">
                    <a16:creationId xmlns:a16="http://schemas.microsoft.com/office/drawing/2014/main" id="{A35030E5-B3BE-4D49-8E4B-DE4EA36F0552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0" name="타원 459">
                <a:extLst>
                  <a:ext uri="{FF2B5EF4-FFF2-40B4-BE49-F238E27FC236}">
                    <a16:creationId xmlns:a16="http://schemas.microsoft.com/office/drawing/2014/main" id="{B27FA05A-9833-4C19-B1C7-FF97477C58B4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1" name="타원 460">
                <a:extLst>
                  <a:ext uri="{FF2B5EF4-FFF2-40B4-BE49-F238E27FC236}">
                    <a16:creationId xmlns:a16="http://schemas.microsoft.com/office/drawing/2014/main" id="{ABC7F863-E98A-4A2A-9332-26536F4FD004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2" name="타원 461">
                <a:extLst>
                  <a:ext uri="{FF2B5EF4-FFF2-40B4-BE49-F238E27FC236}">
                    <a16:creationId xmlns:a16="http://schemas.microsoft.com/office/drawing/2014/main" id="{BDA86B85-74BB-4E1B-9938-6367AA2C5860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3" name="타원 462">
                <a:extLst>
                  <a:ext uri="{FF2B5EF4-FFF2-40B4-BE49-F238E27FC236}">
                    <a16:creationId xmlns:a16="http://schemas.microsoft.com/office/drawing/2014/main" id="{9059E767-C3F4-483E-846F-B4DCC8287C9F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4" name="타원 463">
                <a:extLst>
                  <a:ext uri="{FF2B5EF4-FFF2-40B4-BE49-F238E27FC236}">
                    <a16:creationId xmlns:a16="http://schemas.microsoft.com/office/drawing/2014/main" id="{DD9E0516-ED17-4681-988A-906558BFC433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5" name="타원 464">
                <a:extLst>
                  <a:ext uri="{FF2B5EF4-FFF2-40B4-BE49-F238E27FC236}">
                    <a16:creationId xmlns:a16="http://schemas.microsoft.com/office/drawing/2014/main" id="{2CAEFAB5-9322-4595-9DB0-64FCCC6A9280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6" name="타원 465">
                <a:extLst>
                  <a:ext uri="{FF2B5EF4-FFF2-40B4-BE49-F238E27FC236}">
                    <a16:creationId xmlns:a16="http://schemas.microsoft.com/office/drawing/2014/main" id="{B14AD459-82CE-4B10-9D39-80ABEA8D16B4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8" name="타원 457">
              <a:extLst>
                <a:ext uri="{FF2B5EF4-FFF2-40B4-BE49-F238E27FC236}">
                  <a16:creationId xmlns:a16="http://schemas.microsoft.com/office/drawing/2014/main" id="{A1345A0B-6797-488B-930F-3308178C878B}"/>
                </a:ext>
              </a:extLst>
            </p:cNvPr>
            <p:cNvSpPr/>
            <p:nvPr/>
          </p:nvSpPr>
          <p:spPr>
            <a:xfrm rot="21369934">
              <a:off x="11139013" y="3683074"/>
              <a:ext cx="63732" cy="75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7" name="그룹 466">
            <a:extLst>
              <a:ext uri="{FF2B5EF4-FFF2-40B4-BE49-F238E27FC236}">
                <a16:creationId xmlns:a16="http://schemas.microsoft.com/office/drawing/2014/main" id="{2CCB221C-792B-4690-BC93-CF471B3E47C1}"/>
              </a:ext>
            </a:extLst>
          </p:cNvPr>
          <p:cNvGrpSpPr/>
          <p:nvPr/>
        </p:nvGrpSpPr>
        <p:grpSpPr>
          <a:xfrm rot="19461009">
            <a:off x="5212512" y="2308000"/>
            <a:ext cx="4199448" cy="48280"/>
            <a:chOff x="7850341" y="3683074"/>
            <a:chExt cx="3352404" cy="76310"/>
          </a:xfrm>
        </p:grpSpPr>
        <p:grpSp>
          <p:nvGrpSpPr>
            <p:cNvPr id="468" name="그룹 467">
              <a:extLst>
                <a:ext uri="{FF2B5EF4-FFF2-40B4-BE49-F238E27FC236}">
                  <a16:creationId xmlns:a16="http://schemas.microsoft.com/office/drawing/2014/main" id="{E59C11D2-6583-495A-B8D2-D0989F3ACBF3}"/>
                </a:ext>
              </a:extLst>
            </p:cNvPr>
            <p:cNvGrpSpPr/>
            <p:nvPr/>
          </p:nvGrpSpPr>
          <p:grpSpPr>
            <a:xfrm>
              <a:off x="7850341" y="3683882"/>
              <a:ext cx="2998242" cy="75502"/>
              <a:chOff x="2701912" y="6489338"/>
              <a:chExt cx="3155124" cy="108019"/>
            </a:xfrm>
          </p:grpSpPr>
          <p:sp>
            <p:nvSpPr>
              <p:cNvPr id="470" name="타원 469">
                <a:extLst>
                  <a:ext uri="{FF2B5EF4-FFF2-40B4-BE49-F238E27FC236}">
                    <a16:creationId xmlns:a16="http://schemas.microsoft.com/office/drawing/2014/main" id="{85C72FBF-AD97-4A29-8C8C-3906A7E1F20C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1" name="타원 470">
                <a:extLst>
                  <a:ext uri="{FF2B5EF4-FFF2-40B4-BE49-F238E27FC236}">
                    <a16:creationId xmlns:a16="http://schemas.microsoft.com/office/drawing/2014/main" id="{059C6397-95E0-4F88-A60F-4A043ED9522D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2" name="타원 471">
                <a:extLst>
                  <a:ext uri="{FF2B5EF4-FFF2-40B4-BE49-F238E27FC236}">
                    <a16:creationId xmlns:a16="http://schemas.microsoft.com/office/drawing/2014/main" id="{2C399575-A73E-4EC1-9E0C-3D8747AA3A48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3" name="타원 472">
                <a:extLst>
                  <a:ext uri="{FF2B5EF4-FFF2-40B4-BE49-F238E27FC236}">
                    <a16:creationId xmlns:a16="http://schemas.microsoft.com/office/drawing/2014/main" id="{6F8262E0-AAEB-44A5-A247-72197E30666F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4" name="타원 473">
                <a:extLst>
                  <a:ext uri="{FF2B5EF4-FFF2-40B4-BE49-F238E27FC236}">
                    <a16:creationId xmlns:a16="http://schemas.microsoft.com/office/drawing/2014/main" id="{B42EF27A-F189-4A00-8751-7D9CD9A60043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5" name="타원 474">
                <a:extLst>
                  <a:ext uri="{FF2B5EF4-FFF2-40B4-BE49-F238E27FC236}">
                    <a16:creationId xmlns:a16="http://schemas.microsoft.com/office/drawing/2014/main" id="{558889EE-F543-4DB9-A1B8-393ADFF1CF7E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6" name="타원 475">
                <a:extLst>
                  <a:ext uri="{FF2B5EF4-FFF2-40B4-BE49-F238E27FC236}">
                    <a16:creationId xmlns:a16="http://schemas.microsoft.com/office/drawing/2014/main" id="{03546FC6-3159-4F66-855C-29847377A1D9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7" name="타원 476">
                <a:extLst>
                  <a:ext uri="{FF2B5EF4-FFF2-40B4-BE49-F238E27FC236}">
                    <a16:creationId xmlns:a16="http://schemas.microsoft.com/office/drawing/2014/main" id="{5FD5CA1D-709E-4C61-AE53-EE2D17F0C14A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9" name="타원 468">
              <a:extLst>
                <a:ext uri="{FF2B5EF4-FFF2-40B4-BE49-F238E27FC236}">
                  <a16:creationId xmlns:a16="http://schemas.microsoft.com/office/drawing/2014/main" id="{04BEB55C-364E-49EE-88C9-7A27B20009BE}"/>
                </a:ext>
              </a:extLst>
            </p:cNvPr>
            <p:cNvSpPr/>
            <p:nvPr/>
          </p:nvSpPr>
          <p:spPr>
            <a:xfrm rot="21369934">
              <a:off x="11139013" y="3683074"/>
              <a:ext cx="63732" cy="75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8" name="그룹 477">
            <a:extLst>
              <a:ext uri="{FF2B5EF4-FFF2-40B4-BE49-F238E27FC236}">
                <a16:creationId xmlns:a16="http://schemas.microsoft.com/office/drawing/2014/main" id="{BE42061D-CF2A-4FD9-B407-D6D3E81831ED}"/>
              </a:ext>
            </a:extLst>
          </p:cNvPr>
          <p:cNvGrpSpPr/>
          <p:nvPr/>
        </p:nvGrpSpPr>
        <p:grpSpPr>
          <a:xfrm rot="19461009">
            <a:off x="4952864" y="1896714"/>
            <a:ext cx="4199448" cy="48280"/>
            <a:chOff x="7850341" y="3683074"/>
            <a:chExt cx="3352404" cy="76310"/>
          </a:xfrm>
        </p:grpSpPr>
        <p:grpSp>
          <p:nvGrpSpPr>
            <p:cNvPr id="479" name="그룹 478">
              <a:extLst>
                <a:ext uri="{FF2B5EF4-FFF2-40B4-BE49-F238E27FC236}">
                  <a16:creationId xmlns:a16="http://schemas.microsoft.com/office/drawing/2014/main" id="{5BFE5EF9-9C26-4BDA-B62F-81A2DFF25C4F}"/>
                </a:ext>
              </a:extLst>
            </p:cNvPr>
            <p:cNvGrpSpPr/>
            <p:nvPr/>
          </p:nvGrpSpPr>
          <p:grpSpPr>
            <a:xfrm>
              <a:off x="7850341" y="3683882"/>
              <a:ext cx="2998242" cy="75502"/>
              <a:chOff x="2701912" y="6489338"/>
              <a:chExt cx="3155124" cy="108019"/>
            </a:xfrm>
          </p:grpSpPr>
          <p:sp>
            <p:nvSpPr>
              <p:cNvPr id="481" name="타원 480">
                <a:extLst>
                  <a:ext uri="{FF2B5EF4-FFF2-40B4-BE49-F238E27FC236}">
                    <a16:creationId xmlns:a16="http://schemas.microsoft.com/office/drawing/2014/main" id="{182F569C-5595-45BF-95B1-F91827B5C00E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2" name="타원 481">
                <a:extLst>
                  <a:ext uri="{FF2B5EF4-FFF2-40B4-BE49-F238E27FC236}">
                    <a16:creationId xmlns:a16="http://schemas.microsoft.com/office/drawing/2014/main" id="{AEC6E5E5-5CD7-46A3-83F5-DCA75FBF4506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3" name="타원 482">
                <a:extLst>
                  <a:ext uri="{FF2B5EF4-FFF2-40B4-BE49-F238E27FC236}">
                    <a16:creationId xmlns:a16="http://schemas.microsoft.com/office/drawing/2014/main" id="{7C14D760-8A3D-42BA-83C4-8B27CF8056DB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4" name="타원 483">
                <a:extLst>
                  <a:ext uri="{FF2B5EF4-FFF2-40B4-BE49-F238E27FC236}">
                    <a16:creationId xmlns:a16="http://schemas.microsoft.com/office/drawing/2014/main" id="{D30B3F11-7E6D-476E-80F2-C50DDC42BB03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5" name="타원 484">
                <a:extLst>
                  <a:ext uri="{FF2B5EF4-FFF2-40B4-BE49-F238E27FC236}">
                    <a16:creationId xmlns:a16="http://schemas.microsoft.com/office/drawing/2014/main" id="{4F48E73F-FBE4-4D1C-A3E9-7306CAC55E6E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7" name="타원 486">
                <a:extLst>
                  <a:ext uri="{FF2B5EF4-FFF2-40B4-BE49-F238E27FC236}">
                    <a16:creationId xmlns:a16="http://schemas.microsoft.com/office/drawing/2014/main" id="{F3CDB30C-317B-495E-9058-5F7DFB2D3882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8" name="타원 487">
                <a:extLst>
                  <a:ext uri="{FF2B5EF4-FFF2-40B4-BE49-F238E27FC236}">
                    <a16:creationId xmlns:a16="http://schemas.microsoft.com/office/drawing/2014/main" id="{9ADCD206-EF62-4710-9F29-C8049C59513F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0" name="타원 479">
              <a:extLst>
                <a:ext uri="{FF2B5EF4-FFF2-40B4-BE49-F238E27FC236}">
                  <a16:creationId xmlns:a16="http://schemas.microsoft.com/office/drawing/2014/main" id="{5A2D1515-BCD7-4162-B6E4-C14C143666B2}"/>
                </a:ext>
              </a:extLst>
            </p:cNvPr>
            <p:cNvSpPr/>
            <p:nvPr/>
          </p:nvSpPr>
          <p:spPr>
            <a:xfrm rot="21369934">
              <a:off x="11139013" y="3683074"/>
              <a:ext cx="63732" cy="75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8255D462-0C5E-4F5F-98DE-81F9510313BF}"/>
              </a:ext>
            </a:extLst>
          </p:cNvPr>
          <p:cNvGrpSpPr/>
          <p:nvPr/>
        </p:nvGrpSpPr>
        <p:grpSpPr>
          <a:xfrm rot="19461009">
            <a:off x="5159000" y="1363570"/>
            <a:ext cx="3676621" cy="48271"/>
            <a:chOff x="8267712" y="3683074"/>
            <a:chExt cx="2935033" cy="76295"/>
          </a:xfrm>
        </p:grpSpPr>
        <p:grpSp>
          <p:nvGrpSpPr>
            <p:cNvPr id="490" name="그룹 489">
              <a:extLst>
                <a:ext uri="{FF2B5EF4-FFF2-40B4-BE49-F238E27FC236}">
                  <a16:creationId xmlns:a16="http://schemas.microsoft.com/office/drawing/2014/main" id="{D51EC41C-8818-4459-AC22-D421B6807F2E}"/>
                </a:ext>
              </a:extLst>
            </p:cNvPr>
            <p:cNvGrpSpPr/>
            <p:nvPr/>
          </p:nvGrpSpPr>
          <p:grpSpPr>
            <a:xfrm>
              <a:off x="8267712" y="3683870"/>
              <a:ext cx="2580872" cy="75499"/>
              <a:chOff x="3141121" y="6489338"/>
              <a:chExt cx="2715915" cy="108015"/>
            </a:xfrm>
          </p:grpSpPr>
          <p:sp>
            <p:nvSpPr>
              <p:cNvPr id="492" name="타원 491">
                <a:extLst>
                  <a:ext uri="{FF2B5EF4-FFF2-40B4-BE49-F238E27FC236}">
                    <a16:creationId xmlns:a16="http://schemas.microsoft.com/office/drawing/2014/main" id="{8FD5240C-7C94-47F4-B5C6-CBD006F15DCA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3" name="타원 492">
                <a:extLst>
                  <a:ext uri="{FF2B5EF4-FFF2-40B4-BE49-F238E27FC236}">
                    <a16:creationId xmlns:a16="http://schemas.microsoft.com/office/drawing/2014/main" id="{151617C4-4D5C-4D15-ACCE-39C1F0730BF1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4" name="타원 493">
                <a:extLst>
                  <a:ext uri="{FF2B5EF4-FFF2-40B4-BE49-F238E27FC236}">
                    <a16:creationId xmlns:a16="http://schemas.microsoft.com/office/drawing/2014/main" id="{D601F8C9-DA93-4038-A73D-2F80501CCDAC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5" name="타원 494">
                <a:extLst>
                  <a:ext uri="{FF2B5EF4-FFF2-40B4-BE49-F238E27FC236}">
                    <a16:creationId xmlns:a16="http://schemas.microsoft.com/office/drawing/2014/main" id="{B33E045F-90E3-4A60-B1F0-BACD69C2D65D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7" name="타원 496">
                <a:extLst>
                  <a:ext uri="{FF2B5EF4-FFF2-40B4-BE49-F238E27FC236}">
                    <a16:creationId xmlns:a16="http://schemas.microsoft.com/office/drawing/2014/main" id="{00D3DF0C-14F2-421E-990C-1674F30CAA3D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8" name="타원 497">
                <a:extLst>
                  <a:ext uri="{FF2B5EF4-FFF2-40B4-BE49-F238E27FC236}">
                    <a16:creationId xmlns:a16="http://schemas.microsoft.com/office/drawing/2014/main" id="{C92237C9-C6F0-4FEC-A81A-D6D2C6CAE123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9" name="타원 498">
                <a:extLst>
                  <a:ext uri="{FF2B5EF4-FFF2-40B4-BE49-F238E27FC236}">
                    <a16:creationId xmlns:a16="http://schemas.microsoft.com/office/drawing/2014/main" id="{A5BBD6C0-CA8C-4877-A063-C887FC5CD4E9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1" name="타원 490">
              <a:extLst>
                <a:ext uri="{FF2B5EF4-FFF2-40B4-BE49-F238E27FC236}">
                  <a16:creationId xmlns:a16="http://schemas.microsoft.com/office/drawing/2014/main" id="{C26089CC-5F30-4E7B-9853-FB741AAFBCA2}"/>
                </a:ext>
              </a:extLst>
            </p:cNvPr>
            <p:cNvSpPr/>
            <p:nvPr/>
          </p:nvSpPr>
          <p:spPr>
            <a:xfrm rot="21369934">
              <a:off x="11139013" y="3683074"/>
              <a:ext cx="63732" cy="75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9550A3C-2869-4C37-8BA4-C5573C70945B}"/>
              </a:ext>
            </a:extLst>
          </p:cNvPr>
          <p:cNvGrpSpPr/>
          <p:nvPr/>
        </p:nvGrpSpPr>
        <p:grpSpPr>
          <a:xfrm>
            <a:off x="4215954" y="-310145"/>
            <a:ext cx="4373334" cy="3060700"/>
            <a:chOff x="4102924" y="-329195"/>
            <a:chExt cx="4373334" cy="3060700"/>
          </a:xfrm>
        </p:grpSpPr>
        <p:grpSp>
          <p:nvGrpSpPr>
            <p:cNvPr id="198" name="그룹 197">
              <a:extLst>
                <a:ext uri="{FF2B5EF4-FFF2-40B4-BE49-F238E27FC236}">
                  <a16:creationId xmlns:a16="http://schemas.microsoft.com/office/drawing/2014/main" id="{4A4A487E-7CD6-413B-B0E6-60461B27FC30}"/>
                </a:ext>
              </a:extLst>
            </p:cNvPr>
            <p:cNvGrpSpPr/>
            <p:nvPr/>
          </p:nvGrpSpPr>
          <p:grpSpPr>
            <a:xfrm>
              <a:off x="4367808" y="-329195"/>
              <a:ext cx="4108450" cy="3060700"/>
              <a:chOff x="5667375" y="1695450"/>
              <a:chExt cx="4108450" cy="3060700"/>
            </a:xfrm>
          </p:grpSpPr>
          <p:cxnSp>
            <p:nvCxnSpPr>
              <p:cNvPr id="199" name="직선 연결선 198">
                <a:extLst>
                  <a:ext uri="{FF2B5EF4-FFF2-40B4-BE49-F238E27FC236}">
                    <a16:creationId xmlns:a16="http://schemas.microsoft.com/office/drawing/2014/main" id="{E2B5DF8D-B696-4A48-A012-C9845AACD6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938" y="1705543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직선 연결선 199">
                <a:extLst>
                  <a:ext uri="{FF2B5EF4-FFF2-40B4-BE49-F238E27FC236}">
                    <a16:creationId xmlns:a16="http://schemas.microsoft.com/office/drawing/2014/main" id="{E67F9ED4-7307-4A63-90D0-62A5741D9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462" y="1827840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직선 연결선 200">
                <a:extLst>
                  <a:ext uri="{FF2B5EF4-FFF2-40B4-BE49-F238E27FC236}">
                    <a16:creationId xmlns:a16="http://schemas.microsoft.com/office/drawing/2014/main" id="{8DBC0B01-ACCD-465B-859F-A50484BCB1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8670" y="1704099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자유형: 도형 201">
                <a:extLst>
                  <a:ext uri="{FF2B5EF4-FFF2-40B4-BE49-F238E27FC236}">
                    <a16:creationId xmlns:a16="http://schemas.microsoft.com/office/drawing/2014/main" id="{E9888047-9318-4CFA-864D-30A9235AAC89}"/>
                  </a:ext>
                </a:extLst>
              </p:cNvPr>
              <p:cNvSpPr/>
              <p:nvPr/>
            </p:nvSpPr>
            <p:spPr>
              <a:xfrm>
                <a:off x="5832475" y="1831975"/>
                <a:ext cx="3921125" cy="2924175"/>
              </a:xfrm>
              <a:custGeom>
                <a:avLst/>
                <a:gdLst>
                  <a:gd name="connsiteX0" fmla="*/ 0 w 3921125"/>
                  <a:gd name="connsiteY0" fmla="*/ 2924175 h 2924175"/>
                  <a:gd name="connsiteX1" fmla="*/ 34925 w 3921125"/>
                  <a:gd name="connsiteY1" fmla="*/ 2803525 h 2924175"/>
                  <a:gd name="connsiteX2" fmla="*/ 3921125 w 3921125"/>
                  <a:gd name="connsiteY2" fmla="*/ 0 h 2924175"/>
                  <a:gd name="connsiteX3" fmla="*/ 3879850 w 3921125"/>
                  <a:gd name="connsiteY3" fmla="*/ 111125 h 2924175"/>
                  <a:gd name="connsiteX4" fmla="*/ 0 w 3921125"/>
                  <a:gd name="connsiteY4" fmla="*/ 292417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1125" h="2924175">
                    <a:moveTo>
                      <a:pt x="0" y="2924175"/>
                    </a:moveTo>
                    <a:lnTo>
                      <a:pt x="34925" y="2803525"/>
                    </a:lnTo>
                    <a:lnTo>
                      <a:pt x="3921125" y="0"/>
                    </a:lnTo>
                    <a:lnTo>
                      <a:pt x="3879850" y="111125"/>
                    </a:lnTo>
                    <a:lnTo>
                      <a:pt x="0" y="2924175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자유형: 도형 202">
                <a:extLst>
                  <a:ext uri="{FF2B5EF4-FFF2-40B4-BE49-F238E27FC236}">
                    <a16:creationId xmlns:a16="http://schemas.microsoft.com/office/drawing/2014/main" id="{DCF85475-0369-44CD-B2F1-2EA5CE54B18A}"/>
                  </a:ext>
                </a:extLst>
              </p:cNvPr>
              <p:cNvSpPr/>
              <p:nvPr/>
            </p:nvSpPr>
            <p:spPr>
              <a:xfrm>
                <a:off x="5807075" y="1695450"/>
                <a:ext cx="3968750" cy="2933700"/>
              </a:xfrm>
              <a:custGeom>
                <a:avLst/>
                <a:gdLst>
                  <a:gd name="connsiteX0" fmla="*/ 73025 w 3968750"/>
                  <a:gd name="connsiteY0" fmla="*/ 2933700 h 2933700"/>
                  <a:gd name="connsiteX1" fmla="*/ 3968750 w 3968750"/>
                  <a:gd name="connsiteY1" fmla="*/ 127000 h 2933700"/>
                  <a:gd name="connsiteX2" fmla="*/ 3886200 w 3968750"/>
                  <a:gd name="connsiteY2" fmla="*/ 0 h 2933700"/>
                  <a:gd name="connsiteX3" fmla="*/ 0 w 3968750"/>
                  <a:gd name="connsiteY3" fmla="*/ 2806700 h 2933700"/>
                  <a:gd name="connsiteX4" fmla="*/ 73025 w 3968750"/>
                  <a:gd name="connsiteY4" fmla="*/ 2933700 h 293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8750" h="2933700">
                    <a:moveTo>
                      <a:pt x="73025" y="2933700"/>
                    </a:moveTo>
                    <a:lnTo>
                      <a:pt x="3968750" y="127000"/>
                    </a:lnTo>
                    <a:lnTo>
                      <a:pt x="3886200" y="0"/>
                    </a:lnTo>
                    <a:lnTo>
                      <a:pt x="0" y="2806700"/>
                    </a:lnTo>
                    <a:lnTo>
                      <a:pt x="73025" y="293370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자유형: 도형 203">
                <a:extLst>
                  <a:ext uri="{FF2B5EF4-FFF2-40B4-BE49-F238E27FC236}">
                    <a16:creationId xmlns:a16="http://schemas.microsoft.com/office/drawing/2014/main" id="{6A8A7E2F-6F85-4E1C-B647-C6E37A6EFC72}"/>
                  </a:ext>
                </a:extLst>
              </p:cNvPr>
              <p:cNvSpPr/>
              <p:nvPr/>
            </p:nvSpPr>
            <p:spPr>
              <a:xfrm>
                <a:off x="5667375" y="1698625"/>
                <a:ext cx="4006850" cy="2816225"/>
              </a:xfrm>
              <a:custGeom>
                <a:avLst/>
                <a:gdLst>
                  <a:gd name="connsiteX0" fmla="*/ 114300 w 4006850"/>
                  <a:gd name="connsiteY0" fmla="*/ 2816225 h 2816225"/>
                  <a:gd name="connsiteX1" fmla="*/ 4006850 w 4006850"/>
                  <a:gd name="connsiteY1" fmla="*/ 0 h 2816225"/>
                  <a:gd name="connsiteX2" fmla="*/ 3883025 w 4006850"/>
                  <a:gd name="connsiteY2" fmla="*/ 3175 h 2816225"/>
                  <a:gd name="connsiteX3" fmla="*/ 0 w 4006850"/>
                  <a:gd name="connsiteY3" fmla="*/ 2803525 h 2816225"/>
                  <a:gd name="connsiteX4" fmla="*/ 114300 w 4006850"/>
                  <a:gd name="connsiteY4" fmla="*/ 2816225 h 281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6850" h="2816225">
                    <a:moveTo>
                      <a:pt x="114300" y="2816225"/>
                    </a:moveTo>
                    <a:lnTo>
                      <a:pt x="4006850" y="0"/>
                    </a:lnTo>
                    <a:lnTo>
                      <a:pt x="3883025" y="3175"/>
                    </a:lnTo>
                    <a:lnTo>
                      <a:pt x="0" y="2803525"/>
                    </a:lnTo>
                    <a:lnTo>
                      <a:pt x="114300" y="281622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0" name="그룹 499">
              <a:extLst>
                <a:ext uri="{FF2B5EF4-FFF2-40B4-BE49-F238E27FC236}">
                  <a16:creationId xmlns:a16="http://schemas.microsoft.com/office/drawing/2014/main" id="{873C5255-935A-4B6B-9CEA-3E653ED64686}"/>
                </a:ext>
              </a:extLst>
            </p:cNvPr>
            <p:cNvGrpSpPr/>
            <p:nvPr/>
          </p:nvGrpSpPr>
          <p:grpSpPr>
            <a:xfrm rot="19461009">
              <a:off x="4102924" y="1331513"/>
              <a:ext cx="4199448" cy="48280"/>
              <a:chOff x="7850341" y="3683074"/>
              <a:chExt cx="3352404" cy="76310"/>
            </a:xfrm>
          </p:grpSpPr>
          <p:grpSp>
            <p:nvGrpSpPr>
              <p:cNvPr id="501" name="그룹 500">
                <a:extLst>
                  <a:ext uri="{FF2B5EF4-FFF2-40B4-BE49-F238E27FC236}">
                    <a16:creationId xmlns:a16="http://schemas.microsoft.com/office/drawing/2014/main" id="{6EB93F48-6C80-4468-97A6-BA7718381D8E}"/>
                  </a:ext>
                </a:extLst>
              </p:cNvPr>
              <p:cNvGrpSpPr/>
              <p:nvPr/>
            </p:nvGrpSpPr>
            <p:grpSpPr>
              <a:xfrm>
                <a:off x="7850341" y="3683882"/>
                <a:ext cx="2998242" cy="75502"/>
                <a:chOff x="2701912" y="6489338"/>
                <a:chExt cx="3155124" cy="108019"/>
              </a:xfrm>
            </p:grpSpPr>
            <p:sp>
              <p:nvSpPr>
                <p:cNvPr id="503" name="타원 502">
                  <a:extLst>
                    <a:ext uri="{FF2B5EF4-FFF2-40B4-BE49-F238E27FC236}">
                      <a16:creationId xmlns:a16="http://schemas.microsoft.com/office/drawing/2014/main" id="{A91AE9E0-64DE-4705-A52F-E17A8EF1D391}"/>
                    </a:ext>
                  </a:extLst>
                </p:cNvPr>
                <p:cNvSpPr/>
                <p:nvPr/>
              </p:nvSpPr>
              <p:spPr>
                <a:xfrm>
                  <a:off x="4025086" y="6489340"/>
                  <a:ext cx="60970" cy="108012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4" name="타원 503">
                  <a:extLst>
                    <a:ext uri="{FF2B5EF4-FFF2-40B4-BE49-F238E27FC236}">
                      <a16:creationId xmlns:a16="http://schemas.microsoft.com/office/drawing/2014/main" id="{9E77598F-C395-4FB3-8CBF-21CFE10A3810}"/>
                    </a:ext>
                  </a:extLst>
                </p:cNvPr>
                <p:cNvSpPr/>
                <p:nvPr/>
              </p:nvSpPr>
              <p:spPr>
                <a:xfrm>
                  <a:off x="4467069" y="6489340"/>
                  <a:ext cx="60970" cy="108012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5" name="타원 504">
                  <a:extLst>
                    <a:ext uri="{FF2B5EF4-FFF2-40B4-BE49-F238E27FC236}">
                      <a16:creationId xmlns:a16="http://schemas.microsoft.com/office/drawing/2014/main" id="{6970580D-E1E4-4EC7-97CC-9FA361899CE1}"/>
                    </a:ext>
                  </a:extLst>
                </p:cNvPr>
                <p:cNvSpPr/>
                <p:nvPr/>
              </p:nvSpPr>
              <p:spPr>
                <a:xfrm>
                  <a:off x="3583104" y="6489338"/>
                  <a:ext cx="60970" cy="108011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6" name="타원 505">
                  <a:extLst>
                    <a:ext uri="{FF2B5EF4-FFF2-40B4-BE49-F238E27FC236}">
                      <a16:creationId xmlns:a16="http://schemas.microsoft.com/office/drawing/2014/main" id="{6EB2C7E8-C352-4D21-B587-009D3A91497C}"/>
                    </a:ext>
                  </a:extLst>
                </p:cNvPr>
                <p:cNvSpPr/>
                <p:nvPr/>
              </p:nvSpPr>
              <p:spPr>
                <a:xfrm>
                  <a:off x="4906003" y="6489341"/>
                  <a:ext cx="67067" cy="108012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7" name="타원 506">
                  <a:extLst>
                    <a:ext uri="{FF2B5EF4-FFF2-40B4-BE49-F238E27FC236}">
                      <a16:creationId xmlns:a16="http://schemas.microsoft.com/office/drawing/2014/main" id="{30CBCDE3-BA13-4F0F-9633-E5C56645A062}"/>
                    </a:ext>
                  </a:extLst>
                </p:cNvPr>
                <p:cNvSpPr/>
                <p:nvPr/>
              </p:nvSpPr>
              <p:spPr>
                <a:xfrm>
                  <a:off x="2701912" y="6489342"/>
                  <a:ext cx="55427" cy="1080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8" name="타원 507">
                  <a:extLst>
                    <a:ext uri="{FF2B5EF4-FFF2-40B4-BE49-F238E27FC236}">
                      <a16:creationId xmlns:a16="http://schemas.microsoft.com/office/drawing/2014/main" id="{A714C84A-A20D-4035-8133-9136E6FD80BB}"/>
                    </a:ext>
                  </a:extLst>
                </p:cNvPr>
                <p:cNvSpPr/>
                <p:nvPr/>
              </p:nvSpPr>
              <p:spPr>
                <a:xfrm>
                  <a:off x="5347985" y="6489340"/>
                  <a:ext cx="67067" cy="108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9" name="타원 508">
                  <a:extLst>
                    <a:ext uri="{FF2B5EF4-FFF2-40B4-BE49-F238E27FC236}">
                      <a16:creationId xmlns:a16="http://schemas.microsoft.com/office/drawing/2014/main" id="{8C5BE673-AE81-439E-9654-A124BE366375}"/>
                    </a:ext>
                  </a:extLst>
                </p:cNvPr>
                <p:cNvSpPr/>
                <p:nvPr/>
              </p:nvSpPr>
              <p:spPr>
                <a:xfrm>
                  <a:off x="5789969" y="6489339"/>
                  <a:ext cx="67067" cy="108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02" name="타원 501">
                <a:extLst>
                  <a:ext uri="{FF2B5EF4-FFF2-40B4-BE49-F238E27FC236}">
                    <a16:creationId xmlns:a16="http://schemas.microsoft.com/office/drawing/2014/main" id="{4AB2EA5D-079A-4AD3-A1C3-E8E420D94783}"/>
                  </a:ext>
                </a:extLst>
              </p:cNvPr>
              <p:cNvSpPr/>
              <p:nvPr/>
            </p:nvSpPr>
            <p:spPr>
              <a:xfrm rot="21369934">
                <a:off x="11139013" y="3683074"/>
                <a:ext cx="63732" cy="754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11" name="그룹 510">
            <a:extLst>
              <a:ext uri="{FF2B5EF4-FFF2-40B4-BE49-F238E27FC236}">
                <a16:creationId xmlns:a16="http://schemas.microsoft.com/office/drawing/2014/main" id="{74528DDC-DE50-475F-B452-45CAE1C45CD5}"/>
              </a:ext>
            </a:extLst>
          </p:cNvPr>
          <p:cNvGrpSpPr/>
          <p:nvPr/>
        </p:nvGrpSpPr>
        <p:grpSpPr>
          <a:xfrm rot="20138545">
            <a:off x="1409887" y="4173137"/>
            <a:ext cx="3549370" cy="52864"/>
            <a:chOff x="2701912" y="6474941"/>
            <a:chExt cx="3099744" cy="122416"/>
          </a:xfrm>
        </p:grpSpPr>
        <p:sp>
          <p:nvSpPr>
            <p:cNvPr id="512" name="타원 511">
              <a:extLst>
                <a:ext uri="{FF2B5EF4-FFF2-40B4-BE49-F238E27FC236}">
                  <a16:creationId xmlns:a16="http://schemas.microsoft.com/office/drawing/2014/main" id="{03759717-B37C-495F-B48C-9F650541E3DD}"/>
                </a:ext>
              </a:extLst>
            </p:cNvPr>
            <p:cNvSpPr/>
            <p:nvPr/>
          </p:nvSpPr>
          <p:spPr>
            <a:xfrm>
              <a:off x="4025086" y="6489340"/>
              <a:ext cx="60970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3" name="타원 512">
              <a:extLst>
                <a:ext uri="{FF2B5EF4-FFF2-40B4-BE49-F238E27FC236}">
                  <a16:creationId xmlns:a16="http://schemas.microsoft.com/office/drawing/2014/main" id="{61DB8895-98F4-4E45-8DB8-85DBDF58BF0F}"/>
                </a:ext>
              </a:extLst>
            </p:cNvPr>
            <p:cNvSpPr/>
            <p:nvPr/>
          </p:nvSpPr>
          <p:spPr>
            <a:xfrm>
              <a:off x="4467069" y="6489340"/>
              <a:ext cx="60970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4" name="타원 513">
              <a:extLst>
                <a:ext uri="{FF2B5EF4-FFF2-40B4-BE49-F238E27FC236}">
                  <a16:creationId xmlns:a16="http://schemas.microsoft.com/office/drawing/2014/main" id="{7F87C981-8FCC-4B4C-AF11-E52AD013C8CE}"/>
                </a:ext>
              </a:extLst>
            </p:cNvPr>
            <p:cNvSpPr/>
            <p:nvPr/>
          </p:nvSpPr>
          <p:spPr>
            <a:xfrm>
              <a:off x="3583104" y="6489338"/>
              <a:ext cx="60970" cy="1080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6" name="타원 515">
              <a:extLst>
                <a:ext uri="{FF2B5EF4-FFF2-40B4-BE49-F238E27FC236}">
                  <a16:creationId xmlns:a16="http://schemas.microsoft.com/office/drawing/2014/main" id="{B1E6C489-2E91-4EF9-817A-FBEAC4D099E0}"/>
                </a:ext>
              </a:extLst>
            </p:cNvPr>
            <p:cNvSpPr/>
            <p:nvPr/>
          </p:nvSpPr>
          <p:spPr>
            <a:xfrm>
              <a:off x="2701912" y="6489342"/>
              <a:ext cx="55427" cy="108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8" name="타원 517">
              <a:extLst>
                <a:ext uri="{FF2B5EF4-FFF2-40B4-BE49-F238E27FC236}">
                  <a16:creationId xmlns:a16="http://schemas.microsoft.com/office/drawing/2014/main" id="{F50DC049-10C6-4E50-B6AD-D8F4D2CA5220}"/>
                </a:ext>
              </a:extLst>
            </p:cNvPr>
            <p:cNvSpPr/>
            <p:nvPr/>
          </p:nvSpPr>
          <p:spPr>
            <a:xfrm>
              <a:off x="5740686" y="6474941"/>
              <a:ext cx="60970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9" name="타원 518">
              <a:extLst>
                <a:ext uri="{FF2B5EF4-FFF2-40B4-BE49-F238E27FC236}">
                  <a16:creationId xmlns:a16="http://schemas.microsoft.com/office/drawing/2014/main" id="{1ED7650A-FF49-4DA2-820A-FF075CC1C6F1}"/>
                </a:ext>
              </a:extLst>
            </p:cNvPr>
            <p:cNvSpPr/>
            <p:nvPr/>
          </p:nvSpPr>
          <p:spPr>
            <a:xfrm>
              <a:off x="3141121" y="6489339"/>
              <a:ext cx="60970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51" name="직선 연결선 550">
            <a:extLst>
              <a:ext uri="{FF2B5EF4-FFF2-40B4-BE49-F238E27FC236}">
                <a16:creationId xmlns:a16="http://schemas.microsoft.com/office/drawing/2014/main" id="{9A39E70B-FC2C-462D-87BA-25EFD2BE089F}"/>
              </a:ext>
            </a:extLst>
          </p:cNvPr>
          <p:cNvCxnSpPr>
            <a:stCxn id="4" idx="1"/>
            <a:endCxn id="4" idx="1"/>
          </p:cNvCxnSpPr>
          <p:nvPr/>
        </p:nvCxnSpPr>
        <p:spPr>
          <a:xfrm>
            <a:off x="2108061" y="65430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1" name="그룹 640">
            <a:extLst>
              <a:ext uri="{FF2B5EF4-FFF2-40B4-BE49-F238E27FC236}">
                <a16:creationId xmlns:a16="http://schemas.microsoft.com/office/drawing/2014/main" id="{010E39A2-4EF1-4CB6-B23C-CCCCFDB042D8}"/>
              </a:ext>
            </a:extLst>
          </p:cNvPr>
          <p:cNvGrpSpPr/>
          <p:nvPr/>
        </p:nvGrpSpPr>
        <p:grpSpPr>
          <a:xfrm rot="20133152">
            <a:off x="2052367" y="5733845"/>
            <a:ext cx="4186194" cy="298475"/>
            <a:chOff x="8256240" y="4293096"/>
            <a:chExt cx="720080" cy="348808"/>
          </a:xfrm>
        </p:grpSpPr>
        <p:grpSp>
          <p:nvGrpSpPr>
            <p:cNvPr id="642" name="그룹 641">
              <a:extLst>
                <a:ext uri="{FF2B5EF4-FFF2-40B4-BE49-F238E27FC236}">
                  <a16:creationId xmlns:a16="http://schemas.microsoft.com/office/drawing/2014/main" id="{1D130D2E-AA10-4CBD-906E-B709D494C5B3}"/>
                </a:ext>
              </a:extLst>
            </p:cNvPr>
            <p:cNvGrpSpPr/>
            <p:nvPr/>
          </p:nvGrpSpPr>
          <p:grpSpPr>
            <a:xfrm>
              <a:off x="8256240" y="4293096"/>
              <a:ext cx="720080" cy="216024"/>
              <a:chOff x="7968208" y="4473116"/>
              <a:chExt cx="252028" cy="144016"/>
            </a:xfrm>
          </p:grpSpPr>
          <p:cxnSp>
            <p:nvCxnSpPr>
              <p:cNvPr id="644" name="직선 연결선 643">
                <a:extLst>
                  <a:ext uri="{FF2B5EF4-FFF2-40B4-BE49-F238E27FC236}">
                    <a16:creationId xmlns:a16="http://schemas.microsoft.com/office/drawing/2014/main" id="{3435A9DE-A2A8-41D0-BD81-9E18F49C5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직선 연결선 644">
                <a:extLst>
                  <a:ext uri="{FF2B5EF4-FFF2-40B4-BE49-F238E27FC236}">
                    <a16:creationId xmlns:a16="http://schemas.microsoft.com/office/drawing/2014/main" id="{36B6030D-7BA2-4683-8835-246C18ED8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직선 화살표 연결선 645">
                <a:extLst>
                  <a:ext uri="{FF2B5EF4-FFF2-40B4-BE49-F238E27FC236}">
                    <a16:creationId xmlns:a16="http://schemas.microsoft.com/office/drawing/2014/main" id="{C6CE621B-27E5-4845-A267-05F60ED2479D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id="{F3913771-8597-4389-8A2C-5A8801B8EDF2}"/>
                    </a:ext>
                  </a:extLst>
                </p:cNvPr>
                <p:cNvSpPr txBox="1"/>
                <p:nvPr/>
              </p:nvSpPr>
              <p:spPr>
                <a:xfrm>
                  <a:off x="8579327" y="4426097"/>
                  <a:ext cx="63007" cy="215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id="{F3913771-8597-4389-8A2C-5A8801B8E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327" y="4426097"/>
                  <a:ext cx="63007" cy="215807"/>
                </a:xfrm>
                <a:prstGeom prst="rect">
                  <a:avLst/>
                </a:prstGeom>
                <a:blipFill>
                  <a:blip r:embed="rId7"/>
                  <a:stretch>
                    <a:fillRect l="-1471" r="-5882" b="-566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7" name="그룹 646">
            <a:extLst>
              <a:ext uri="{FF2B5EF4-FFF2-40B4-BE49-F238E27FC236}">
                <a16:creationId xmlns:a16="http://schemas.microsoft.com/office/drawing/2014/main" id="{70841E15-0B52-4102-8F69-968019B520D1}"/>
              </a:ext>
            </a:extLst>
          </p:cNvPr>
          <p:cNvGrpSpPr/>
          <p:nvPr/>
        </p:nvGrpSpPr>
        <p:grpSpPr>
          <a:xfrm rot="19398562">
            <a:off x="5651044" y="3424157"/>
            <a:ext cx="4715237" cy="298475"/>
            <a:chOff x="8256240" y="4293096"/>
            <a:chExt cx="720080" cy="348808"/>
          </a:xfrm>
        </p:grpSpPr>
        <p:grpSp>
          <p:nvGrpSpPr>
            <p:cNvPr id="648" name="그룹 647">
              <a:extLst>
                <a:ext uri="{FF2B5EF4-FFF2-40B4-BE49-F238E27FC236}">
                  <a16:creationId xmlns:a16="http://schemas.microsoft.com/office/drawing/2014/main" id="{A1D962CE-1D26-47ED-9687-49C5FC675B28}"/>
                </a:ext>
              </a:extLst>
            </p:cNvPr>
            <p:cNvGrpSpPr/>
            <p:nvPr/>
          </p:nvGrpSpPr>
          <p:grpSpPr>
            <a:xfrm>
              <a:off x="8256240" y="4293096"/>
              <a:ext cx="720080" cy="216024"/>
              <a:chOff x="7968208" y="4473116"/>
              <a:chExt cx="252028" cy="144016"/>
            </a:xfrm>
          </p:grpSpPr>
          <p:cxnSp>
            <p:nvCxnSpPr>
              <p:cNvPr id="650" name="직선 연결선 649">
                <a:extLst>
                  <a:ext uri="{FF2B5EF4-FFF2-40B4-BE49-F238E27FC236}">
                    <a16:creationId xmlns:a16="http://schemas.microsoft.com/office/drawing/2014/main" id="{3F2420F2-72DD-4E92-AFFE-4340C964D0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직선 연결선 650">
                <a:extLst>
                  <a:ext uri="{FF2B5EF4-FFF2-40B4-BE49-F238E27FC236}">
                    <a16:creationId xmlns:a16="http://schemas.microsoft.com/office/drawing/2014/main" id="{E1EA6E43-FB65-407F-A7DF-0A782B34A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직선 화살표 연결선 651">
                <a:extLst>
                  <a:ext uri="{FF2B5EF4-FFF2-40B4-BE49-F238E27FC236}">
                    <a16:creationId xmlns:a16="http://schemas.microsoft.com/office/drawing/2014/main" id="{D4EF7381-E897-4288-96A1-6780BC7DF1F8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9" name="TextBox 648">
                  <a:extLst>
                    <a:ext uri="{FF2B5EF4-FFF2-40B4-BE49-F238E27FC236}">
                      <a16:creationId xmlns:a16="http://schemas.microsoft.com/office/drawing/2014/main" id="{066302AF-CAAF-47D0-9A00-8ADA26E4F73A}"/>
                    </a:ext>
                  </a:extLst>
                </p:cNvPr>
                <p:cNvSpPr txBox="1"/>
                <p:nvPr/>
              </p:nvSpPr>
              <p:spPr>
                <a:xfrm>
                  <a:off x="8583702" y="4426097"/>
                  <a:ext cx="54257" cy="215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649" name="TextBox 648">
                  <a:extLst>
                    <a:ext uri="{FF2B5EF4-FFF2-40B4-BE49-F238E27FC236}">
                      <a16:creationId xmlns:a16="http://schemas.microsoft.com/office/drawing/2014/main" id="{066302AF-CAAF-47D0-9A00-8ADA26E4F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3702" y="4426097"/>
                  <a:ext cx="54257" cy="215807"/>
                </a:xfrm>
                <a:prstGeom prst="rect">
                  <a:avLst/>
                </a:prstGeom>
                <a:blipFill>
                  <a:blip r:embed="rId8"/>
                  <a:stretch>
                    <a:fillRect l="-1515" r="-6061" b="-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9" name="그룹 658">
            <a:extLst>
              <a:ext uri="{FF2B5EF4-FFF2-40B4-BE49-F238E27FC236}">
                <a16:creationId xmlns:a16="http://schemas.microsoft.com/office/drawing/2014/main" id="{28977604-A663-4F70-9B0E-3A3B6332F676}"/>
              </a:ext>
            </a:extLst>
          </p:cNvPr>
          <p:cNvGrpSpPr/>
          <p:nvPr/>
        </p:nvGrpSpPr>
        <p:grpSpPr>
          <a:xfrm rot="20133152">
            <a:off x="1256890" y="4417993"/>
            <a:ext cx="2164380" cy="321195"/>
            <a:chOff x="8256240" y="4133761"/>
            <a:chExt cx="720080" cy="375359"/>
          </a:xfrm>
        </p:grpSpPr>
        <p:grpSp>
          <p:nvGrpSpPr>
            <p:cNvPr id="660" name="그룹 659">
              <a:extLst>
                <a:ext uri="{FF2B5EF4-FFF2-40B4-BE49-F238E27FC236}">
                  <a16:creationId xmlns:a16="http://schemas.microsoft.com/office/drawing/2014/main" id="{4ABBDEFC-5AE0-4224-9720-95D37D341505}"/>
                </a:ext>
              </a:extLst>
            </p:cNvPr>
            <p:cNvGrpSpPr/>
            <p:nvPr/>
          </p:nvGrpSpPr>
          <p:grpSpPr>
            <a:xfrm>
              <a:off x="8256240" y="4293096"/>
              <a:ext cx="720080" cy="216024"/>
              <a:chOff x="7968208" y="4473116"/>
              <a:chExt cx="252028" cy="144016"/>
            </a:xfrm>
          </p:grpSpPr>
          <p:cxnSp>
            <p:nvCxnSpPr>
              <p:cNvPr id="662" name="직선 연결선 661">
                <a:extLst>
                  <a:ext uri="{FF2B5EF4-FFF2-40B4-BE49-F238E27FC236}">
                    <a16:creationId xmlns:a16="http://schemas.microsoft.com/office/drawing/2014/main" id="{1E136B70-A0A1-4627-97F6-3989D5284C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직선 연결선 662">
                <a:extLst>
                  <a:ext uri="{FF2B5EF4-FFF2-40B4-BE49-F238E27FC236}">
                    <a16:creationId xmlns:a16="http://schemas.microsoft.com/office/drawing/2014/main" id="{A8FE143D-59C0-49B3-B757-E0357B809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직선 화살표 연결선 663">
                <a:extLst>
                  <a:ext uri="{FF2B5EF4-FFF2-40B4-BE49-F238E27FC236}">
                    <a16:creationId xmlns:a16="http://schemas.microsoft.com/office/drawing/2014/main" id="{49391C0B-41A5-484D-8D19-C2DF763EBE6C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1" name="TextBox 660">
                  <a:extLst>
                    <a:ext uri="{FF2B5EF4-FFF2-40B4-BE49-F238E27FC236}">
                      <a16:creationId xmlns:a16="http://schemas.microsoft.com/office/drawing/2014/main" id="{2AC1D187-979E-44C3-9883-BC42E42A393B}"/>
                    </a:ext>
                  </a:extLst>
                </p:cNvPr>
                <p:cNvSpPr txBox="1"/>
                <p:nvPr/>
              </p:nvSpPr>
              <p:spPr>
                <a:xfrm>
                  <a:off x="8593993" y="4133761"/>
                  <a:ext cx="49001" cy="2158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661" name="TextBox 660">
                  <a:extLst>
                    <a:ext uri="{FF2B5EF4-FFF2-40B4-BE49-F238E27FC236}">
                      <a16:creationId xmlns:a16="http://schemas.microsoft.com/office/drawing/2014/main" id="{2AC1D187-979E-44C3-9883-BC42E42A3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3993" y="4133761"/>
                  <a:ext cx="49001" cy="215807"/>
                </a:xfrm>
                <a:prstGeom prst="rect">
                  <a:avLst/>
                </a:prstGeom>
                <a:blipFill>
                  <a:blip r:embed="rId10"/>
                  <a:stretch>
                    <a:fillRect l="-16667" t="-10256" r="-77778" b="-1282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5" name="자유형: 도형 744">
            <a:extLst>
              <a:ext uri="{FF2B5EF4-FFF2-40B4-BE49-F238E27FC236}">
                <a16:creationId xmlns:a16="http://schemas.microsoft.com/office/drawing/2014/main" id="{D823FDAB-1B6E-45EB-976E-70C0297C0E57}"/>
              </a:ext>
            </a:extLst>
          </p:cNvPr>
          <p:cNvSpPr/>
          <p:nvPr/>
        </p:nvSpPr>
        <p:spPr>
          <a:xfrm>
            <a:off x="3419475" y="1766888"/>
            <a:ext cx="2667000" cy="3038475"/>
          </a:xfrm>
          <a:custGeom>
            <a:avLst/>
            <a:gdLst>
              <a:gd name="connsiteX0" fmla="*/ 1838325 w 2667000"/>
              <a:gd name="connsiteY0" fmla="*/ 0 h 3038475"/>
              <a:gd name="connsiteX1" fmla="*/ 1824038 w 2667000"/>
              <a:gd name="connsiteY1" fmla="*/ 681037 h 3038475"/>
              <a:gd name="connsiteX2" fmla="*/ 1643063 w 2667000"/>
              <a:gd name="connsiteY2" fmla="*/ 1243012 h 3038475"/>
              <a:gd name="connsiteX3" fmla="*/ 1633538 w 2667000"/>
              <a:gd name="connsiteY3" fmla="*/ 1338262 h 3038475"/>
              <a:gd name="connsiteX4" fmla="*/ 2667000 w 2667000"/>
              <a:gd name="connsiteY4" fmla="*/ 2919412 h 3038475"/>
              <a:gd name="connsiteX5" fmla="*/ 2466975 w 2667000"/>
              <a:gd name="connsiteY5" fmla="*/ 3038475 h 3038475"/>
              <a:gd name="connsiteX6" fmla="*/ 1557338 w 2667000"/>
              <a:gd name="connsiteY6" fmla="*/ 1457325 h 3038475"/>
              <a:gd name="connsiteX7" fmla="*/ 1371600 w 2667000"/>
              <a:gd name="connsiteY7" fmla="*/ 1557337 h 3038475"/>
              <a:gd name="connsiteX8" fmla="*/ 866775 w 2667000"/>
              <a:gd name="connsiteY8" fmla="*/ 2071687 h 3038475"/>
              <a:gd name="connsiteX9" fmla="*/ 333375 w 2667000"/>
              <a:gd name="connsiteY9" fmla="*/ 2566987 h 3038475"/>
              <a:gd name="connsiteX10" fmla="*/ 0 w 2667000"/>
              <a:gd name="connsiteY10" fmla="*/ 2505075 h 3038475"/>
              <a:gd name="connsiteX11" fmla="*/ 1304925 w 2667000"/>
              <a:gd name="connsiteY11" fmla="*/ 1181100 h 3038475"/>
              <a:gd name="connsiteX12" fmla="*/ 1457325 w 2667000"/>
              <a:gd name="connsiteY12" fmla="*/ 190500 h 3038475"/>
              <a:gd name="connsiteX13" fmla="*/ 1838325 w 2667000"/>
              <a:gd name="connsiteY13" fmla="*/ 0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7000" h="3038475">
                <a:moveTo>
                  <a:pt x="1838325" y="0"/>
                </a:moveTo>
                <a:lnTo>
                  <a:pt x="1824038" y="681037"/>
                </a:lnTo>
                <a:lnTo>
                  <a:pt x="1643063" y="1243012"/>
                </a:lnTo>
                <a:lnTo>
                  <a:pt x="1633538" y="1338262"/>
                </a:lnTo>
                <a:lnTo>
                  <a:pt x="2667000" y="2919412"/>
                </a:lnTo>
                <a:lnTo>
                  <a:pt x="2466975" y="3038475"/>
                </a:lnTo>
                <a:lnTo>
                  <a:pt x="1557338" y="1457325"/>
                </a:lnTo>
                <a:lnTo>
                  <a:pt x="1371600" y="1557337"/>
                </a:lnTo>
                <a:lnTo>
                  <a:pt x="866775" y="2071687"/>
                </a:lnTo>
                <a:lnTo>
                  <a:pt x="333375" y="2566987"/>
                </a:lnTo>
                <a:lnTo>
                  <a:pt x="0" y="2505075"/>
                </a:lnTo>
                <a:lnTo>
                  <a:pt x="1304925" y="1181100"/>
                </a:lnTo>
                <a:lnTo>
                  <a:pt x="1457325" y="190500"/>
                </a:lnTo>
                <a:lnTo>
                  <a:pt x="183832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9" name="그룹 748">
            <a:extLst>
              <a:ext uri="{FF2B5EF4-FFF2-40B4-BE49-F238E27FC236}">
                <a16:creationId xmlns:a16="http://schemas.microsoft.com/office/drawing/2014/main" id="{092F7494-A53B-4721-AB51-57FBD3911A7B}"/>
              </a:ext>
            </a:extLst>
          </p:cNvPr>
          <p:cNvGrpSpPr/>
          <p:nvPr/>
        </p:nvGrpSpPr>
        <p:grpSpPr>
          <a:xfrm rot="19534080">
            <a:off x="6008646" y="4944556"/>
            <a:ext cx="387349" cy="306727"/>
            <a:chOff x="8106586" y="4262286"/>
            <a:chExt cx="1016947" cy="358453"/>
          </a:xfrm>
        </p:grpSpPr>
        <p:grpSp>
          <p:nvGrpSpPr>
            <p:cNvPr id="750" name="그룹 749">
              <a:extLst>
                <a:ext uri="{FF2B5EF4-FFF2-40B4-BE49-F238E27FC236}">
                  <a16:creationId xmlns:a16="http://schemas.microsoft.com/office/drawing/2014/main" id="{1141BBDA-606A-406F-9571-9174F57C8B13}"/>
                </a:ext>
              </a:extLst>
            </p:cNvPr>
            <p:cNvGrpSpPr/>
            <p:nvPr/>
          </p:nvGrpSpPr>
          <p:grpSpPr>
            <a:xfrm>
              <a:off x="8256240" y="4262286"/>
              <a:ext cx="720080" cy="246834"/>
              <a:chOff x="7968208" y="4452576"/>
              <a:chExt cx="252028" cy="164556"/>
            </a:xfrm>
          </p:grpSpPr>
          <p:cxnSp>
            <p:nvCxnSpPr>
              <p:cNvPr id="752" name="직선 연결선 751">
                <a:extLst>
                  <a:ext uri="{FF2B5EF4-FFF2-40B4-BE49-F238E27FC236}">
                    <a16:creationId xmlns:a16="http://schemas.microsoft.com/office/drawing/2014/main" id="{639C29C2-7BC8-41C9-9300-07FD5061F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직선 연결선 752">
                <a:extLst>
                  <a:ext uri="{FF2B5EF4-FFF2-40B4-BE49-F238E27FC236}">
                    <a16:creationId xmlns:a16="http://schemas.microsoft.com/office/drawing/2014/main" id="{0C13F661-166C-400C-AE23-8D31AED21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7429" y="445257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직선 화살표 연결선 753">
                <a:extLst>
                  <a:ext uri="{FF2B5EF4-FFF2-40B4-BE49-F238E27FC236}">
                    <a16:creationId xmlns:a16="http://schemas.microsoft.com/office/drawing/2014/main" id="{5AF36169-09C8-4D73-8153-1B9BC5C91DD6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1" name="TextBox 750">
                  <a:extLst>
                    <a:ext uri="{FF2B5EF4-FFF2-40B4-BE49-F238E27FC236}">
                      <a16:creationId xmlns:a16="http://schemas.microsoft.com/office/drawing/2014/main" id="{4057B079-1971-4451-A8F6-985921081F4B}"/>
                    </a:ext>
                  </a:extLst>
                </p:cNvPr>
                <p:cNvSpPr txBox="1"/>
                <p:nvPr/>
              </p:nvSpPr>
              <p:spPr>
                <a:xfrm>
                  <a:off x="8106586" y="4404931"/>
                  <a:ext cx="1016947" cy="21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751" name="TextBox 750">
                  <a:extLst>
                    <a:ext uri="{FF2B5EF4-FFF2-40B4-BE49-F238E27FC236}">
                      <a16:creationId xmlns:a16="http://schemas.microsoft.com/office/drawing/2014/main" id="{4057B079-1971-4451-A8F6-985921081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586" y="4404931"/>
                  <a:ext cx="1016947" cy="215808"/>
                </a:xfrm>
                <a:prstGeom prst="rect">
                  <a:avLst/>
                </a:prstGeom>
                <a:blipFill>
                  <a:blip r:embed="rId13"/>
                  <a:stretch>
                    <a:fillRect l="-1429" t="-3279" r="-8571" b="-65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8" name="그룹 937">
            <a:extLst>
              <a:ext uri="{FF2B5EF4-FFF2-40B4-BE49-F238E27FC236}">
                <a16:creationId xmlns:a16="http://schemas.microsoft.com/office/drawing/2014/main" id="{B080B23B-4478-49C8-811F-B4F5BBC00E61}"/>
              </a:ext>
            </a:extLst>
          </p:cNvPr>
          <p:cNvGrpSpPr/>
          <p:nvPr/>
        </p:nvGrpSpPr>
        <p:grpSpPr>
          <a:xfrm>
            <a:off x="7114288" y="4414128"/>
            <a:ext cx="3064252" cy="568800"/>
            <a:chOff x="9336881" y="5782390"/>
            <a:chExt cx="2574925" cy="568800"/>
          </a:xfrm>
        </p:grpSpPr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B9C826C4-093D-4780-898E-69006A63A70B}"/>
                </a:ext>
              </a:extLst>
            </p:cNvPr>
            <p:cNvGrpSpPr/>
            <p:nvPr/>
          </p:nvGrpSpPr>
          <p:grpSpPr>
            <a:xfrm>
              <a:off x="9449861" y="5782390"/>
              <a:ext cx="2439720" cy="138846"/>
              <a:chOff x="1055440" y="3397036"/>
              <a:chExt cx="10791656" cy="766154"/>
            </a:xfrm>
          </p:grpSpPr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4350B9A7-B0D7-4AE3-BAF6-89961AB42FDA}"/>
                  </a:ext>
                </a:extLst>
              </p:cNvPr>
              <p:cNvSpPr/>
              <p:nvPr/>
            </p:nvSpPr>
            <p:spPr>
              <a:xfrm>
                <a:off x="8256240" y="3429000"/>
                <a:ext cx="3590856" cy="734190"/>
              </a:xfrm>
              <a:custGeom>
                <a:avLst/>
                <a:gdLst>
                  <a:gd name="connsiteX0" fmla="*/ 0 w 3590856"/>
                  <a:gd name="connsiteY0" fmla="*/ 720841 h 734190"/>
                  <a:gd name="connsiteX1" fmla="*/ 734190 w 3590856"/>
                  <a:gd name="connsiteY1" fmla="*/ 727516 h 734190"/>
                  <a:gd name="connsiteX2" fmla="*/ 1228100 w 3590856"/>
                  <a:gd name="connsiteY2" fmla="*/ 0 h 734190"/>
                  <a:gd name="connsiteX3" fmla="*/ 2316035 w 3590856"/>
                  <a:gd name="connsiteY3" fmla="*/ 0 h 734190"/>
                  <a:gd name="connsiteX4" fmla="*/ 2890038 w 3590856"/>
                  <a:gd name="connsiteY4" fmla="*/ 734190 h 734190"/>
                  <a:gd name="connsiteX5" fmla="*/ 3590856 w 3590856"/>
                  <a:gd name="connsiteY5" fmla="*/ 734190 h 73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0856" h="734190">
                    <a:moveTo>
                      <a:pt x="0" y="720841"/>
                    </a:moveTo>
                    <a:lnTo>
                      <a:pt x="734190" y="727516"/>
                    </a:lnTo>
                    <a:lnTo>
                      <a:pt x="1228100" y="0"/>
                    </a:lnTo>
                    <a:lnTo>
                      <a:pt x="2316035" y="0"/>
                    </a:lnTo>
                    <a:lnTo>
                      <a:pt x="2890038" y="734190"/>
                    </a:lnTo>
                    <a:lnTo>
                      <a:pt x="3590856" y="73419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60676922-3338-4D1E-9CE4-E92296F4ED30}"/>
                  </a:ext>
                </a:extLst>
              </p:cNvPr>
              <p:cNvSpPr/>
              <p:nvPr/>
            </p:nvSpPr>
            <p:spPr>
              <a:xfrm>
                <a:off x="4655840" y="3417074"/>
                <a:ext cx="3590856" cy="734190"/>
              </a:xfrm>
              <a:custGeom>
                <a:avLst/>
                <a:gdLst>
                  <a:gd name="connsiteX0" fmla="*/ 0 w 3590856"/>
                  <a:gd name="connsiteY0" fmla="*/ 720841 h 734190"/>
                  <a:gd name="connsiteX1" fmla="*/ 734190 w 3590856"/>
                  <a:gd name="connsiteY1" fmla="*/ 727516 h 734190"/>
                  <a:gd name="connsiteX2" fmla="*/ 1228100 w 3590856"/>
                  <a:gd name="connsiteY2" fmla="*/ 0 h 734190"/>
                  <a:gd name="connsiteX3" fmla="*/ 2316035 w 3590856"/>
                  <a:gd name="connsiteY3" fmla="*/ 0 h 734190"/>
                  <a:gd name="connsiteX4" fmla="*/ 2890038 w 3590856"/>
                  <a:gd name="connsiteY4" fmla="*/ 734190 h 734190"/>
                  <a:gd name="connsiteX5" fmla="*/ 3590856 w 3590856"/>
                  <a:gd name="connsiteY5" fmla="*/ 734190 h 73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0856" h="734190">
                    <a:moveTo>
                      <a:pt x="0" y="720841"/>
                    </a:moveTo>
                    <a:lnTo>
                      <a:pt x="734190" y="727516"/>
                    </a:lnTo>
                    <a:lnTo>
                      <a:pt x="1228100" y="0"/>
                    </a:lnTo>
                    <a:lnTo>
                      <a:pt x="2316035" y="0"/>
                    </a:lnTo>
                    <a:lnTo>
                      <a:pt x="2890038" y="734190"/>
                    </a:lnTo>
                    <a:lnTo>
                      <a:pt x="3590856" y="73419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A01F6847-34E4-4018-833D-86A9EFAFC68B}"/>
                  </a:ext>
                </a:extLst>
              </p:cNvPr>
              <p:cNvSpPr/>
              <p:nvPr/>
            </p:nvSpPr>
            <p:spPr>
              <a:xfrm>
                <a:off x="1055440" y="3397036"/>
                <a:ext cx="3590856" cy="734190"/>
              </a:xfrm>
              <a:custGeom>
                <a:avLst/>
                <a:gdLst>
                  <a:gd name="connsiteX0" fmla="*/ 0 w 3590856"/>
                  <a:gd name="connsiteY0" fmla="*/ 720841 h 734190"/>
                  <a:gd name="connsiteX1" fmla="*/ 734190 w 3590856"/>
                  <a:gd name="connsiteY1" fmla="*/ 727516 h 734190"/>
                  <a:gd name="connsiteX2" fmla="*/ 1228100 w 3590856"/>
                  <a:gd name="connsiteY2" fmla="*/ 0 h 734190"/>
                  <a:gd name="connsiteX3" fmla="*/ 2316035 w 3590856"/>
                  <a:gd name="connsiteY3" fmla="*/ 0 h 734190"/>
                  <a:gd name="connsiteX4" fmla="*/ 2890038 w 3590856"/>
                  <a:gd name="connsiteY4" fmla="*/ 734190 h 734190"/>
                  <a:gd name="connsiteX5" fmla="*/ 3590856 w 3590856"/>
                  <a:gd name="connsiteY5" fmla="*/ 734190 h 73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0856" h="734190">
                    <a:moveTo>
                      <a:pt x="0" y="720841"/>
                    </a:moveTo>
                    <a:lnTo>
                      <a:pt x="734190" y="727516"/>
                    </a:lnTo>
                    <a:lnTo>
                      <a:pt x="1228100" y="0"/>
                    </a:lnTo>
                    <a:lnTo>
                      <a:pt x="2316035" y="0"/>
                    </a:lnTo>
                    <a:lnTo>
                      <a:pt x="2890038" y="734190"/>
                    </a:lnTo>
                    <a:lnTo>
                      <a:pt x="3590856" y="73419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grpSp>
          <p:nvGrpSpPr>
            <p:cNvPr id="316" name="그룹 315">
              <a:extLst>
                <a:ext uri="{FF2B5EF4-FFF2-40B4-BE49-F238E27FC236}">
                  <a16:creationId xmlns:a16="http://schemas.microsoft.com/office/drawing/2014/main" id="{C224C905-F7A2-4E09-857E-6FC1FB849B9D}"/>
                </a:ext>
              </a:extLst>
            </p:cNvPr>
            <p:cNvGrpSpPr/>
            <p:nvPr/>
          </p:nvGrpSpPr>
          <p:grpSpPr>
            <a:xfrm>
              <a:off x="9340056" y="6152612"/>
              <a:ext cx="2571750" cy="198578"/>
              <a:chOff x="8256240" y="4293096"/>
              <a:chExt cx="720080" cy="440480"/>
            </a:xfrm>
          </p:grpSpPr>
          <p:grpSp>
            <p:nvGrpSpPr>
              <p:cNvPr id="317" name="그룹 316">
                <a:extLst>
                  <a:ext uri="{FF2B5EF4-FFF2-40B4-BE49-F238E27FC236}">
                    <a16:creationId xmlns:a16="http://schemas.microsoft.com/office/drawing/2014/main" id="{218649DB-D13E-4F96-9D92-6E773531C46C}"/>
                  </a:ext>
                </a:extLst>
              </p:cNvPr>
              <p:cNvGrpSpPr/>
              <p:nvPr/>
            </p:nvGrpSpPr>
            <p:grpSpPr>
              <a:xfrm>
                <a:off x="8256240" y="4293096"/>
                <a:ext cx="720080" cy="216024"/>
                <a:chOff x="7968208" y="4473116"/>
                <a:chExt cx="252028" cy="144016"/>
              </a:xfrm>
            </p:grpSpPr>
            <p:cxnSp>
              <p:nvCxnSpPr>
                <p:cNvPr id="319" name="직선 연결선 318">
                  <a:extLst>
                    <a:ext uri="{FF2B5EF4-FFF2-40B4-BE49-F238E27FC236}">
                      <a16:creationId xmlns:a16="http://schemas.microsoft.com/office/drawing/2014/main" id="{59EE62D0-C04A-43F5-8C2E-1D5D03A4A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직선 연결선 319">
                  <a:extLst>
                    <a:ext uri="{FF2B5EF4-FFF2-40B4-BE49-F238E27FC236}">
                      <a16:creationId xmlns:a16="http://schemas.microsoft.com/office/drawing/2014/main" id="{34C76674-C145-48E2-BE99-E04B1E9D4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직선 화살표 연결선 320">
                  <a:extLst>
                    <a:ext uri="{FF2B5EF4-FFF2-40B4-BE49-F238E27FC236}">
                      <a16:creationId xmlns:a16="http://schemas.microsoft.com/office/drawing/2014/main" id="{945707C1-4DD7-46DE-AD9C-4FDC2B31C0C3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8" name="TextBox 317">
                    <a:extLst>
                      <a:ext uri="{FF2B5EF4-FFF2-40B4-BE49-F238E27FC236}">
                        <a16:creationId xmlns:a16="http://schemas.microsoft.com/office/drawing/2014/main" id="{3B6315E2-8720-47E0-886F-EE783DA119D9}"/>
                      </a:ext>
                    </a:extLst>
                  </p:cNvPr>
                  <p:cNvSpPr txBox="1"/>
                  <p:nvPr/>
                </p:nvSpPr>
                <p:spPr>
                  <a:xfrm>
                    <a:off x="8570084" y="4392226"/>
                    <a:ext cx="54660" cy="34135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15.5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318" name="TextBox 317">
                    <a:extLst>
                      <a:ext uri="{FF2B5EF4-FFF2-40B4-BE49-F238E27FC236}">
                        <a16:creationId xmlns:a16="http://schemas.microsoft.com/office/drawing/2014/main" id="{3B6315E2-8720-47E0-886F-EE783DA119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0084" y="4392226"/>
                    <a:ext cx="54660" cy="34135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0513" r="-66667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75" name="직선 연결선 774">
              <a:extLst>
                <a:ext uri="{FF2B5EF4-FFF2-40B4-BE49-F238E27FC236}">
                  <a16:creationId xmlns:a16="http://schemas.microsoft.com/office/drawing/2014/main" id="{FEBB2D62-9B8A-483A-A45B-2D82831DB323}"/>
                </a:ext>
              </a:extLst>
            </p:cNvPr>
            <p:cNvCxnSpPr>
              <a:cxnSpLocks/>
              <a:endCxn id="218" idx="0"/>
            </p:cNvCxnSpPr>
            <p:nvPr/>
          </p:nvCxnSpPr>
          <p:spPr>
            <a:xfrm>
              <a:off x="9336881" y="5911055"/>
              <a:ext cx="112980" cy="196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직선 연결선 834">
              <a:extLst>
                <a:ext uri="{FF2B5EF4-FFF2-40B4-BE49-F238E27FC236}">
                  <a16:creationId xmlns:a16="http://schemas.microsoft.com/office/drawing/2014/main" id="{8432C7E9-7180-41FB-A3E4-4A2D270C5A13}"/>
                </a:ext>
              </a:extLst>
            </p:cNvPr>
            <p:cNvCxnSpPr>
              <a:cxnSpLocks/>
            </p:cNvCxnSpPr>
            <p:nvPr/>
          </p:nvCxnSpPr>
          <p:spPr>
            <a:xfrm>
              <a:off x="9460706" y="5876925"/>
              <a:ext cx="0" cy="57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직선 연결선 837">
              <a:extLst>
                <a:ext uri="{FF2B5EF4-FFF2-40B4-BE49-F238E27FC236}">
                  <a16:creationId xmlns:a16="http://schemas.microsoft.com/office/drawing/2014/main" id="{9423CAFF-5114-4BF5-A4C9-F08D8FD1D60B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569" y="5881688"/>
              <a:ext cx="0" cy="57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직선 연결선 838">
              <a:extLst>
                <a:ext uri="{FF2B5EF4-FFF2-40B4-BE49-F238E27FC236}">
                  <a16:creationId xmlns:a16="http://schemas.microsoft.com/office/drawing/2014/main" id="{B9F75F31-D9C3-4331-B614-F28B2D97BADB}"/>
                </a:ext>
              </a:extLst>
            </p:cNvPr>
            <p:cNvCxnSpPr>
              <a:cxnSpLocks/>
            </p:cNvCxnSpPr>
            <p:nvPr/>
          </p:nvCxnSpPr>
          <p:spPr>
            <a:xfrm>
              <a:off x="11082337" y="5891213"/>
              <a:ext cx="0" cy="57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9" name="그룹 918">
              <a:extLst>
                <a:ext uri="{FF2B5EF4-FFF2-40B4-BE49-F238E27FC236}">
                  <a16:creationId xmlns:a16="http://schemas.microsoft.com/office/drawing/2014/main" id="{CA19A4B6-78BF-4B1A-BCFA-A5C1A8D753BF}"/>
                </a:ext>
              </a:extLst>
            </p:cNvPr>
            <p:cNvGrpSpPr/>
            <p:nvPr/>
          </p:nvGrpSpPr>
          <p:grpSpPr>
            <a:xfrm>
              <a:off x="9343231" y="5994180"/>
              <a:ext cx="273843" cy="195082"/>
              <a:chOff x="9343231" y="5994180"/>
              <a:chExt cx="273843" cy="195082"/>
            </a:xfrm>
          </p:grpSpPr>
          <p:grpSp>
            <p:nvGrpSpPr>
              <p:cNvPr id="845" name="그룹 844">
                <a:extLst>
                  <a:ext uri="{FF2B5EF4-FFF2-40B4-BE49-F238E27FC236}">
                    <a16:creationId xmlns:a16="http://schemas.microsoft.com/office/drawing/2014/main" id="{43525F0A-85EB-4270-9E96-263BC1DE3E20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846" name="직선 연결선 845">
                  <a:extLst>
                    <a:ext uri="{FF2B5EF4-FFF2-40B4-BE49-F238E27FC236}">
                      <a16:creationId xmlns:a16="http://schemas.microsoft.com/office/drawing/2014/main" id="{71730592-3905-435D-8631-E285315DBA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직선 연결선 846">
                  <a:extLst>
                    <a:ext uri="{FF2B5EF4-FFF2-40B4-BE49-F238E27FC236}">
                      <a16:creationId xmlns:a16="http://schemas.microsoft.com/office/drawing/2014/main" id="{93590A09-90BA-41D1-9A50-E1B3E7138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직선 화살표 연결선 847">
                  <a:extLst>
                    <a:ext uri="{FF2B5EF4-FFF2-40B4-BE49-F238E27FC236}">
                      <a16:creationId xmlns:a16="http://schemas.microsoft.com/office/drawing/2014/main" id="{ADD39D46-9812-4269-8540-645164154BEA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8" name="TextBox 917">
                    <a:extLst>
                      <a:ext uri="{FF2B5EF4-FFF2-40B4-BE49-F238E27FC236}">
                        <a16:creationId xmlns:a16="http://schemas.microsoft.com/office/drawing/2014/main" id="{F1E22F57-93A7-42F7-A0B1-3A13872838A3}"/>
                      </a:ext>
                    </a:extLst>
                  </p:cNvPr>
                  <p:cNvSpPr txBox="1"/>
                  <p:nvPr/>
                </p:nvSpPr>
                <p:spPr>
                  <a:xfrm>
                    <a:off x="9362393" y="6035374"/>
                    <a:ext cx="195217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918" name="TextBox 917">
                    <a:extLst>
                      <a:ext uri="{FF2B5EF4-FFF2-40B4-BE49-F238E27FC236}">
                        <a16:creationId xmlns:a16="http://schemas.microsoft.com/office/drawing/2014/main" id="{F1E22F57-93A7-42F7-A0B1-3A13872838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62393" y="6035374"/>
                    <a:ext cx="195217" cy="15388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8421" r="-42105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0" name="그룹 919">
              <a:extLst>
                <a:ext uri="{FF2B5EF4-FFF2-40B4-BE49-F238E27FC236}">
                  <a16:creationId xmlns:a16="http://schemas.microsoft.com/office/drawing/2014/main" id="{12372FB2-E0E0-4FE3-BB13-C5E45106D871}"/>
                </a:ext>
              </a:extLst>
            </p:cNvPr>
            <p:cNvGrpSpPr/>
            <p:nvPr/>
          </p:nvGrpSpPr>
          <p:grpSpPr>
            <a:xfrm>
              <a:off x="9460705" y="5937030"/>
              <a:ext cx="804069" cy="179207"/>
              <a:chOff x="9343231" y="5994180"/>
              <a:chExt cx="273843" cy="179207"/>
            </a:xfrm>
          </p:grpSpPr>
          <p:grpSp>
            <p:nvGrpSpPr>
              <p:cNvPr id="921" name="그룹 920">
                <a:extLst>
                  <a:ext uri="{FF2B5EF4-FFF2-40B4-BE49-F238E27FC236}">
                    <a16:creationId xmlns:a16="http://schemas.microsoft.com/office/drawing/2014/main" id="{F1D54287-069A-4E73-9DBC-89F660E7DA4A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23" name="직선 연결선 922">
                  <a:extLst>
                    <a:ext uri="{FF2B5EF4-FFF2-40B4-BE49-F238E27FC236}">
                      <a16:creationId xmlns:a16="http://schemas.microsoft.com/office/drawing/2014/main" id="{634122E4-6D8E-4815-B33E-EBA235BD9C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직선 연결선 923">
                  <a:extLst>
                    <a:ext uri="{FF2B5EF4-FFF2-40B4-BE49-F238E27FC236}">
                      <a16:creationId xmlns:a16="http://schemas.microsoft.com/office/drawing/2014/main" id="{82508F0A-7265-4333-8937-A40E48BD98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직선 화살표 연결선 924">
                  <a:extLst>
                    <a:ext uri="{FF2B5EF4-FFF2-40B4-BE49-F238E27FC236}">
                      <a16:creationId xmlns:a16="http://schemas.microsoft.com/office/drawing/2014/main" id="{64329AFC-42EB-4D73-800C-E2D97FBFB34D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2" name="TextBox 921">
                    <a:extLst>
                      <a:ext uri="{FF2B5EF4-FFF2-40B4-BE49-F238E27FC236}">
                        <a16:creationId xmlns:a16="http://schemas.microsoft.com/office/drawing/2014/main" id="{65A1DC80-F95B-4080-A02B-F6B30280214F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922" name="TextBox 921">
                    <a:extLst>
                      <a:ext uri="{FF2B5EF4-FFF2-40B4-BE49-F238E27FC236}">
                        <a16:creationId xmlns:a16="http://schemas.microsoft.com/office/drawing/2014/main" id="{65A1DC80-F95B-4080-A02B-F6B3028021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3922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6" name="그룹 925">
              <a:extLst>
                <a:ext uri="{FF2B5EF4-FFF2-40B4-BE49-F238E27FC236}">
                  <a16:creationId xmlns:a16="http://schemas.microsoft.com/office/drawing/2014/main" id="{BCF40C2B-D4D4-4568-BC30-4C28DF0D1A68}"/>
                </a:ext>
              </a:extLst>
            </p:cNvPr>
            <p:cNvGrpSpPr/>
            <p:nvPr/>
          </p:nvGrpSpPr>
          <p:grpSpPr>
            <a:xfrm>
              <a:off x="10263980" y="5937030"/>
              <a:ext cx="816769" cy="179207"/>
              <a:chOff x="9343231" y="5994180"/>
              <a:chExt cx="273843" cy="179207"/>
            </a:xfrm>
          </p:grpSpPr>
          <p:grpSp>
            <p:nvGrpSpPr>
              <p:cNvPr id="927" name="그룹 926">
                <a:extLst>
                  <a:ext uri="{FF2B5EF4-FFF2-40B4-BE49-F238E27FC236}">
                    <a16:creationId xmlns:a16="http://schemas.microsoft.com/office/drawing/2014/main" id="{ED91417A-FB11-4A3E-AE9F-1ED2537965E8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29" name="직선 연결선 928">
                  <a:extLst>
                    <a:ext uri="{FF2B5EF4-FFF2-40B4-BE49-F238E27FC236}">
                      <a16:creationId xmlns:a16="http://schemas.microsoft.com/office/drawing/2014/main" id="{B29E8E05-F699-4342-A5C1-50C3FCEBFC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직선 연결선 929">
                  <a:extLst>
                    <a:ext uri="{FF2B5EF4-FFF2-40B4-BE49-F238E27FC236}">
                      <a16:creationId xmlns:a16="http://schemas.microsoft.com/office/drawing/2014/main" id="{EAA82215-202B-4164-AACB-49A7983DB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직선 화살표 연결선 930">
                  <a:extLst>
                    <a:ext uri="{FF2B5EF4-FFF2-40B4-BE49-F238E27FC236}">
                      <a16:creationId xmlns:a16="http://schemas.microsoft.com/office/drawing/2014/main" id="{093F951F-2405-4191-9541-62B07EEE98BE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8" name="TextBox 927">
                    <a:extLst>
                      <a:ext uri="{FF2B5EF4-FFF2-40B4-BE49-F238E27FC236}">
                        <a16:creationId xmlns:a16="http://schemas.microsoft.com/office/drawing/2014/main" id="{AE95C675-8535-4D46-891C-9562FBE18B08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928" name="TextBox 927">
                    <a:extLst>
                      <a:ext uri="{FF2B5EF4-FFF2-40B4-BE49-F238E27FC236}">
                        <a16:creationId xmlns:a16="http://schemas.microsoft.com/office/drawing/2014/main" id="{AE95C675-8535-4D46-891C-9562FBE18B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5882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32" name="그룹 931">
              <a:extLst>
                <a:ext uri="{FF2B5EF4-FFF2-40B4-BE49-F238E27FC236}">
                  <a16:creationId xmlns:a16="http://schemas.microsoft.com/office/drawing/2014/main" id="{7A0D355F-998C-485E-96FC-0F0201401AA9}"/>
                </a:ext>
              </a:extLst>
            </p:cNvPr>
            <p:cNvGrpSpPr/>
            <p:nvPr/>
          </p:nvGrpSpPr>
          <p:grpSpPr>
            <a:xfrm>
              <a:off x="11079955" y="5937030"/>
              <a:ext cx="816769" cy="179207"/>
              <a:chOff x="9343231" y="5994180"/>
              <a:chExt cx="273843" cy="179207"/>
            </a:xfrm>
          </p:grpSpPr>
          <p:grpSp>
            <p:nvGrpSpPr>
              <p:cNvPr id="933" name="그룹 932">
                <a:extLst>
                  <a:ext uri="{FF2B5EF4-FFF2-40B4-BE49-F238E27FC236}">
                    <a16:creationId xmlns:a16="http://schemas.microsoft.com/office/drawing/2014/main" id="{FEB416EB-4829-4488-B9C0-FBCA4E0BFF47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35" name="직선 연결선 934">
                  <a:extLst>
                    <a:ext uri="{FF2B5EF4-FFF2-40B4-BE49-F238E27FC236}">
                      <a16:creationId xmlns:a16="http://schemas.microsoft.com/office/drawing/2014/main" id="{55D4DEB0-C264-4E09-A7C2-BBF86EAE06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직선 연결선 935">
                  <a:extLst>
                    <a:ext uri="{FF2B5EF4-FFF2-40B4-BE49-F238E27FC236}">
                      <a16:creationId xmlns:a16="http://schemas.microsoft.com/office/drawing/2014/main" id="{94694D4F-89A5-459A-B604-65ED4C46D5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직선 화살표 연결선 936">
                  <a:extLst>
                    <a:ext uri="{FF2B5EF4-FFF2-40B4-BE49-F238E27FC236}">
                      <a16:creationId xmlns:a16="http://schemas.microsoft.com/office/drawing/2014/main" id="{3AF4519B-E839-4D98-8B1B-F9450D955D4B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4" name="TextBox 933">
                    <a:extLst>
                      <a:ext uri="{FF2B5EF4-FFF2-40B4-BE49-F238E27FC236}">
                        <a16:creationId xmlns:a16="http://schemas.microsoft.com/office/drawing/2014/main" id="{777CBB16-441B-41F0-8E08-81364A588D12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934" name="TextBox 933">
                    <a:extLst>
                      <a:ext uri="{FF2B5EF4-FFF2-40B4-BE49-F238E27FC236}">
                        <a16:creationId xmlns:a16="http://schemas.microsoft.com/office/drawing/2014/main" id="{777CBB16-441B-41F0-8E08-81364A588D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538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3846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9" name="그룹 938">
            <a:extLst>
              <a:ext uri="{FF2B5EF4-FFF2-40B4-BE49-F238E27FC236}">
                <a16:creationId xmlns:a16="http://schemas.microsoft.com/office/drawing/2014/main" id="{B9E27078-8F6B-4DF1-904E-E3F2652116E2}"/>
              </a:ext>
            </a:extLst>
          </p:cNvPr>
          <p:cNvGrpSpPr/>
          <p:nvPr/>
        </p:nvGrpSpPr>
        <p:grpSpPr>
          <a:xfrm rot="3467282">
            <a:off x="723095" y="5653392"/>
            <a:ext cx="1525075" cy="788905"/>
            <a:chOff x="9211647" y="5803259"/>
            <a:chExt cx="2700202" cy="788905"/>
          </a:xfrm>
        </p:grpSpPr>
        <p:grpSp>
          <p:nvGrpSpPr>
            <p:cNvPr id="941" name="그룹 940">
              <a:extLst>
                <a:ext uri="{FF2B5EF4-FFF2-40B4-BE49-F238E27FC236}">
                  <a16:creationId xmlns:a16="http://schemas.microsoft.com/office/drawing/2014/main" id="{52D3A919-86BE-4135-AEC7-546F12DABE1B}"/>
                </a:ext>
              </a:extLst>
            </p:cNvPr>
            <p:cNvGrpSpPr/>
            <p:nvPr/>
          </p:nvGrpSpPr>
          <p:grpSpPr>
            <a:xfrm>
              <a:off x="9211647" y="5803259"/>
              <a:ext cx="2700202" cy="788905"/>
              <a:chOff x="8220284" y="3518177"/>
              <a:chExt cx="756046" cy="1749929"/>
            </a:xfrm>
          </p:grpSpPr>
          <p:grpSp>
            <p:nvGrpSpPr>
              <p:cNvPr id="970" name="그룹 969">
                <a:extLst>
                  <a:ext uri="{FF2B5EF4-FFF2-40B4-BE49-F238E27FC236}">
                    <a16:creationId xmlns:a16="http://schemas.microsoft.com/office/drawing/2014/main" id="{546F732B-F2AF-4B45-8D02-D3FEEDD1B8CA}"/>
                  </a:ext>
                </a:extLst>
              </p:cNvPr>
              <p:cNvGrpSpPr/>
              <p:nvPr/>
            </p:nvGrpSpPr>
            <p:grpSpPr>
              <a:xfrm>
                <a:off x="8220284" y="3518177"/>
                <a:ext cx="756046" cy="1749929"/>
                <a:chOff x="7955620" y="3956502"/>
                <a:chExt cx="264616" cy="1166619"/>
              </a:xfrm>
            </p:grpSpPr>
            <p:cxnSp>
              <p:nvCxnSpPr>
                <p:cNvPr id="972" name="직선 연결선 971">
                  <a:extLst>
                    <a:ext uri="{FF2B5EF4-FFF2-40B4-BE49-F238E27FC236}">
                      <a16:creationId xmlns:a16="http://schemas.microsoft.com/office/drawing/2014/main" id="{AE77573C-9F49-4138-98C2-88706DF1C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32718" flipH="1">
                  <a:off x="7899199" y="4517998"/>
                  <a:ext cx="121849" cy="90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3" name="직선 연결선 972">
                  <a:extLst>
                    <a:ext uri="{FF2B5EF4-FFF2-40B4-BE49-F238E27FC236}">
                      <a16:creationId xmlns:a16="http://schemas.microsoft.com/office/drawing/2014/main" id="{7DFCE728-0AAF-4D5C-9091-360707ACC7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직선 화살표 연결선 973">
                  <a:extLst>
                    <a:ext uri="{FF2B5EF4-FFF2-40B4-BE49-F238E27FC236}">
                      <a16:creationId xmlns:a16="http://schemas.microsoft.com/office/drawing/2014/main" id="{40862997-CEAB-43CF-81AE-9FAA147A17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32718">
                  <a:off x="7507538" y="4430010"/>
                  <a:ext cx="1166619" cy="219603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1" name="TextBox 970">
                    <a:extLst>
                      <a:ext uri="{FF2B5EF4-FFF2-40B4-BE49-F238E27FC236}">
                        <a16:creationId xmlns:a16="http://schemas.microsoft.com/office/drawing/2014/main" id="{627B4F59-E532-4B1B-A02E-34B0430FE116}"/>
                      </a:ext>
                    </a:extLst>
                  </p:cNvPr>
                  <p:cNvSpPr txBox="1"/>
                  <p:nvPr/>
                </p:nvSpPr>
                <p:spPr>
                  <a:xfrm>
                    <a:off x="8570084" y="4392226"/>
                    <a:ext cx="54660" cy="21194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15.5</m:t>
                          </m:r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900"/>
                  </a:p>
                </p:txBody>
              </p:sp>
            </mc:Choice>
            <mc:Fallback xmlns="">
              <p:sp>
                <p:nvSpPr>
                  <p:cNvPr id="971" name="TextBox 970">
                    <a:extLst>
                      <a:ext uri="{FF2B5EF4-FFF2-40B4-BE49-F238E27FC236}">
                        <a16:creationId xmlns:a16="http://schemas.microsoft.com/office/drawing/2014/main" id="{627B4F59-E532-4B1B-A02E-34B0430FE1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0084" y="4392226"/>
                    <a:ext cx="54660" cy="21194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50000" t="-25000" r="-87500" b="-16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6" name="그룹 945">
              <a:extLst>
                <a:ext uri="{FF2B5EF4-FFF2-40B4-BE49-F238E27FC236}">
                  <a16:creationId xmlns:a16="http://schemas.microsoft.com/office/drawing/2014/main" id="{134AC77E-38D6-4D43-92EA-CF2BF2CDDC42}"/>
                </a:ext>
              </a:extLst>
            </p:cNvPr>
            <p:cNvGrpSpPr/>
            <p:nvPr/>
          </p:nvGrpSpPr>
          <p:grpSpPr>
            <a:xfrm>
              <a:off x="9244919" y="5975838"/>
              <a:ext cx="372157" cy="194064"/>
              <a:chOff x="9244919" y="5975838"/>
              <a:chExt cx="372157" cy="194064"/>
            </a:xfrm>
          </p:grpSpPr>
          <p:grpSp>
            <p:nvGrpSpPr>
              <p:cNvPr id="965" name="그룹 964">
                <a:extLst>
                  <a:ext uri="{FF2B5EF4-FFF2-40B4-BE49-F238E27FC236}">
                    <a16:creationId xmlns:a16="http://schemas.microsoft.com/office/drawing/2014/main" id="{D6603A7B-0A30-402C-AB2B-F6B1F8A7B04C}"/>
                  </a:ext>
                </a:extLst>
              </p:cNvPr>
              <p:cNvGrpSpPr/>
              <p:nvPr/>
            </p:nvGrpSpPr>
            <p:grpSpPr>
              <a:xfrm>
                <a:off x="9244919" y="5975838"/>
                <a:ext cx="372157" cy="114741"/>
                <a:chOff x="7877726" y="4438546"/>
                <a:chExt cx="342510" cy="216233"/>
              </a:xfrm>
            </p:grpSpPr>
            <p:cxnSp>
              <p:nvCxnSpPr>
                <p:cNvPr id="967" name="직선 연결선 966">
                  <a:extLst>
                    <a:ext uri="{FF2B5EF4-FFF2-40B4-BE49-F238E27FC236}">
                      <a16:creationId xmlns:a16="http://schemas.microsoft.com/office/drawing/2014/main" id="{70CC4CA4-EF91-4464-B0F7-A072E45D28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7726" y="4470838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직선 연결선 967">
                  <a:extLst>
                    <a:ext uri="{FF2B5EF4-FFF2-40B4-BE49-F238E27FC236}">
                      <a16:creationId xmlns:a16="http://schemas.microsoft.com/office/drawing/2014/main" id="{D26FC7F3-56A8-4D78-9238-EFAE70386C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직선 화살표 연결선 968">
                  <a:extLst>
                    <a:ext uri="{FF2B5EF4-FFF2-40B4-BE49-F238E27FC236}">
                      <a16:creationId xmlns:a16="http://schemas.microsoft.com/office/drawing/2014/main" id="{B90A849E-583D-4D8A-9723-9E8A922605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32718">
                  <a:off x="7938862" y="4400784"/>
                  <a:ext cx="216233" cy="291758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6" name="TextBox 965">
                    <a:extLst>
                      <a:ext uri="{FF2B5EF4-FFF2-40B4-BE49-F238E27FC236}">
                        <a16:creationId xmlns:a16="http://schemas.microsoft.com/office/drawing/2014/main" id="{10E0FF6B-D6AD-4890-ACD2-8FB72675CD15}"/>
                      </a:ext>
                    </a:extLst>
                  </p:cNvPr>
                  <p:cNvSpPr txBox="1"/>
                  <p:nvPr/>
                </p:nvSpPr>
                <p:spPr>
                  <a:xfrm>
                    <a:off x="9272143" y="6031403"/>
                    <a:ext cx="19521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900"/>
                  </a:p>
                </p:txBody>
              </p:sp>
            </mc:Choice>
            <mc:Fallback xmlns="">
              <p:sp>
                <p:nvSpPr>
                  <p:cNvPr id="966" name="TextBox 965">
                    <a:extLst>
                      <a:ext uri="{FF2B5EF4-FFF2-40B4-BE49-F238E27FC236}">
                        <a16:creationId xmlns:a16="http://schemas.microsoft.com/office/drawing/2014/main" id="{10E0FF6B-D6AD-4890-ACD2-8FB72675CD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2143" y="6031403"/>
                    <a:ext cx="195216" cy="1384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6667" t="-17857" r="-53333" b="-9642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7" name="그룹 946">
              <a:extLst>
                <a:ext uri="{FF2B5EF4-FFF2-40B4-BE49-F238E27FC236}">
                  <a16:creationId xmlns:a16="http://schemas.microsoft.com/office/drawing/2014/main" id="{030F1208-158B-4DC1-B826-B396966AB456}"/>
                </a:ext>
              </a:extLst>
            </p:cNvPr>
            <p:cNvGrpSpPr/>
            <p:nvPr/>
          </p:nvGrpSpPr>
          <p:grpSpPr>
            <a:xfrm>
              <a:off x="9460705" y="5937030"/>
              <a:ext cx="804069" cy="163818"/>
              <a:chOff x="9343231" y="5994180"/>
              <a:chExt cx="273843" cy="163818"/>
            </a:xfrm>
          </p:grpSpPr>
          <p:grpSp>
            <p:nvGrpSpPr>
              <p:cNvPr id="960" name="그룹 959">
                <a:extLst>
                  <a:ext uri="{FF2B5EF4-FFF2-40B4-BE49-F238E27FC236}">
                    <a16:creationId xmlns:a16="http://schemas.microsoft.com/office/drawing/2014/main" id="{11919F97-C627-4242-9BAE-14BF43B6B754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62" name="직선 연결선 961">
                  <a:extLst>
                    <a:ext uri="{FF2B5EF4-FFF2-40B4-BE49-F238E27FC236}">
                      <a16:creationId xmlns:a16="http://schemas.microsoft.com/office/drawing/2014/main" id="{80319E02-3933-4FF8-A1BB-815AEEA72D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3" name="직선 연결선 962">
                  <a:extLst>
                    <a:ext uri="{FF2B5EF4-FFF2-40B4-BE49-F238E27FC236}">
                      <a16:creationId xmlns:a16="http://schemas.microsoft.com/office/drawing/2014/main" id="{8509CB28-6B9E-4F39-BE14-7177FF75B3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4" name="직선 화살표 연결선 963">
                  <a:extLst>
                    <a:ext uri="{FF2B5EF4-FFF2-40B4-BE49-F238E27FC236}">
                      <a16:creationId xmlns:a16="http://schemas.microsoft.com/office/drawing/2014/main" id="{7CE85134-65B8-4D90-AFDE-FC7055DF696F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1" name="TextBox 960">
                    <a:extLst>
                      <a:ext uri="{FF2B5EF4-FFF2-40B4-BE49-F238E27FC236}">
                        <a16:creationId xmlns:a16="http://schemas.microsoft.com/office/drawing/2014/main" id="{E8B13E13-D31C-4ED8-A796-E39A083E64EF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900"/>
                  </a:p>
                </p:txBody>
              </p:sp>
            </mc:Choice>
            <mc:Fallback xmlns="">
              <p:sp>
                <p:nvSpPr>
                  <p:cNvPr id="961" name="TextBox 960">
                    <a:extLst>
                      <a:ext uri="{FF2B5EF4-FFF2-40B4-BE49-F238E27FC236}">
                        <a16:creationId xmlns:a16="http://schemas.microsoft.com/office/drawing/2014/main" id="{E8B13E13-D31C-4ED8-A796-E39A083E64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030" r="-27273" b="-4848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8" name="그룹 947">
              <a:extLst>
                <a:ext uri="{FF2B5EF4-FFF2-40B4-BE49-F238E27FC236}">
                  <a16:creationId xmlns:a16="http://schemas.microsoft.com/office/drawing/2014/main" id="{35B988DB-BF12-4D8E-94A3-FAC2B6F4397E}"/>
                </a:ext>
              </a:extLst>
            </p:cNvPr>
            <p:cNvGrpSpPr/>
            <p:nvPr/>
          </p:nvGrpSpPr>
          <p:grpSpPr>
            <a:xfrm>
              <a:off x="10263980" y="5937030"/>
              <a:ext cx="816769" cy="163818"/>
              <a:chOff x="9343231" y="5994180"/>
              <a:chExt cx="273843" cy="163818"/>
            </a:xfrm>
          </p:grpSpPr>
          <p:grpSp>
            <p:nvGrpSpPr>
              <p:cNvPr id="955" name="그룹 954">
                <a:extLst>
                  <a:ext uri="{FF2B5EF4-FFF2-40B4-BE49-F238E27FC236}">
                    <a16:creationId xmlns:a16="http://schemas.microsoft.com/office/drawing/2014/main" id="{1D40A03C-0E19-4603-9F45-1B205F4F99FA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57" name="직선 연결선 956">
                  <a:extLst>
                    <a:ext uri="{FF2B5EF4-FFF2-40B4-BE49-F238E27FC236}">
                      <a16:creationId xmlns:a16="http://schemas.microsoft.com/office/drawing/2014/main" id="{DB71CC47-349B-44BB-883B-F106B458E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직선 연결선 957">
                  <a:extLst>
                    <a:ext uri="{FF2B5EF4-FFF2-40B4-BE49-F238E27FC236}">
                      <a16:creationId xmlns:a16="http://schemas.microsoft.com/office/drawing/2014/main" id="{D917FB1B-615E-432E-889C-42A14B43D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직선 화살표 연결선 958">
                  <a:extLst>
                    <a:ext uri="{FF2B5EF4-FFF2-40B4-BE49-F238E27FC236}">
                      <a16:creationId xmlns:a16="http://schemas.microsoft.com/office/drawing/2014/main" id="{5F98F12B-6AA4-492E-9052-53E6C2D0DD4A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6" name="TextBox 955">
                    <a:extLst>
                      <a:ext uri="{FF2B5EF4-FFF2-40B4-BE49-F238E27FC236}">
                        <a16:creationId xmlns:a16="http://schemas.microsoft.com/office/drawing/2014/main" id="{1C278305-3EC4-4B0C-8986-2349943DA0B3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900"/>
                  </a:p>
                </p:txBody>
              </p:sp>
            </mc:Choice>
            <mc:Fallback xmlns="">
              <p:sp>
                <p:nvSpPr>
                  <p:cNvPr id="956" name="TextBox 955">
                    <a:extLst>
                      <a:ext uri="{FF2B5EF4-FFF2-40B4-BE49-F238E27FC236}">
                        <a16:creationId xmlns:a16="http://schemas.microsoft.com/office/drawing/2014/main" id="{1C278305-3EC4-4B0C-8986-2349943DA0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6061" r="-27273" b="-4705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9" name="그룹 948">
              <a:extLst>
                <a:ext uri="{FF2B5EF4-FFF2-40B4-BE49-F238E27FC236}">
                  <a16:creationId xmlns:a16="http://schemas.microsoft.com/office/drawing/2014/main" id="{23099E6B-A63E-45EC-802E-225E295711B2}"/>
                </a:ext>
              </a:extLst>
            </p:cNvPr>
            <p:cNvGrpSpPr/>
            <p:nvPr/>
          </p:nvGrpSpPr>
          <p:grpSpPr>
            <a:xfrm>
              <a:off x="11079955" y="5937030"/>
              <a:ext cx="816769" cy="163818"/>
              <a:chOff x="9343231" y="5994180"/>
              <a:chExt cx="273843" cy="163818"/>
            </a:xfrm>
          </p:grpSpPr>
          <p:grpSp>
            <p:nvGrpSpPr>
              <p:cNvPr id="950" name="그룹 949">
                <a:extLst>
                  <a:ext uri="{FF2B5EF4-FFF2-40B4-BE49-F238E27FC236}">
                    <a16:creationId xmlns:a16="http://schemas.microsoft.com/office/drawing/2014/main" id="{0C6A4360-5FBA-488C-B663-D71F7E10B9EA}"/>
                  </a:ext>
                </a:extLst>
              </p:cNvPr>
              <p:cNvGrpSpPr/>
              <p:nvPr/>
            </p:nvGrpSpPr>
            <p:grpSpPr>
              <a:xfrm>
                <a:off x="9343231" y="5994180"/>
                <a:ext cx="273843" cy="76420"/>
                <a:chOff x="7968208" y="4473116"/>
                <a:chExt cx="252028" cy="144016"/>
              </a:xfrm>
            </p:grpSpPr>
            <p:cxnSp>
              <p:nvCxnSpPr>
                <p:cNvPr id="952" name="직선 연결선 951">
                  <a:extLst>
                    <a:ext uri="{FF2B5EF4-FFF2-40B4-BE49-F238E27FC236}">
                      <a16:creationId xmlns:a16="http://schemas.microsoft.com/office/drawing/2014/main" id="{A3E578CF-5AFE-436B-AF70-A766F60332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8208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직선 연결선 952">
                  <a:extLst>
                    <a:ext uri="{FF2B5EF4-FFF2-40B4-BE49-F238E27FC236}">
                      <a16:creationId xmlns:a16="http://schemas.microsoft.com/office/drawing/2014/main" id="{CC80F46D-7210-4BB4-89A2-D7D1F2AC79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0236" y="4473116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4" name="직선 화살표 연결선 953">
                  <a:extLst>
                    <a:ext uri="{FF2B5EF4-FFF2-40B4-BE49-F238E27FC236}">
                      <a16:creationId xmlns:a16="http://schemas.microsoft.com/office/drawing/2014/main" id="{663D9F8A-2553-4A32-87CE-996CA7AFCEE7}"/>
                    </a:ext>
                  </a:extLst>
                </p:cNvPr>
                <p:cNvCxnSpPr/>
                <p:nvPr/>
              </p:nvCxnSpPr>
              <p:spPr>
                <a:xfrm>
                  <a:off x="7968208" y="4545124"/>
                  <a:ext cx="252028" cy="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1" name="TextBox 950">
                    <a:extLst>
                      <a:ext uri="{FF2B5EF4-FFF2-40B4-BE49-F238E27FC236}">
                        <a16:creationId xmlns:a16="http://schemas.microsoft.com/office/drawing/2014/main" id="{6A4BBCE1-F8DD-4768-A7A7-31F3C464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  5</m:t>
                          </m:r>
                          <m:r>
                            <a:rPr lang="en-US" altLang="ko-KR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900"/>
                  </a:p>
                </p:txBody>
              </p:sp>
            </mc:Choice>
            <mc:Fallback xmlns="">
              <p:sp>
                <p:nvSpPr>
                  <p:cNvPr id="951" name="TextBox 950">
                    <a:extLst>
                      <a:ext uri="{FF2B5EF4-FFF2-40B4-BE49-F238E27FC236}">
                        <a16:creationId xmlns:a16="http://schemas.microsoft.com/office/drawing/2014/main" id="{6A4BBCE1-F8DD-4768-A7A7-31F3C464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6673" y="6019499"/>
                    <a:ext cx="88584" cy="1384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030" r="-27273" b="-4705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72" name="그룹 1071">
            <a:extLst>
              <a:ext uri="{FF2B5EF4-FFF2-40B4-BE49-F238E27FC236}">
                <a16:creationId xmlns:a16="http://schemas.microsoft.com/office/drawing/2014/main" id="{4591BC99-3CDD-4764-AEBC-1851309CCB4E}"/>
              </a:ext>
            </a:extLst>
          </p:cNvPr>
          <p:cNvGrpSpPr/>
          <p:nvPr/>
        </p:nvGrpSpPr>
        <p:grpSpPr>
          <a:xfrm>
            <a:off x="1205689" y="3321394"/>
            <a:ext cx="3895725" cy="1901825"/>
            <a:chOff x="1449121" y="3700078"/>
            <a:chExt cx="3895725" cy="1901825"/>
          </a:xfrm>
        </p:grpSpPr>
        <p:sp>
          <p:nvSpPr>
            <p:cNvPr id="1073" name="자유형: 도형 1072">
              <a:extLst>
                <a:ext uri="{FF2B5EF4-FFF2-40B4-BE49-F238E27FC236}">
                  <a16:creationId xmlns:a16="http://schemas.microsoft.com/office/drawing/2014/main" id="{B722528C-3349-4069-9175-4F51A7EAE561}"/>
                </a:ext>
              </a:extLst>
            </p:cNvPr>
            <p:cNvSpPr/>
            <p:nvPr/>
          </p:nvSpPr>
          <p:spPr>
            <a:xfrm>
              <a:off x="1592790" y="3830253"/>
              <a:ext cx="3750469" cy="1771650"/>
            </a:xfrm>
            <a:custGeom>
              <a:avLst/>
              <a:gdLst>
                <a:gd name="connsiteX0" fmla="*/ 0 w 3750469"/>
                <a:gd name="connsiteY0" fmla="*/ 1771650 h 1771650"/>
                <a:gd name="connsiteX1" fmla="*/ 3714750 w 3750469"/>
                <a:gd name="connsiteY1" fmla="*/ 116681 h 1771650"/>
                <a:gd name="connsiteX2" fmla="*/ 3750469 w 3750469"/>
                <a:gd name="connsiteY2" fmla="*/ 0 h 1771650"/>
                <a:gd name="connsiteX3" fmla="*/ 40481 w 3750469"/>
                <a:gd name="connsiteY3" fmla="*/ 1652588 h 1771650"/>
                <a:gd name="connsiteX4" fmla="*/ 0 w 3750469"/>
                <a:gd name="connsiteY4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469" h="1771650">
                  <a:moveTo>
                    <a:pt x="0" y="1771650"/>
                  </a:moveTo>
                  <a:lnTo>
                    <a:pt x="3714750" y="116681"/>
                  </a:lnTo>
                  <a:lnTo>
                    <a:pt x="3750469" y="0"/>
                  </a:lnTo>
                  <a:lnTo>
                    <a:pt x="40481" y="1652588"/>
                  </a:lnTo>
                  <a:lnTo>
                    <a:pt x="0" y="17716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4" name="자유형: 도형 1073">
              <a:extLst>
                <a:ext uri="{FF2B5EF4-FFF2-40B4-BE49-F238E27FC236}">
                  <a16:creationId xmlns:a16="http://schemas.microsoft.com/office/drawing/2014/main" id="{7DCCB4DB-7021-4C7B-B4AE-2747669D1029}"/>
                </a:ext>
              </a:extLst>
            </p:cNvPr>
            <p:cNvSpPr/>
            <p:nvPr/>
          </p:nvSpPr>
          <p:spPr>
            <a:xfrm>
              <a:off x="1449121" y="3700078"/>
              <a:ext cx="3813175" cy="1663700"/>
            </a:xfrm>
            <a:custGeom>
              <a:avLst/>
              <a:gdLst>
                <a:gd name="connsiteX0" fmla="*/ 0 w 3813175"/>
                <a:gd name="connsiteY0" fmla="*/ 1651000 h 1663700"/>
                <a:gd name="connsiteX1" fmla="*/ 3702050 w 3813175"/>
                <a:gd name="connsiteY1" fmla="*/ 0 h 1663700"/>
                <a:gd name="connsiteX2" fmla="*/ 3813175 w 3813175"/>
                <a:gd name="connsiteY2" fmla="*/ 6350 h 1663700"/>
                <a:gd name="connsiteX3" fmla="*/ 117475 w 3813175"/>
                <a:gd name="connsiteY3" fmla="*/ 1663700 h 1663700"/>
                <a:gd name="connsiteX4" fmla="*/ 0 w 3813175"/>
                <a:gd name="connsiteY4" fmla="*/ 16510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175" h="1663700">
                  <a:moveTo>
                    <a:pt x="0" y="1651000"/>
                  </a:moveTo>
                  <a:lnTo>
                    <a:pt x="3702050" y="0"/>
                  </a:lnTo>
                  <a:lnTo>
                    <a:pt x="3813175" y="6350"/>
                  </a:lnTo>
                  <a:lnTo>
                    <a:pt x="117475" y="1663700"/>
                  </a:lnTo>
                  <a:lnTo>
                    <a:pt x="0" y="16510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5" name="자유형: 도형 1074">
              <a:extLst>
                <a:ext uri="{FF2B5EF4-FFF2-40B4-BE49-F238E27FC236}">
                  <a16:creationId xmlns:a16="http://schemas.microsoft.com/office/drawing/2014/main" id="{2960E9C1-01AE-475C-99B9-0544E0E8059C}"/>
                </a:ext>
              </a:extLst>
            </p:cNvPr>
            <p:cNvSpPr/>
            <p:nvPr/>
          </p:nvSpPr>
          <p:spPr>
            <a:xfrm>
              <a:off x="1557071" y="3706428"/>
              <a:ext cx="3787775" cy="1778000"/>
            </a:xfrm>
            <a:custGeom>
              <a:avLst/>
              <a:gdLst>
                <a:gd name="connsiteX0" fmla="*/ 79375 w 3787775"/>
                <a:gd name="connsiteY0" fmla="*/ 1778000 h 1778000"/>
                <a:gd name="connsiteX1" fmla="*/ 3787775 w 3787775"/>
                <a:gd name="connsiteY1" fmla="*/ 120650 h 1778000"/>
                <a:gd name="connsiteX2" fmla="*/ 3708400 w 3787775"/>
                <a:gd name="connsiteY2" fmla="*/ 0 h 1778000"/>
                <a:gd name="connsiteX3" fmla="*/ 0 w 3787775"/>
                <a:gd name="connsiteY3" fmla="*/ 1654175 h 1778000"/>
                <a:gd name="connsiteX4" fmla="*/ 79375 w 3787775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75" h="1778000">
                  <a:moveTo>
                    <a:pt x="79375" y="1778000"/>
                  </a:moveTo>
                  <a:lnTo>
                    <a:pt x="3787775" y="120650"/>
                  </a:lnTo>
                  <a:lnTo>
                    <a:pt x="3708400" y="0"/>
                  </a:lnTo>
                  <a:lnTo>
                    <a:pt x="0" y="1654175"/>
                  </a:lnTo>
                  <a:lnTo>
                    <a:pt x="79375" y="17780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76" name="그룹 1075">
              <a:extLst>
                <a:ext uri="{FF2B5EF4-FFF2-40B4-BE49-F238E27FC236}">
                  <a16:creationId xmlns:a16="http://schemas.microsoft.com/office/drawing/2014/main" id="{81E22526-8120-4E3A-AA44-EC9F964D7E22}"/>
                </a:ext>
              </a:extLst>
            </p:cNvPr>
            <p:cNvGrpSpPr/>
            <p:nvPr/>
          </p:nvGrpSpPr>
          <p:grpSpPr>
            <a:xfrm rot="20138545">
              <a:off x="1664288" y="4577395"/>
              <a:ext cx="3561970" cy="47674"/>
              <a:chOff x="2701912" y="6486954"/>
              <a:chExt cx="3110746" cy="110403"/>
            </a:xfrm>
          </p:grpSpPr>
          <p:sp>
            <p:nvSpPr>
              <p:cNvPr id="1077" name="타원 1076">
                <a:extLst>
                  <a:ext uri="{FF2B5EF4-FFF2-40B4-BE49-F238E27FC236}">
                    <a16:creationId xmlns:a16="http://schemas.microsoft.com/office/drawing/2014/main" id="{12B8E83E-E37C-4843-89CB-900CFE5576CC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8" name="타원 1077">
                <a:extLst>
                  <a:ext uri="{FF2B5EF4-FFF2-40B4-BE49-F238E27FC236}">
                    <a16:creationId xmlns:a16="http://schemas.microsoft.com/office/drawing/2014/main" id="{2B5BC264-EAC3-4084-A460-C170D2EFF2BF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9" name="타원 1078">
                <a:extLst>
                  <a:ext uri="{FF2B5EF4-FFF2-40B4-BE49-F238E27FC236}">
                    <a16:creationId xmlns:a16="http://schemas.microsoft.com/office/drawing/2014/main" id="{333A3853-CF74-4867-BD92-EAB4E9C121BE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0" name="타원 1079">
                <a:extLst>
                  <a:ext uri="{FF2B5EF4-FFF2-40B4-BE49-F238E27FC236}">
                    <a16:creationId xmlns:a16="http://schemas.microsoft.com/office/drawing/2014/main" id="{BE3CC351-3EEA-4DA9-A2EC-45E8A005AFFA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1" name="타원 1080">
                <a:extLst>
                  <a:ext uri="{FF2B5EF4-FFF2-40B4-BE49-F238E27FC236}">
                    <a16:creationId xmlns:a16="http://schemas.microsoft.com/office/drawing/2014/main" id="{88DFE604-71FC-4968-B10B-95618EDF257A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3" name="타원 1082">
                <a:extLst>
                  <a:ext uri="{FF2B5EF4-FFF2-40B4-BE49-F238E27FC236}">
                    <a16:creationId xmlns:a16="http://schemas.microsoft.com/office/drawing/2014/main" id="{32CC5373-0EAA-47DE-BB85-BBDF53A953C2}"/>
                  </a:ext>
                </a:extLst>
              </p:cNvPr>
              <p:cNvSpPr/>
              <p:nvPr/>
            </p:nvSpPr>
            <p:spPr>
              <a:xfrm>
                <a:off x="5745591" y="6486954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4" name="타원 1083">
                <a:extLst>
                  <a:ext uri="{FF2B5EF4-FFF2-40B4-BE49-F238E27FC236}">
                    <a16:creationId xmlns:a16="http://schemas.microsoft.com/office/drawing/2014/main" id="{BD8C57AB-9F8A-4B7E-A8C0-92EB0A7F8AAC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40" name="그룹 739">
            <a:extLst>
              <a:ext uri="{FF2B5EF4-FFF2-40B4-BE49-F238E27FC236}">
                <a16:creationId xmlns:a16="http://schemas.microsoft.com/office/drawing/2014/main" id="{285779D4-C2DB-4C93-85A9-0B1BA3B87168}"/>
              </a:ext>
            </a:extLst>
          </p:cNvPr>
          <p:cNvGrpSpPr/>
          <p:nvPr/>
        </p:nvGrpSpPr>
        <p:grpSpPr>
          <a:xfrm>
            <a:off x="1455471" y="3769928"/>
            <a:ext cx="3895725" cy="1901825"/>
            <a:chOff x="1449121" y="3700078"/>
            <a:chExt cx="3895725" cy="1901825"/>
          </a:xfrm>
        </p:grpSpPr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7F1EF425-935C-450A-BA69-A188DAC57CD7}"/>
                </a:ext>
              </a:extLst>
            </p:cNvPr>
            <p:cNvSpPr/>
            <p:nvPr/>
          </p:nvSpPr>
          <p:spPr>
            <a:xfrm>
              <a:off x="1592790" y="3830253"/>
              <a:ext cx="3750469" cy="1771650"/>
            </a:xfrm>
            <a:custGeom>
              <a:avLst/>
              <a:gdLst>
                <a:gd name="connsiteX0" fmla="*/ 0 w 3750469"/>
                <a:gd name="connsiteY0" fmla="*/ 1771650 h 1771650"/>
                <a:gd name="connsiteX1" fmla="*/ 3714750 w 3750469"/>
                <a:gd name="connsiteY1" fmla="*/ 116681 h 1771650"/>
                <a:gd name="connsiteX2" fmla="*/ 3750469 w 3750469"/>
                <a:gd name="connsiteY2" fmla="*/ 0 h 1771650"/>
                <a:gd name="connsiteX3" fmla="*/ 40481 w 3750469"/>
                <a:gd name="connsiteY3" fmla="*/ 1652588 h 1771650"/>
                <a:gd name="connsiteX4" fmla="*/ 0 w 3750469"/>
                <a:gd name="connsiteY4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469" h="1771650">
                  <a:moveTo>
                    <a:pt x="0" y="1771650"/>
                  </a:moveTo>
                  <a:lnTo>
                    <a:pt x="3714750" y="116681"/>
                  </a:lnTo>
                  <a:lnTo>
                    <a:pt x="3750469" y="0"/>
                  </a:lnTo>
                  <a:lnTo>
                    <a:pt x="40481" y="1652588"/>
                  </a:lnTo>
                  <a:lnTo>
                    <a:pt x="0" y="17716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05EE566E-0D79-4A7A-8DAE-D4E3A2532908}"/>
                </a:ext>
              </a:extLst>
            </p:cNvPr>
            <p:cNvSpPr/>
            <p:nvPr/>
          </p:nvSpPr>
          <p:spPr>
            <a:xfrm>
              <a:off x="1449121" y="3700078"/>
              <a:ext cx="3813175" cy="1663700"/>
            </a:xfrm>
            <a:custGeom>
              <a:avLst/>
              <a:gdLst>
                <a:gd name="connsiteX0" fmla="*/ 0 w 3813175"/>
                <a:gd name="connsiteY0" fmla="*/ 1651000 h 1663700"/>
                <a:gd name="connsiteX1" fmla="*/ 3702050 w 3813175"/>
                <a:gd name="connsiteY1" fmla="*/ 0 h 1663700"/>
                <a:gd name="connsiteX2" fmla="*/ 3813175 w 3813175"/>
                <a:gd name="connsiteY2" fmla="*/ 6350 h 1663700"/>
                <a:gd name="connsiteX3" fmla="*/ 117475 w 3813175"/>
                <a:gd name="connsiteY3" fmla="*/ 1663700 h 1663700"/>
                <a:gd name="connsiteX4" fmla="*/ 0 w 3813175"/>
                <a:gd name="connsiteY4" fmla="*/ 16510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175" h="1663700">
                  <a:moveTo>
                    <a:pt x="0" y="1651000"/>
                  </a:moveTo>
                  <a:lnTo>
                    <a:pt x="3702050" y="0"/>
                  </a:lnTo>
                  <a:lnTo>
                    <a:pt x="3813175" y="6350"/>
                  </a:lnTo>
                  <a:lnTo>
                    <a:pt x="117475" y="1663700"/>
                  </a:lnTo>
                  <a:lnTo>
                    <a:pt x="0" y="16510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0B3BB541-89F2-4E65-B07D-15A40624D27B}"/>
                </a:ext>
              </a:extLst>
            </p:cNvPr>
            <p:cNvSpPr/>
            <p:nvPr/>
          </p:nvSpPr>
          <p:spPr>
            <a:xfrm>
              <a:off x="1557071" y="3706428"/>
              <a:ext cx="3787775" cy="1778000"/>
            </a:xfrm>
            <a:custGeom>
              <a:avLst/>
              <a:gdLst>
                <a:gd name="connsiteX0" fmla="*/ 79375 w 3787775"/>
                <a:gd name="connsiteY0" fmla="*/ 1778000 h 1778000"/>
                <a:gd name="connsiteX1" fmla="*/ 3787775 w 3787775"/>
                <a:gd name="connsiteY1" fmla="*/ 120650 h 1778000"/>
                <a:gd name="connsiteX2" fmla="*/ 3708400 w 3787775"/>
                <a:gd name="connsiteY2" fmla="*/ 0 h 1778000"/>
                <a:gd name="connsiteX3" fmla="*/ 0 w 3787775"/>
                <a:gd name="connsiteY3" fmla="*/ 1654175 h 1778000"/>
                <a:gd name="connsiteX4" fmla="*/ 79375 w 3787775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75" h="1778000">
                  <a:moveTo>
                    <a:pt x="79375" y="1778000"/>
                  </a:moveTo>
                  <a:lnTo>
                    <a:pt x="3787775" y="120650"/>
                  </a:lnTo>
                  <a:lnTo>
                    <a:pt x="3708400" y="0"/>
                  </a:lnTo>
                  <a:lnTo>
                    <a:pt x="0" y="1654175"/>
                  </a:lnTo>
                  <a:lnTo>
                    <a:pt x="79375" y="17780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4" name="그룹 433">
              <a:extLst>
                <a:ext uri="{FF2B5EF4-FFF2-40B4-BE49-F238E27FC236}">
                  <a16:creationId xmlns:a16="http://schemas.microsoft.com/office/drawing/2014/main" id="{B960C6D8-158F-42AF-A65D-60518AF33CF1}"/>
                </a:ext>
              </a:extLst>
            </p:cNvPr>
            <p:cNvGrpSpPr/>
            <p:nvPr/>
          </p:nvGrpSpPr>
          <p:grpSpPr>
            <a:xfrm rot="20138545">
              <a:off x="1662276" y="4567979"/>
              <a:ext cx="3612785" cy="46646"/>
              <a:chOff x="2701912" y="6489338"/>
              <a:chExt cx="3155124" cy="108019"/>
            </a:xfrm>
          </p:grpSpPr>
          <p:sp>
            <p:nvSpPr>
              <p:cNvPr id="435" name="타원 434">
                <a:extLst>
                  <a:ext uri="{FF2B5EF4-FFF2-40B4-BE49-F238E27FC236}">
                    <a16:creationId xmlns:a16="http://schemas.microsoft.com/office/drawing/2014/main" id="{1776F792-3E3B-4FD0-9DAD-FB91C8AE7973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6" name="타원 435">
                <a:extLst>
                  <a:ext uri="{FF2B5EF4-FFF2-40B4-BE49-F238E27FC236}">
                    <a16:creationId xmlns:a16="http://schemas.microsoft.com/office/drawing/2014/main" id="{807398E9-6782-4770-B505-B1FBC0DAA0DE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7" name="타원 436">
                <a:extLst>
                  <a:ext uri="{FF2B5EF4-FFF2-40B4-BE49-F238E27FC236}">
                    <a16:creationId xmlns:a16="http://schemas.microsoft.com/office/drawing/2014/main" id="{B530B982-3734-4473-BFE3-F1EE87CA59BD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8" name="타원 437">
                <a:extLst>
                  <a:ext uri="{FF2B5EF4-FFF2-40B4-BE49-F238E27FC236}">
                    <a16:creationId xmlns:a16="http://schemas.microsoft.com/office/drawing/2014/main" id="{A43A619E-1BF9-48A4-B91B-3A069074C2CD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9" name="타원 438">
                <a:extLst>
                  <a:ext uri="{FF2B5EF4-FFF2-40B4-BE49-F238E27FC236}">
                    <a16:creationId xmlns:a16="http://schemas.microsoft.com/office/drawing/2014/main" id="{83CCCB2F-4158-4EE7-96AB-B2A52CF3A104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0" name="타원 439">
                <a:extLst>
                  <a:ext uri="{FF2B5EF4-FFF2-40B4-BE49-F238E27FC236}">
                    <a16:creationId xmlns:a16="http://schemas.microsoft.com/office/drawing/2014/main" id="{5378A241-0D35-44BD-9C75-AB8C29D37535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1" name="타원 440">
                <a:extLst>
                  <a:ext uri="{FF2B5EF4-FFF2-40B4-BE49-F238E27FC236}">
                    <a16:creationId xmlns:a16="http://schemas.microsoft.com/office/drawing/2014/main" id="{0349218A-9EBD-4A86-9320-208D2FC26A76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2" name="타원 441">
                <a:extLst>
                  <a:ext uri="{FF2B5EF4-FFF2-40B4-BE49-F238E27FC236}">
                    <a16:creationId xmlns:a16="http://schemas.microsoft.com/office/drawing/2014/main" id="{D36055E6-159E-49F6-A631-24C1FE796E2C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61" name="그룹 760">
            <a:extLst>
              <a:ext uri="{FF2B5EF4-FFF2-40B4-BE49-F238E27FC236}">
                <a16:creationId xmlns:a16="http://schemas.microsoft.com/office/drawing/2014/main" id="{90E665E6-FA74-4DB3-818A-6F292EBAC1CB}"/>
              </a:ext>
            </a:extLst>
          </p:cNvPr>
          <p:cNvGrpSpPr/>
          <p:nvPr/>
        </p:nvGrpSpPr>
        <p:grpSpPr>
          <a:xfrm>
            <a:off x="1728521" y="4144578"/>
            <a:ext cx="3895725" cy="1901825"/>
            <a:chOff x="1449121" y="3700078"/>
            <a:chExt cx="3895725" cy="1901825"/>
          </a:xfrm>
        </p:grpSpPr>
        <p:sp>
          <p:nvSpPr>
            <p:cNvPr id="762" name="자유형: 도형 761">
              <a:extLst>
                <a:ext uri="{FF2B5EF4-FFF2-40B4-BE49-F238E27FC236}">
                  <a16:creationId xmlns:a16="http://schemas.microsoft.com/office/drawing/2014/main" id="{68921893-3F94-4F87-A5E3-BA1527936B4A}"/>
                </a:ext>
              </a:extLst>
            </p:cNvPr>
            <p:cNvSpPr/>
            <p:nvPr/>
          </p:nvSpPr>
          <p:spPr>
            <a:xfrm>
              <a:off x="1592790" y="3830253"/>
              <a:ext cx="3750469" cy="1771650"/>
            </a:xfrm>
            <a:custGeom>
              <a:avLst/>
              <a:gdLst>
                <a:gd name="connsiteX0" fmla="*/ 0 w 3750469"/>
                <a:gd name="connsiteY0" fmla="*/ 1771650 h 1771650"/>
                <a:gd name="connsiteX1" fmla="*/ 3714750 w 3750469"/>
                <a:gd name="connsiteY1" fmla="*/ 116681 h 1771650"/>
                <a:gd name="connsiteX2" fmla="*/ 3750469 w 3750469"/>
                <a:gd name="connsiteY2" fmla="*/ 0 h 1771650"/>
                <a:gd name="connsiteX3" fmla="*/ 40481 w 3750469"/>
                <a:gd name="connsiteY3" fmla="*/ 1652588 h 1771650"/>
                <a:gd name="connsiteX4" fmla="*/ 0 w 3750469"/>
                <a:gd name="connsiteY4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469" h="1771650">
                  <a:moveTo>
                    <a:pt x="0" y="1771650"/>
                  </a:moveTo>
                  <a:lnTo>
                    <a:pt x="3714750" y="116681"/>
                  </a:lnTo>
                  <a:lnTo>
                    <a:pt x="3750469" y="0"/>
                  </a:lnTo>
                  <a:lnTo>
                    <a:pt x="40481" y="1652588"/>
                  </a:lnTo>
                  <a:lnTo>
                    <a:pt x="0" y="17716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3" name="자유형: 도형 762">
              <a:extLst>
                <a:ext uri="{FF2B5EF4-FFF2-40B4-BE49-F238E27FC236}">
                  <a16:creationId xmlns:a16="http://schemas.microsoft.com/office/drawing/2014/main" id="{7BCEE764-030A-4584-BC1B-3D34A648498D}"/>
                </a:ext>
              </a:extLst>
            </p:cNvPr>
            <p:cNvSpPr/>
            <p:nvPr/>
          </p:nvSpPr>
          <p:spPr>
            <a:xfrm>
              <a:off x="1449121" y="3700078"/>
              <a:ext cx="3813175" cy="1663700"/>
            </a:xfrm>
            <a:custGeom>
              <a:avLst/>
              <a:gdLst>
                <a:gd name="connsiteX0" fmla="*/ 0 w 3813175"/>
                <a:gd name="connsiteY0" fmla="*/ 1651000 h 1663700"/>
                <a:gd name="connsiteX1" fmla="*/ 3702050 w 3813175"/>
                <a:gd name="connsiteY1" fmla="*/ 0 h 1663700"/>
                <a:gd name="connsiteX2" fmla="*/ 3813175 w 3813175"/>
                <a:gd name="connsiteY2" fmla="*/ 6350 h 1663700"/>
                <a:gd name="connsiteX3" fmla="*/ 117475 w 3813175"/>
                <a:gd name="connsiteY3" fmla="*/ 1663700 h 1663700"/>
                <a:gd name="connsiteX4" fmla="*/ 0 w 3813175"/>
                <a:gd name="connsiteY4" fmla="*/ 16510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175" h="1663700">
                  <a:moveTo>
                    <a:pt x="0" y="1651000"/>
                  </a:moveTo>
                  <a:lnTo>
                    <a:pt x="3702050" y="0"/>
                  </a:lnTo>
                  <a:lnTo>
                    <a:pt x="3813175" y="6350"/>
                  </a:lnTo>
                  <a:lnTo>
                    <a:pt x="117475" y="1663700"/>
                  </a:lnTo>
                  <a:lnTo>
                    <a:pt x="0" y="16510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4" name="자유형: 도형 763">
              <a:extLst>
                <a:ext uri="{FF2B5EF4-FFF2-40B4-BE49-F238E27FC236}">
                  <a16:creationId xmlns:a16="http://schemas.microsoft.com/office/drawing/2014/main" id="{312CF5D9-BE77-46B2-BECB-20CCCC6F5880}"/>
                </a:ext>
              </a:extLst>
            </p:cNvPr>
            <p:cNvSpPr/>
            <p:nvPr/>
          </p:nvSpPr>
          <p:spPr>
            <a:xfrm>
              <a:off x="1557071" y="3706428"/>
              <a:ext cx="3787775" cy="1778000"/>
            </a:xfrm>
            <a:custGeom>
              <a:avLst/>
              <a:gdLst>
                <a:gd name="connsiteX0" fmla="*/ 79375 w 3787775"/>
                <a:gd name="connsiteY0" fmla="*/ 1778000 h 1778000"/>
                <a:gd name="connsiteX1" fmla="*/ 3787775 w 3787775"/>
                <a:gd name="connsiteY1" fmla="*/ 120650 h 1778000"/>
                <a:gd name="connsiteX2" fmla="*/ 3708400 w 3787775"/>
                <a:gd name="connsiteY2" fmla="*/ 0 h 1778000"/>
                <a:gd name="connsiteX3" fmla="*/ 0 w 3787775"/>
                <a:gd name="connsiteY3" fmla="*/ 1654175 h 1778000"/>
                <a:gd name="connsiteX4" fmla="*/ 79375 w 3787775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75" h="1778000">
                  <a:moveTo>
                    <a:pt x="79375" y="1778000"/>
                  </a:moveTo>
                  <a:lnTo>
                    <a:pt x="3787775" y="120650"/>
                  </a:lnTo>
                  <a:lnTo>
                    <a:pt x="3708400" y="0"/>
                  </a:lnTo>
                  <a:lnTo>
                    <a:pt x="0" y="1654175"/>
                  </a:lnTo>
                  <a:lnTo>
                    <a:pt x="79375" y="17780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65" name="그룹 764">
              <a:extLst>
                <a:ext uri="{FF2B5EF4-FFF2-40B4-BE49-F238E27FC236}">
                  <a16:creationId xmlns:a16="http://schemas.microsoft.com/office/drawing/2014/main" id="{86514C42-DEEC-41D7-B2A7-EA8F80ADC701}"/>
                </a:ext>
              </a:extLst>
            </p:cNvPr>
            <p:cNvGrpSpPr/>
            <p:nvPr/>
          </p:nvGrpSpPr>
          <p:grpSpPr>
            <a:xfrm rot="20138545">
              <a:off x="1662276" y="4567979"/>
              <a:ext cx="3612785" cy="46646"/>
              <a:chOff x="2701912" y="6489338"/>
              <a:chExt cx="3155124" cy="108019"/>
            </a:xfrm>
          </p:grpSpPr>
          <p:sp>
            <p:nvSpPr>
              <p:cNvPr id="766" name="타원 765">
                <a:extLst>
                  <a:ext uri="{FF2B5EF4-FFF2-40B4-BE49-F238E27FC236}">
                    <a16:creationId xmlns:a16="http://schemas.microsoft.com/office/drawing/2014/main" id="{BC3E402D-1C2D-42AD-9BA8-56F61BC33E7B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7" name="타원 766">
                <a:extLst>
                  <a:ext uri="{FF2B5EF4-FFF2-40B4-BE49-F238E27FC236}">
                    <a16:creationId xmlns:a16="http://schemas.microsoft.com/office/drawing/2014/main" id="{36FBA93D-037B-4F84-A6F1-D646D4299698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8" name="타원 767">
                <a:extLst>
                  <a:ext uri="{FF2B5EF4-FFF2-40B4-BE49-F238E27FC236}">
                    <a16:creationId xmlns:a16="http://schemas.microsoft.com/office/drawing/2014/main" id="{29DBC2E4-AB8C-40C7-A991-4130BA92B1AC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9" name="타원 768">
                <a:extLst>
                  <a:ext uri="{FF2B5EF4-FFF2-40B4-BE49-F238E27FC236}">
                    <a16:creationId xmlns:a16="http://schemas.microsoft.com/office/drawing/2014/main" id="{F883669E-AE38-4F2F-960E-E2966EF4D535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0" name="타원 769">
                <a:extLst>
                  <a:ext uri="{FF2B5EF4-FFF2-40B4-BE49-F238E27FC236}">
                    <a16:creationId xmlns:a16="http://schemas.microsoft.com/office/drawing/2014/main" id="{3C07B807-A52D-44CB-9576-94F9F5F87506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1" name="타원 770">
                <a:extLst>
                  <a:ext uri="{FF2B5EF4-FFF2-40B4-BE49-F238E27FC236}">
                    <a16:creationId xmlns:a16="http://schemas.microsoft.com/office/drawing/2014/main" id="{B5C013C7-EAC2-4453-B6AE-BE96A23E4A53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2" name="타원 771">
                <a:extLst>
                  <a:ext uri="{FF2B5EF4-FFF2-40B4-BE49-F238E27FC236}">
                    <a16:creationId xmlns:a16="http://schemas.microsoft.com/office/drawing/2014/main" id="{7D43D828-DC03-40BE-B176-3FE8A01A9AF8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3" name="타원 772">
                <a:extLst>
                  <a:ext uri="{FF2B5EF4-FFF2-40B4-BE49-F238E27FC236}">
                    <a16:creationId xmlns:a16="http://schemas.microsoft.com/office/drawing/2014/main" id="{CFAFFA98-E2FF-42B0-9494-334CA0A31EFC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59" name="그룹 1058">
            <a:extLst>
              <a:ext uri="{FF2B5EF4-FFF2-40B4-BE49-F238E27FC236}">
                <a16:creationId xmlns:a16="http://schemas.microsoft.com/office/drawing/2014/main" id="{C90206E6-1B0C-42CB-9B59-670C6913BC97}"/>
              </a:ext>
            </a:extLst>
          </p:cNvPr>
          <p:cNvGrpSpPr/>
          <p:nvPr/>
        </p:nvGrpSpPr>
        <p:grpSpPr>
          <a:xfrm>
            <a:off x="1974364" y="4523909"/>
            <a:ext cx="3895725" cy="1901825"/>
            <a:chOff x="1449121" y="3700078"/>
            <a:chExt cx="3895725" cy="1901825"/>
          </a:xfrm>
        </p:grpSpPr>
        <p:sp>
          <p:nvSpPr>
            <p:cNvPr id="1060" name="자유형: 도형 1059">
              <a:extLst>
                <a:ext uri="{FF2B5EF4-FFF2-40B4-BE49-F238E27FC236}">
                  <a16:creationId xmlns:a16="http://schemas.microsoft.com/office/drawing/2014/main" id="{35C429D4-B5A5-4D90-99C3-2021A4886483}"/>
                </a:ext>
              </a:extLst>
            </p:cNvPr>
            <p:cNvSpPr/>
            <p:nvPr/>
          </p:nvSpPr>
          <p:spPr>
            <a:xfrm>
              <a:off x="1592790" y="3830253"/>
              <a:ext cx="3750469" cy="1771650"/>
            </a:xfrm>
            <a:custGeom>
              <a:avLst/>
              <a:gdLst>
                <a:gd name="connsiteX0" fmla="*/ 0 w 3750469"/>
                <a:gd name="connsiteY0" fmla="*/ 1771650 h 1771650"/>
                <a:gd name="connsiteX1" fmla="*/ 3714750 w 3750469"/>
                <a:gd name="connsiteY1" fmla="*/ 116681 h 1771650"/>
                <a:gd name="connsiteX2" fmla="*/ 3750469 w 3750469"/>
                <a:gd name="connsiteY2" fmla="*/ 0 h 1771650"/>
                <a:gd name="connsiteX3" fmla="*/ 40481 w 3750469"/>
                <a:gd name="connsiteY3" fmla="*/ 1652588 h 1771650"/>
                <a:gd name="connsiteX4" fmla="*/ 0 w 3750469"/>
                <a:gd name="connsiteY4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469" h="1771650">
                  <a:moveTo>
                    <a:pt x="0" y="1771650"/>
                  </a:moveTo>
                  <a:lnTo>
                    <a:pt x="3714750" y="116681"/>
                  </a:lnTo>
                  <a:lnTo>
                    <a:pt x="3750469" y="0"/>
                  </a:lnTo>
                  <a:lnTo>
                    <a:pt x="40481" y="1652588"/>
                  </a:lnTo>
                  <a:lnTo>
                    <a:pt x="0" y="17716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1" name="자유형: 도형 1060">
              <a:extLst>
                <a:ext uri="{FF2B5EF4-FFF2-40B4-BE49-F238E27FC236}">
                  <a16:creationId xmlns:a16="http://schemas.microsoft.com/office/drawing/2014/main" id="{0D5CD296-A188-4C81-B07C-911EBAAFE8AE}"/>
                </a:ext>
              </a:extLst>
            </p:cNvPr>
            <p:cNvSpPr/>
            <p:nvPr/>
          </p:nvSpPr>
          <p:spPr>
            <a:xfrm>
              <a:off x="1449121" y="3700078"/>
              <a:ext cx="3813175" cy="1663700"/>
            </a:xfrm>
            <a:custGeom>
              <a:avLst/>
              <a:gdLst>
                <a:gd name="connsiteX0" fmla="*/ 0 w 3813175"/>
                <a:gd name="connsiteY0" fmla="*/ 1651000 h 1663700"/>
                <a:gd name="connsiteX1" fmla="*/ 3702050 w 3813175"/>
                <a:gd name="connsiteY1" fmla="*/ 0 h 1663700"/>
                <a:gd name="connsiteX2" fmla="*/ 3813175 w 3813175"/>
                <a:gd name="connsiteY2" fmla="*/ 6350 h 1663700"/>
                <a:gd name="connsiteX3" fmla="*/ 117475 w 3813175"/>
                <a:gd name="connsiteY3" fmla="*/ 1663700 h 1663700"/>
                <a:gd name="connsiteX4" fmla="*/ 0 w 3813175"/>
                <a:gd name="connsiteY4" fmla="*/ 16510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175" h="1663700">
                  <a:moveTo>
                    <a:pt x="0" y="1651000"/>
                  </a:moveTo>
                  <a:lnTo>
                    <a:pt x="3702050" y="0"/>
                  </a:lnTo>
                  <a:lnTo>
                    <a:pt x="3813175" y="6350"/>
                  </a:lnTo>
                  <a:lnTo>
                    <a:pt x="117475" y="1663700"/>
                  </a:lnTo>
                  <a:lnTo>
                    <a:pt x="0" y="16510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2" name="자유형: 도형 1061">
              <a:extLst>
                <a:ext uri="{FF2B5EF4-FFF2-40B4-BE49-F238E27FC236}">
                  <a16:creationId xmlns:a16="http://schemas.microsoft.com/office/drawing/2014/main" id="{A477C77F-034A-4FE4-9200-B00ECB4A0D7F}"/>
                </a:ext>
              </a:extLst>
            </p:cNvPr>
            <p:cNvSpPr/>
            <p:nvPr/>
          </p:nvSpPr>
          <p:spPr>
            <a:xfrm>
              <a:off x="1557071" y="3706428"/>
              <a:ext cx="3787775" cy="1778000"/>
            </a:xfrm>
            <a:custGeom>
              <a:avLst/>
              <a:gdLst>
                <a:gd name="connsiteX0" fmla="*/ 79375 w 3787775"/>
                <a:gd name="connsiteY0" fmla="*/ 1778000 h 1778000"/>
                <a:gd name="connsiteX1" fmla="*/ 3787775 w 3787775"/>
                <a:gd name="connsiteY1" fmla="*/ 120650 h 1778000"/>
                <a:gd name="connsiteX2" fmla="*/ 3708400 w 3787775"/>
                <a:gd name="connsiteY2" fmla="*/ 0 h 1778000"/>
                <a:gd name="connsiteX3" fmla="*/ 0 w 3787775"/>
                <a:gd name="connsiteY3" fmla="*/ 1654175 h 1778000"/>
                <a:gd name="connsiteX4" fmla="*/ 79375 w 3787775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75" h="1778000">
                  <a:moveTo>
                    <a:pt x="79375" y="1778000"/>
                  </a:moveTo>
                  <a:lnTo>
                    <a:pt x="3787775" y="120650"/>
                  </a:lnTo>
                  <a:lnTo>
                    <a:pt x="3708400" y="0"/>
                  </a:lnTo>
                  <a:lnTo>
                    <a:pt x="0" y="1654175"/>
                  </a:lnTo>
                  <a:lnTo>
                    <a:pt x="79375" y="17780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63" name="그룹 1062">
              <a:extLst>
                <a:ext uri="{FF2B5EF4-FFF2-40B4-BE49-F238E27FC236}">
                  <a16:creationId xmlns:a16="http://schemas.microsoft.com/office/drawing/2014/main" id="{62DDEFEA-ACEB-4FD5-A6E7-04FBF02754E2}"/>
                </a:ext>
              </a:extLst>
            </p:cNvPr>
            <p:cNvGrpSpPr/>
            <p:nvPr/>
          </p:nvGrpSpPr>
          <p:grpSpPr>
            <a:xfrm rot="20138545">
              <a:off x="1662276" y="4567979"/>
              <a:ext cx="3612785" cy="46646"/>
              <a:chOff x="2701912" y="6489338"/>
              <a:chExt cx="3155124" cy="108019"/>
            </a:xfrm>
          </p:grpSpPr>
          <p:sp>
            <p:nvSpPr>
              <p:cNvPr id="1064" name="타원 1063">
                <a:extLst>
                  <a:ext uri="{FF2B5EF4-FFF2-40B4-BE49-F238E27FC236}">
                    <a16:creationId xmlns:a16="http://schemas.microsoft.com/office/drawing/2014/main" id="{DD63DBBC-DDF0-46E6-9F01-F5A2CC80AE59}"/>
                  </a:ext>
                </a:extLst>
              </p:cNvPr>
              <p:cNvSpPr/>
              <p:nvPr/>
            </p:nvSpPr>
            <p:spPr>
              <a:xfrm>
                <a:off x="4025086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5" name="타원 1064">
                <a:extLst>
                  <a:ext uri="{FF2B5EF4-FFF2-40B4-BE49-F238E27FC236}">
                    <a16:creationId xmlns:a16="http://schemas.microsoft.com/office/drawing/2014/main" id="{6DF84B62-2B36-40DF-BFCB-558E6AB17240}"/>
                  </a:ext>
                </a:extLst>
              </p:cNvPr>
              <p:cNvSpPr/>
              <p:nvPr/>
            </p:nvSpPr>
            <p:spPr>
              <a:xfrm>
                <a:off x="4467069" y="6489340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6" name="타원 1065">
                <a:extLst>
                  <a:ext uri="{FF2B5EF4-FFF2-40B4-BE49-F238E27FC236}">
                    <a16:creationId xmlns:a16="http://schemas.microsoft.com/office/drawing/2014/main" id="{2D6453A0-87F2-407D-9A91-5F92D412D451}"/>
                  </a:ext>
                </a:extLst>
              </p:cNvPr>
              <p:cNvSpPr/>
              <p:nvPr/>
            </p:nvSpPr>
            <p:spPr>
              <a:xfrm>
                <a:off x="3583104" y="6489338"/>
                <a:ext cx="60970" cy="1080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7" name="타원 1066">
                <a:extLst>
                  <a:ext uri="{FF2B5EF4-FFF2-40B4-BE49-F238E27FC236}">
                    <a16:creationId xmlns:a16="http://schemas.microsoft.com/office/drawing/2014/main" id="{43813B4A-C519-4B33-9F38-B6E2BB22A8B8}"/>
                  </a:ext>
                </a:extLst>
              </p:cNvPr>
              <p:cNvSpPr/>
              <p:nvPr/>
            </p:nvSpPr>
            <p:spPr>
              <a:xfrm>
                <a:off x="4906003" y="6489341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8" name="타원 1067">
                <a:extLst>
                  <a:ext uri="{FF2B5EF4-FFF2-40B4-BE49-F238E27FC236}">
                    <a16:creationId xmlns:a16="http://schemas.microsoft.com/office/drawing/2014/main" id="{CC8C3A20-A307-49D7-874D-65DDACAE6B37}"/>
                  </a:ext>
                </a:extLst>
              </p:cNvPr>
              <p:cNvSpPr/>
              <p:nvPr/>
            </p:nvSpPr>
            <p:spPr>
              <a:xfrm>
                <a:off x="2701912" y="6489342"/>
                <a:ext cx="55427" cy="108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9" name="타원 1068">
                <a:extLst>
                  <a:ext uri="{FF2B5EF4-FFF2-40B4-BE49-F238E27FC236}">
                    <a16:creationId xmlns:a16="http://schemas.microsoft.com/office/drawing/2014/main" id="{31D39DE5-B453-4B1B-9F42-AF6190879365}"/>
                  </a:ext>
                </a:extLst>
              </p:cNvPr>
              <p:cNvSpPr/>
              <p:nvPr/>
            </p:nvSpPr>
            <p:spPr>
              <a:xfrm>
                <a:off x="5347985" y="6489340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0" name="타원 1069">
                <a:extLst>
                  <a:ext uri="{FF2B5EF4-FFF2-40B4-BE49-F238E27FC236}">
                    <a16:creationId xmlns:a16="http://schemas.microsoft.com/office/drawing/2014/main" id="{CBECB035-52C3-4365-AA9A-CF19CAD35413}"/>
                  </a:ext>
                </a:extLst>
              </p:cNvPr>
              <p:cNvSpPr/>
              <p:nvPr/>
            </p:nvSpPr>
            <p:spPr>
              <a:xfrm>
                <a:off x="5789969" y="6489339"/>
                <a:ext cx="67067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1" name="타원 1070">
                <a:extLst>
                  <a:ext uri="{FF2B5EF4-FFF2-40B4-BE49-F238E27FC236}">
                    <a16:creationId xmlns:a16="http://schemas.microsoft.com/office/drawing/2014/main" id="{43FB292A-50BF-41EB-8D7C-764771F39605}"/>
                  </a:ext>
                </a:extLst>
              </p:cNvPr>
              <p:cNvSpPr/>
              <p:nvPr/>
            </p:nvSpPr>
            <p:spPr>
              <a:xfrm>
                <a:off x="3141121" y="6489339"/>
                <a:ext cx="60970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48" name="말풍선: 모서리가 둥근 사각형 747">
            <a:extLst>
              <a:ext uri="{FF2B5EF4-FFF2-40B4-BE49-F238E27FC236}">
                <a16:creationId xmlns:a16="http://schemas.microsoft.com/office/drawing/2014/main" id="{509EADE9-2446-48C5-9AC6-C913D66FA039}"/>
              </a:ext>
            </a:extLst>
          </p:cNvPr>
          <p:cNvSpPr/>
          <p:nvPr/>
        </p:nvSpPr>
        <p:spPr>
          <a:xfrm>
            <a:off x="3028011" y="2718275"/>
            <a:ext cx="1593850" cy="291626"/>
          </a:xfrm>
          <a:prstGeom prst="wedgeRoundRectCallout">
            <a:avLst>
              <a:gd name="adj1" fmla="val 68692"/>
              <a:gd name="adj2" fmla="val 13463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rgbClr val="0070C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</a:rPr>
              <a:t>이동로</a:t>
            </a:r>
            <a:r>
              <a:rPr lang="en-US" altLang="ko-KR" sz="1200">
                <a:solidFill>
                  <a:schemeClr val="bg1"/>
                </a:solidFill>
              </a:rPr>
              <a:t>(</a:t>
            </a:r>
            <a:r>
              <a:rPr lang="ko-KR" altLang="en-US" sz="1200">
                <a:solidFill>
                  <a:schemeClr val="bg1"/>
                </a:solidFill>
              </a:rPr>
              <a:t>폭 </a:t>
            </a:r>
            <a:r>
              <a:rPr lang="en-US" altLang="ko-KR" sz="1200">
                <a:solidFill>
                  <a:schemeClr val="bg1"/>
                </a:solidFill>
              </a:rPr>
              <a:t>1.5m)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95" name="말풍선: 모서리가 둥근 사각형 1194">
            <a:extLst>
              <a:ext uri="{FF2B5EF4-FFF2-40B4-BE49-F238E27FC236}">
                <a16:creationId xmlns:a16="http://schemas.microsoft.com/office/drawing/2014/main" id="{79690F99-D3C5-4BF2-90A0-0E1DBD6B44CA}"/>
              </a:ext>
            </a:extLst>
          </p:cNvPr>
          <p:cNvSpPr/>
          <p:nvPr/>
        </p:nvSpPr>
        <p:spPr>
          <a:xfrm>
            <a:off x="3572917" y="6256048"/>
            <a:ext cx="1549076" cy="247650"/>
          </a:xfrm>
          <a:prstGeom prst="wedgeRoundRectCallout">
            <a:avLst>
              <a:gd name="adj1" fmla="val -80361"/>
              <a:gd name="adj2" fmla="val -101341"/>
              <a:gd name="adj3" fmla="val 16667"/>
            </a:avLst>
          </a:prstGeom>
          <a:solidFill>
            <a:schemeClr val="tx1"/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</a:rPr>
              <a:t>배수도랑</a:t>
            </a:r>
          </a:p>
        </p:txBody>
      </p:sp>
      <p:grpSp>
        <p:nvGrpSpPr>
          <p:cNvPr id="417" name="그룹 416">
            <a:extLst>
              <a:ext uri="{FF2B5EF4-FFF2-40B4-BE49-F238E27FC236}">
                <a16:creationId xmlns:a16="http://schemas.microsoft.com/office/drawing/2014/main" id="{380A6A75-E70A-4A0C-B491-27ACB20F8D6D}"/>
              </a:ext>
            </a:extLst>
          </p:cNvPr>
          <p:cNvGrpSpPr/>
          <p:nvPr/>
        </p:nvGrpSpPr>
        <p:grpSpPr>
          <a:xfrm>
            <a:off x="2928771" y="95968"/>
            <a:ext cx="4373334" cy="3060700"/>
            <a:chOff x="4102924" y="-329195"/>
            <a:chExt cx="4373334" cy="3060700"/>
          </a:xfrm>
        </p:grpSpPr>
        <p:grpSp>
          <p:nvGrpSpPr>
            <p:cNvPr id="418" name="그룹 417">
              <a:extLst>
                <a:ext uri="{FF2B5EF4-FFF2-40B4-BE49-F238E27FC236}">
                  <a16:creationId xmlns:a16="http://schemas.microsoft.com/office/drawing/2014/main" id="{9CD56A2D-A482-4F85-8515-6CAFF8769CF5}"/>
                </a:ext>
              </a:extLst>
            </p:cNvPr>
            <p:cNvGrpSpPr/>
            <p:nvPr/>
          </p:nvGrpSpPr>
          <p:grpSpPr>
            <a:xfrm>
              <a:off x="4367808" y="-329195"/>
              <a:ext cx="4108450" cy="3060700"/>
              <a:chOff x="5667375" y="1695450"/>
              <a:chExt cx="4108450" cy="3060700"/>
            </a:xfrm>
          </p:grpSpPr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AE1C16E3-25BD-4089-A7CC-BA61A1F290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938" y="1705543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38BD9CA2-03E1-4264-A868-9CD77227EF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462" y="1827840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5E7B1FB0-07B3-40D8-8712-A6CC84CE2C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8670" y="1704099"/>
                <a:ext cx="3888432" cy="2808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자유형: 도형 431">
                <a:extLst>
                  <a:ext uri="{FF2B5EF4-FFF2-40B4-BE49-F238E27FC236}">
                    <a16:creationId xmlns:a16="http://schemas.microsoft.com/office/drawing/2014/main" id="{192A1F3B-8088-4B1B-A2D4-25812BEEE50D}"/>
                  </a:ext>
                </a:extLst>
              </p:cNvPr>
              <p:cNvSpPr/>
              <p:nvPr/>
            </p:nvSpPr>
            <p:spPr>
              <a:xfrm>
                <a:off x="5832475" y="1831975"/>
                <a:ext cx="3921125" cy="2924175"/>
              </a:xfrm>
              <a:custGeom>
                <a:avLst/>
                <a:gdLst>
                  <a:gd name="connsiteX0" fmla="*/ 0 w 3921125"/>
                  <a:gd name="connsiteY0" fmla="*/ 2924175 h 2924175"/>
                  <a:gd name="connsiteX1" fmla="*/ 34925 w 3921125"/>
                  <a:gd name="connsiteY1" fmla="*/ 2803525 h 2924175"/>
                  <a:gd name="connsiteX2" fmla="*/ 3921125 w 3921125"/>
                  <a:gd name="connsiteY2" fmla="*/ 0 h 2924175"/>
                  <a:gd name="connsiteX3" fmla="*/ 3879850 w 3921125"/>
                  <a:gd name="connsiteY3" fmla="*/ 111125 h 2924175"/>
                  <a:gd name="connsiteX4" fmla="*/ 0 w 3921125"/>
                  <a:gd name="connsiteY4" fmla="*/ 292417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1125" h="2924175">
                    <a:moveTo>
                      <a:pt x="0" y="2924175"/>
                    </a:moveTo>
                    <a:lnTo>
                      <a:pt x="34925" y="2803525"/>
                    </a:lnTo>
                    <a:lnTo>
                      <a:pt x="3921125" y="0"/>
                    </a:lnTo>
                    <a:lnTo>
                      <a:pt x="3879850" y="111125"/>
                    </a:lnTo>
                    <a:lnTo>
                      <a:pt x="0" y="2924175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3" name="자유형: 도형 432">
                <a:extLst>
                  <a:ext uri="{FF2B5EF4-FFF2-40B4-BE49-F238E27FC236}">
                    <a16:creationId xmlns:a16="http://schemas.microsoft.com/office/drawing/2014/main" id="{CC909A45-36BC-45E7-8057-FED220C21BBB}"/>
                  </a:ext>
                </a:extLst>
              </p:cNvPr>
              <p:cNvSpPr/>
              <p:nvPr/>
            </p:nvSpPr>
            <p:spPr>
              <a:xfrm>
                <a:off x="5807075" y="1695450"/>
                <a:ext cx="3968750" cy="2933700"/>
              </a:xfrm>
              <a:custGeom>
                <a:avLst/>
                <a:gdLst>
                  <a:gd name="connsiteX0" fmla="*/ 73025 w 3968750"/>
                  <a:gd name="connsiteY0" fmla="*/ 2933700 h 2933700"/>
                  <a:gd name="connsiteX1" fmla="*/ 3968750 w 3968750"/>
                  <a:gd name="connsiteY1" fmla="*/ 127000 h 2933700"/>
                  <a:gd name="connsiteX2" fmla="*/ 3886200 w 3968750"/>
                  <a:gd name="connsiteY2" fmla="*/ 0 h 2933700"/>
                  <a:gd name="connsiteX3" fmla="*/ 0 w 3968750"/>
                  <a:gd name="connsiteY3" fmla="*/ 2806700 h 2933700"/>
                  <a:gd name="connsiteX4" fmla="*/ 73025 w 3968750"/>
                  <a:gd name="connsiteY4" fmla="*/ 2933700 h 293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8750" h="2933700">
                    <a:moveTo>
                      <a:pt x="73025" y="2933700"/>
                    </a:moveTo>
                    <a:lnTo>
                      <a:pt x="3968750" y="127000"/>
                    </a:lnTo>
                    <a:lnTo>
                      <a:pt x="3886200" y="0"/>
                    </a:lnTo>
                    <a:lnTo>
                      <a:pt x="0" y="2806700"/>
                    </a:lnTo>
                    <a:lnTo>
                      <a:pt x="73025" y="293370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3" name="자유형: 도형 452">
                <a:extLst>
                  <a:ext uri="{FF2B5EF4-FFF2-40B4-BE49-F238E27FC236}">
                    <a16:creationId xmlns:a16="http://schemas.microsoft.com/office/drawing/2014/main" id="{BA78C10D-3354-4235-B9F8-A44E32CA0275}"/>
                  </a:ext>
                </a:extLst>
              </p:cNvPr>
              <p:cNvSpPr/>
              <p:nvPr/>
            </p:nvSpPr>
            <p:spPr>
              <a:xfrm>
                <a:off x="5667375" y="1698625"/>
                <a:ext cx="4006850" cy="2816225"/>
              </a:xfrm>
              <a:custGeom>
                <a:avLst/>
                <a:gdLst>
                  <a:gd name="connsiteX0" fmla="*/ 114300 w 4006850"/>
                  <a:gd name="connsiteY0" fmla="*/ 2816225 h 2816225"/>
                  <a:gd name="connsiteX1" fmla="*/ 4006850 w 4006850"/>
                  <a:gd name="connsiteY1" fmla="*/ 0 h 2816225"/>
                  <a:gd name="connsiteX2" fmla="*/ 3883025 w 4006850"/>
                  <a:gd name="connsiteY2" fmla="*/ 3175 h 2816225"/>
                  <a:gd name="connsiteX3" fmla="*/ 0 w 4006850"/>
                  <a:gd name="connsiteY3" fmla="*/ 2803525 h 2816225"/>
                  <a:gd name="connsiteX4" fmla="*/ 114300 w 4006850"/>
                  <a:gd name="connsiteY4" fmla="*/ 2816225 h 281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6850" h="2816225">
                    <a:moveTo>
                      <a:pt x="114300" y="2816225"/>
                    </a:moveTo>
                    <a:lnTo>
                      <a:pt x="4006850" y="0"/>
                    </a:lnTo>
                    <a:lnTo>
                      <a:pt x="3883025" y="3175"/>
                    </a:lnTo>
                    <a:lnTo>
                      <a:pt x="0" y="2803525"/>
                    </a:lnTo>
                    <a:lnTo>
                      <a:pt x="114300" y="281622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9" name="그룹 418">
              <a:extLst>
                <a:ext uri="{FF2B5EF4-FFF2-40B4-BE49-F238E27FC236}">
                  <a16:creationId xmlns:a16="http://schemas.microsoft.com/office/drawing/2014/main" id="{F6523EEF-CFF3-4B57-8C0D-4F406733E55F}"/>
                </a:ext>
              </a:extLst>
            </p:cNvPr>
            <p:cNvGrpSpPr/>
            <p:nvPr/>
          </p:nvGrpSpPr>
          <p:grpSpPr>
            <a:xfrm rot="19461009">
              <a:off x="4102924" y="1331513"/>
              <a:ext cx="4199448" cy="48280"/>
              <a:chOff x="7850341" y="3683074"/>
              <a:chExt cx="3352404" cy="76310"/>
            </a:xfrm>
          </p:grpSpPr>
          <p:grpSp>
            <p:nvGrpSpPr>
              <p:cNvPr id="420" name="그룹 419">
                <a:extLst>
                  <a:ext uri="{FF2B5EF4-FFF2-40B4-BE49-F238E27FC236}">
                    <a16:creationId xmlns:a16="http://schemas.microsoft.com/office/drawing/2014/main" id="{4C2EECB1-3067-4AFF-83C7-95FA82D51DB4}"/>
                  </a:ext>
                </a:extLst>
              </p:cNvPr>
              <p:cNvGrpSpPr/>
              <p:nvPr/>
            </p:nvGrpSpPr>
            <p:grpSpPr>
              <a:xfrm>
                <a:off x="7850341" y="3683882"/>
                <a:ext cx="2998242" cy="75502"/>
                <a:chOff x="2701912" y="6489338"/>
                <a:chExt cx="3155124" cy="108019"/>
              </a:xfrm>
            </p:grpSpPr>
            <p:sp>
              <p:nvSpPr>
                <p:cNvPr id="422" name="타원 421">
                  <a:extLst>
                    <a:ext uri="{FF2B5EF4-FFF2-40B4-BE49-F238E27FC236}">
                      <a16:creationId xmlns:a16="http://schemas.microsoft.com/office/drawing/2014/main" id="{F73E01F7-4530-410C-9D06-2D62270A68B8}"/>
                    </a:ext>
                  </a:extLst>
                </p:cNvPr>
                <p:cNvSpPr/>
                <p:nvPr/>
              </p:nvSpPr>
              <p:spPr>
                <a:xfrm>
                  <a:off x="4025086" y="6489340"/>
                  <a:ext cx="60970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3" name="타원 422">
                  <a:extLst>
                    <a:ext uri="{FF2B5EF4-FFF2-40B4-BE49-F238E27FC236}">
                      <a16:creationId xmlns:a16="http://schemas.microsoft.com/office/drawing/2014/main" id="{40020C5B-B035-47A3-882B-2D521070AC55}"/>
                    </a:ext>
                  </a:extLst>
                </p:cNvPr>
                <p:cNvSpPr/>
                <p:nvPr/>
              </p:nvSpPr>
              <p:spPr>
                <a:xfrm>
                  <a:off x="4467069" y="6489340"/>
                  <a:ext cx="60970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4" name="타원 423">
                  <a:extLst>
                    <a:ext uri="{FF2B5EF4-FFF2-40B4-BE49-F238E27FC236}">
                      <a16:creationId xmlns:a16="http://schemas.microsoft.com/office/drawing/2014/main" id="{E994FF78-6A66-41D0-BFD4-51547BBE39EB}"/>
                    </a:ext>
                  </a:extLst>
                </p:cNvPr>
                <p:cNvSpPr/>
                <p:nvPr/>
              </p:nvSpPr>
              <p:spPr>
                <a:xfrm>
                  <a:off x="3583104" y="6489338"/>
                  <a:ext cx="60970" cy="10801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5" name="타원 424">
                  <a:extLst>
                    <a:ext uri="{FF2B5EF4-FFF2-40B4-BE49-F238E27FC236}">
                      <a16:creationId xmlns:a16="http://schemas.microsoft.com/office/drawing/2014/main" id="{AD85D2F2-4CF0-4BA5-A44B-1F48A77A6730}"/>
                    </a:ext>
                  </a:extLst>
                </p:cNvPr>
                <p:cNvSpPr/>
                <p:nvPr/>
              </p:nvSpPr>
              <p:spPr>
                <a:xfrm>
                  <a:off x="4906003" y="6489341"/>
                  <a:ext cx="67067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6" name="타원 425">
                  <a:extLst>
                    <a:ext uri="{FF2B5EF4-FFF2-40B4-BE49-F238E27FC236}">
                      <a16:creationId xmlns:a16="http://schemas.microsoft.com/office/drawing/2014/main" id="{7575D766-2A4C-442D-AD77-66A676F85B66}"/>
                    </a:ext>
                  </a:extLst>
                </p:cNvPr>
                <p:cNvSpPr/>
                <p:nvPr/>
              </p:nvSpPr>
              <p:spPr>
                <a:xfrm>
                  <a:off x="2701912" y="6489342"/>
                  <a:ext cx="55427" cy="1080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7" name="타원 426">
                  <a:extLst>
                    <a:ext uri="{FF2B5EF4-FFF2-40B4-BE49-F238E27FC236}">
                      <a16:creationId xmlns:a16="http://schemas.microsoft.com/office/drawing/2014/main" id="{69C3528D-24AA-41C2-9632-F7970AE55A66}"/>
                    </a:ext>
                  </a:extLst>
                </p:cNvPr>
                <p:cNvSpPr/>
                <p:nvPr/>
              </p:nvSpPr>
              <p:spPr>
                <a:xfrm>
                  <a:off x="5347985" y="6489340"/>
                  <a:ext cx="67067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8" name="타원 427">
                  <a:extLst>
                    <a:ext uri="{FF2B5EF4-FFF2-40B4-BE49-F238E27FC236}">
                      <a16:creationId xmlns:a16="http://schemas.microsoft.com/office/drawing/2014/main" id="{E3C92D84-6354-4543-A606-529FCE9CA9BB}"/>
                    </a:ext>
                  </a:extLst>
                </p:cNvPr>
                <p:cNvSpPr/>
                <p:nvPr/>
              </p:nvSpPr>
              <p:spPr>
                <a:xfrm>
                  <a:off x="5789969" y="6489339"/>
                  <a:ext cx="67067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21" name="타원 420">
                <a:extLst>
                  <a:ext uri="{FF2B5EF4-FFF2-40B4-BE49-F238E27FC236}">
                    <a16:creationId xmlns:a16="http://schemas.microsoft.com/office/drawing/2014/main" id="{72751C11-E649-4A84-8561-7B42C70C1EDC}"/>
                  </a:ext>
                </a:extLst>
              </p:cNvPr>
              <p:cNvSpPr/>
              <p:nvPr/>
            </p:nvSpPr>
            <p:spPr>
              <a:xfrm rot="21369934">
                <a:off x="11139013" y="3683074"/>
                <a:ext cx="63732" cy="754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02" name="말풍선: 모서리가 둥근 사각형 401">
            <a:extLst>
              <a:ext uri="{FF2B5EF4-FFF2-40B4-BE49-F238E27FC236}">
                <a16:creationId xmlns:a16="http://schemas.microsoft.com/office/drawing/2014/main" id="{05A74DC0-4E08-463C-BCDB-4F72D665DC1E}"/>
              </a:ext>
            </a:extLst>
          </p:cNvPr>
          <p:cNvSpPr/>
          <p:nvPr/>
        </p:nvSpPr>
        <p:spPr>
          <a:xfrm>
            <a:off x="8872757" y="2858196"/>
            <a:ext cx="1549076" cy="247650"/>
          </a:xfrm>
          <a:prstGeom prst="wedgeRoundRectCallout">
            <a:avLst>
              <a:gd name="adj1" fmla="val -79582"/>
              <a:gd name="adj2" fmla="val -89625"/>
              <a:gd name="adj3" fmla="val 16667"/>
            </a:avLst>
          </a:prstGeom>
          <a:solidFill>
            <a:srgbClr val="0070C0">
              <a:alpha val="33000"/>
            </a:srgb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기존밤나무</a:t>
            </a:r>
          </a:p>
        </p:txBody>
      </p:sp>
      <p:sp>
        <p:nvSpPr>
          <p:cNvPr id="584" name="자유형: 도형 583">
            <a:extLst>
              <a:ext uri="{FF2B5EF4-FFF2-40B4-BE49-F238E27FC236}">
                <a16:creationId xmlns:a16="http://schemas.microsoft.com/office/drawing/2014/main" id="{88199C22-4DED-4E53-BEBB-7E058C22E312}"/>
              </a:ext>
            </a:extLst>
          </p:cNvPr>
          <p:cNvSpPr/>
          <p:nvPr/>
        </p:nvSpPr>
        <p:spPr>
          <a:xfrm rot="329518">
            <a:off x="5833317" y="-767030"/>
            <a:ext cx="4647760" cy="2542967"/>
          </a:xfrm>
          <a:custGeom>
            <a:avLst/>
            <a:gdLst>
              <a:gd name="connsiteX0" fmla="*/ 3103620 w 3103620"/>
              <a:gd name="connsiteY0" fmla="*/ 2336058 h 2336058"/>
              <a:gd name="connsiteX1" fmla="*/ 0 w 3103620"/>
              <a:gd name="connsiteY1" fmla="*/ 1234773 h 2336058"/>
              <a:gd name="connsiteX2" fmla="*/ 1314867 w 3103620"/>
              <a:gd name="connsiteY2" fmla="*/ 0 h 2336058"/>
              <a:gd name="connsiteX3" fmla="*/ 1942265 w 3103620"/>
              <a:gd name="connsiteY3" fmla="*/ 300350 h 2336058"/>
              <a:gd name="connsiteX4" fmla="*/ 3103620 w 3103620"/>
              <a:gd name="connsiteY4" fmla="*/ 2336058 h 233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3620" h="2336058">
                <a:moveTo>
                  <a:pt x="3103620" y="2336058"/>
                </a:moveTo>
                <a:lnTo>
                  <a:pt x="0" y="1234773"/>
                </a:lnTo>
                <a:lnTo>
                  <a:pt x="1314867" y="0"/>
                </a:lnTo>
                <a:lnTo>
                  <a:pt x="1942265" y="300350"/>
                </a:lnTo>
                <a:lnTo>
                  <a:pt x="3103620" y="2336058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6" name="말풍선: 모서리가 둥근 사각형 665">
            <a:extLst>
              <a:ext uri="{FF2B5EF4-FFF2-40B4-BE49-F238E27FC236}">
                <a16:creationId xmlns:a16="http://schemas.microsoft.com/office/drawing/2014/main" id="{0BF3107D-33A2-4FD5-8F0D-DE256BF9AFA0}"/>
              </a:ext>
            </a:extLst>
          </p:cNvPr>
          <p:cNvSpPr/>
          <p:nvPr/>
        </p:nvSpPr>
        <p:spPr>
          <a:xfrm>
            <a:off x="8292719" y="481013"/>
            <a:ext cx="1333500" cy="247650"/>
          </a:xfrm>
          <a:prstGeom prst="wedgeRoundRectCallout">
            <a:avLst>
              <a:gd name="adj1" fmla="val -130952"/>
              <a:gd name="adj2" fmla="val 11737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</a:rPr>
              <a:t>배수도랑</a:t>
            </a:r>
          </a:p>
        </p:txBody>
      </p:sp>
      <p:sp>
        <p:nvSpPr>
          <p:cNvPr id="665" name="말풍선: 모서리가 둥근 사각형 664">
            <a:extLst>
              <a:ext uri="{FF2B5EF4-FFF2-40B4-BE49-F238E27FC236}">
                <a16:creationId xmlns:a16="http://schemas.microsoft.com/office/drawing/2014/main" id="{ED1F4F69-5E4E-4935-BD64-DA0FE8EDF6D6}"/>
              </a:ext>
            </a:extLst>
          </p:cNvPr>
          <p:cNvSpPr/>
          <p:nvPr/>
        </p:nvSpPr>
        <p:spPr>
          <a:xfrm>
            <a:off x="6819900" y="177800"/>
            <a:ext cx="1276350" cy="247650"/>
          </a:xfrm>
          <a:prstGeom prst="wedgeRoundRectCallout">
            <a:avLst>
              <a:gd name="adj1" fmla="val -123393"/>
              <a:gd name="adj2" fmla="val 45412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배수도관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808D119-0302-41ED-B23B-3A0117CCE711}"/>
              </a:ext>
            </a:extLst>
          </p:cNvPr>
          <p:cNvSpPr/>
          <p:nvPr/>
        </p:nvSpPr>
        <p:spPr>
          <a:xfrm>
            <a:off x="1023972" y="889000"/>
            <a:ext cx="4051300" cy="4356100"/>
          </a:xfrm>
          <a:custGeom>
            <a:avLst/>
            <a:gdLst>
              <a:gd name="connsiteX0" fmla="*/ 4000500 w 4051300"/>
              <a:gd name="connsiteY0" fmla="*/ 520700 h 4356100"/>
              <a:gd name="connsiteX1" fmla="*/ 4051300 w 4051300"/>
              <a:gd name="connsiteY1" fmla="*/ 1079500 h 4356100"/>
              <a:gd name="connsiteX2" fmla="*/ 4025900 w 4051300"/>
              <a:gd name="connsiteY2" fmla="*/ 1339850 h 4356100"/>
              <a:gd name="connsiteX3" fmla="*/ 3841750 w 4051300"/>
              <a:gd name="connsiteY3" fmla="*/ 2006600 h 4356100"/>
              <a:gd name="connsiteX4" fmla="*/ 2527300 w 4051300"/>
              <a:gd name="connsiteY4" fmla="*/ 3346450 h 4356100"/>
              <a:gd name="connsiteX5" fmla="*/ 349250 w 4051300"/>
              <a:gd name="connsiteY5" fmla="*/ 4356100 h 4356100"/>
              <a:gd name="connsiteX6" fmla="*/ 0 w 4051300"/>
              <a:gd name="connsiteY6" fmla="*/ 4032250 h 4356100"/>
              <a:gd name="connsiteX7" fmla="*/ 787400 w 4051300"/>
              <a:gd name="connsiteY7" fmla="*/ 2641600 h 4356100"/>
              <a:gd name="connsiteX8" fmla="*/ 2012950 w 4051300"/>
              <a:gd name="connsiteY8" fmla="*/ 1250950 h 4356100"/>
              <a:gd name="connsiteX9" fmla="*/ 3130550 w 4051300"/>
              <a:gd name="connsiteY9" fmla="*/ 628650 h 4356100"/>
              <a:gd name="connsiteX10" fmla="*/ 3340100 w 4051300"/>
              <a:gd name="connsiteY10" fmla="*/ 0 h 4356100"/>
              <a:gd name="connsiteX11" fmla="*/ 4000500 w 4051300"/>
              <a:gd name="connsiteY11" fmla="*/ 520700 h 43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1300" h="4356100">
                <a:moveTo>
                  <a:pt x="4000500" y="520700"/>
                </a:moveTo>
                <a:lnTo>
                  <a:pt x="4051300" y="1079500"/>
                </a:lnTo>
                <a:lnTo>
                  <a:pt x="4025900" y="1339850"/>
                </a:lnTo>
                <a:lnTo>
                  <a:pt x="3841750" y="2006600"/>
                </a:lnTo>
                <a:lnTo>
                  <a:pt x="2527300" y="3346450"/>
                </a:lnTo>
                <a:lnTo>
                  <a:pt x="349250" y="4356100"/>
                </a:lnTo>
                <a:lnTo>
                  <a:pt x="0" y="4032250"/>
                </a:lnTo>
                <a:lnTo>
                  <a:pt x="787400" y="2641600"/>
                </a:lnTo>
                <a:lnTo>
                  <a:pt x="2012950" y="1250950"/>
                </a:lnTo>
                <a:lnTo>
                  <a:pt x="3130550" y="628650"/>
                </a:lnTo>
                <a:lnTo>
                  <a:pt x="3340100" y="0"/>
                </a:lnTo>
                <a:lnTo>
                  <a:pt x="4000500" y="520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9" name="말풍선: 모서리가 둥근 사각형 668">
            <a:extLst>
              <a:ext uri="{FF2B5EF4-FFF2-40B4-BE49-F238E27FC236}">
                <a16:creationId xmlns:a16="http://schemas.microsoft.com/office/drawing/2014/main" id="{F0DD4BC5-445C-4281-A726-E37ED2B94609}"/>
              </a:ext>
            </a:extLst>
          </p:cNvPr>
          <p:cNvSpPr/>
          <p:nvPr/>
        </p:nvSpPr>
        <p:spPr>
          <a:xfrm>
            <a:off x="3010610" y="1216193"/>
            <a:ext cx="1321109" cy="439071"/>
          </a:xfrm>
          <a:prstGeom prst="wedgeRoundRectCallout">
            <a:avLst>
              <a:gd name="adj1" fmla="val 107032"/>
              <a:gd name="adj2" fmla="val -8860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주차장</a:t>
            </a:r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자갈복토</a:t>
            </a:r>
          </a:p>
        </p:txBody>
      </p:sp>
      <p:sp>
        <p:nvSpPr>
          <p:cNvPr id="1092" name="자유형: 도형 1091">
            <a:extLst>
              <a:ext uri="{FF2B5EF4-FFF2-40B4-BE49-F238E27FC236}">
                <a16:creationId xmlns:a16="http://schemas.microsoft.com/office/drawing/2014/main" id="{90D16C62-505A-4F58-8F1C-657C3F8F9FAC}"/>
              </a:ext>
            </a:extLst>
          </p:cNvPr>
          <p:cNvSpPr/>
          <p:nvPr/>
        </p:nvSpPr>
        <p:spPr>
          <a:xfrm>
            <a:off x="1335864" y="1214750"/>
            <a:ext cx="4752210" cy="4218254"/>
          </a:xfrm>
          <a:custGeom>
            <a:avLst/>
            <a:gdLst>
              <a:gd name="connsiteX0" fmla="*/ 3964625 w 4752210"/>
              <a:gd name="connsiteY0" fmla="*/ 373770 h 4218254"/>
              <a:gd name="connsiteX1" fmla="*/ 3891206 w 4752210"/>
              <a:gd name="connsiteY1" fmla="*/ 1241449 h 4218254"/>
              <a:gd name="connsiteX2" fmla="*/ 3690972 w 4752210"/>
              <a:gd name="connsiteY2" fmla="*/ 1888870 h 4218254"/>
              <a:gd name="connsiteX3" fmla="*/ 4752210 w 4752210"/>
              <a:gd name="connsiteY3" fmla="*/ 3517437 h 4218254"/>
              <a:gd name="connsiteX4" fmla="*/ 4505255 w 4752210"/>
              <a:gd name="connsiteY4" fmla="*/ 3604205 h 4218254"/>
              <a:gd name="connsiteX5" fmla="*/ 3550809 w 4752210"/>
              <a:gd name="connsiteY5" fmla="*/ 2069081 h 4218254"/>
              <a:gd name="connsiteX6" fmla="*/ 3230435 w 4752210"/>
              <a:gd name="connsiteY6" fmla="*/ 2269314 h 4218254"/>
              <a:gd name="connsiteX7" fmla="*/ 2469547 w 4752210"/>
              <a:gd name="connsiteY7" fmla="*/ 3143668 h 4218254"/>
              <a:gd name="connsiteX8" fmla="*/ 100117 w 4752210"/>
              <a:gd name="connsiteY8" fmla="*/ 4218254 h 4218254"/>
              <a:gd name="connsiteX9" fmla="*/ 0 w 4752210"/>
              <a:gd name="connsiteY9" fmla="*/ 4024695 h 4218254"/>
              <a:gd name="connsiteX10" fmla="*/ 2182546 w 4752210"/>
              <a:gd name="connsiteY10" fmla="*/ 3030202 h 4218254"/>
              <a:gd name="connsiteX11" fmla="*/ 3110295 w 4752210"/>
              <a:gd name="connsiteY11" fmla="*/ 2049057 h 4218254"/>
              <a:gd name="connsiteX12" fmla="*/ 3450692 w 4752210"/>
              <a:gd name="connsiteY12" fmla="*/ 1695311 h 4218254"/>
              <a:gd name="connsiteX13" fmla="*/ 3637577 w 4752210"/>
              <a:gd name="connsiteY13" fmla="*/ 1074587 h 4218254"/>
              <a:gd name="connsiteX14" fmla="*/ 3697647 w 4752210"/>
              <a:gd name="connsiteY14" fmla="*/ 387119 h 4218254"/>
              <a:gd name="connsiteX15" fmla="*/ 3664274 w 4752210"/>
              <a:gd name="connsiteY15" fmla="*/ 166862 h 4218254"/>
              <a:gd name="connsiteX16" fmla="*/ 3884531 w 4752210"/>
              <a:gd name="connsiteY16" fmla="*/ 0 h 4218254"/>
              <a:gd name="connsiteX17" fmla="*/ 3964625 w 4752210"/>
              <a:gd name="connsiteY17" fmla="*/ 373770 h 421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52210" h="4218254">
                <a:moveTo>
                  <a:pt x="3964625" y="373770"/>
                </a:moveTo>
                <a:lnTo>
                  <a:pt x="3891206" y="1241449"/>
                </a:lnTo>
                <a:lnTo>
                  <a:pt x="3690972" y="1888870"/>
                </a:lnTo>
                <a:lnTo>
                  <a:pt x="4752210" y="3517437"/>
                </a:lnTo>
                <a:lnTo>
                  <a:pt x="4505255" y="3604205"/>
                </a:lnTo>
                <a:lnTo>
                  <a:pt x="3550809" y="2069081"/>
                </a:lnTo>
                <a:lnTo>
                  <a:pt x="3230435" y="2269314"/>
                </a:lnTo>
                <a:lnTo>
                  <a:pt x="2469547" y="3143668"/>
                </a:lnTo>
                <a:lnTo>
                  <a:pt x="100117" y="4218254"/>
                </a:lnTo>
                <a:lnTo>
                  <a:pt x="0" y="4024695"/>
                </a:lnTo>
                <a:lnTo>
                  <a:pt x="2182546" y="3030202"/>
                </a:lnTo>
                <a:lnTo>
                  <a:pt x="3110295" y="2049057"/>
                </a:lnTo>
                <a:lnTo>
                  <a:pt x="3450692" y="1695311"/>
                </a:lnTo>
                <a:lnTo>
                  <a:pt x="3637577" y="1074587"/>
                </a:lnTo>
                <a:lnTo>
                  <a:pt x="3697647" y="387119"/>
                </a:lnTo>
                <a:lnTo>
                  <a:pt x="3664274" y="166862"/>
                </a:lnTo>
                <a:lnTo>
                  <a:pt x="3884531" y="0"/>
                </a:lnTo>
                <a:lnTo>
                  <a:pt x="3964625" y="373770"/>
                </a:lnTo>
                <a:close/>
              </a:path>
            </a:pathLst>
          </a:custGeom>
          <a:pattFill prst="pct5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7" name="말풍선: 모서리가 둥근 사각형 666">
            <a:extLst>
              <a:ext uri="{FF2B5EF4-FFF2-40B4-BE49-F238E27FC236}">
                <a16:creationId xmlns:a16="http://schemas.microsoft.com/office/drawing/2014/main" id="{76274AB7-FDF0-4464-8545-452F9D26BBF2}"/>
              </a:ext>
            </a:extLst>
          </p:cNvPr>
          <p:cNvSpPr/>
          <p:nvPr/>
        </p:nvSpPr>
        <p:spPr>
          <a:xfrm>
            <a:off x="3016900" y="2080111"/>
            <a:ext cx="1593850" cy="289319"/>
          </a:xfrm>
          <a:prstGeom prst="wedgeRoundRectCallout">
            <a:avLst>
              <a:gd name="adj1" fmla="val 102455"/>
              <a:gd name="adj2" fmla="val -84723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70C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</a:rPr>
              <a:t>밤나무 식재 구덩이</a:t>
            </a:r>
          </a:p>
        </p:txBody>
      </p:sp>
      <p:sp>
        <p:nvSpPr>
          <p:cNvPr id="673" name="말풍선: 모서리가 둥근 사각형 672">
            <a:extLst>
              <a:ext uri="{FF2B5EF4-FFF2-40B4-BE49-F238E27FC236}">
                <a16:creationId xmlns:a16="http://schemas.microsoft.com/office/drawing/2014/main" id="{D5602544-FFBA-4031-A448-52882D76ABF2}"/>
              </a:ext>
            </a:extLst>
          </p:cNvPr>
          <p:cNvSpPr/>
          <p:nvPr/>
        </p:nvSpPr>
        <p:spPr>
          <a:xfrm>
            <a:off x="3007953" y="1708519"/>
            <a:ext cx="1593850" cy="287141"/>
          </a:xfrm>
          <a:prstGeom prst="wedgeRoundRectCallout">
            <a:avLst>
              <a:gd name="adj1" fmla="val 104069"/>
              <a:gd name="adj2" fmla="val -133553"/>
              <a:gd name="adj3" fmla="val 16667"/>
            </a:avLst>
          </a:prstGeom>
          <a:solidFill>
            <a:srgbClr val="FF0000"/>
          </a:solidFill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기타 식재 구덩이</a:t>
            </a:r>
          </a:p>
        </p:txBody>
      </p:sp>
      <p:grpSp>
        <p:nvGrpSpPr>
          <p:cNvPr id="674" name="그룹 673">
            <a:extLst>
              <a:ext uri="{FF2B5EF4-FFF2-40B4-BE49-F238E27FC236}">
                <a16:creationId xmlns:a16="http://schemas.microsoft.com/office/drawing/2014/main" id="{2A575FC4-B151-4565-893C-51E66CBD98CF}"/>
              </a:ext>
            </a:extLst>
          </p:cNvPr>
          <p:cNvGrpSpPr/>
          <p:nvPr/>
        </p:nvGrpSpPr>
        <p:grpSpPr>
          <a:xfrm rot="3412673">
            <a:off x="4479666" y="949073"/>
            <a:ext cx="509191" cy="306726"/>
            <a:chOff x="8256240" y="4262286"/>
            <a:chExt cx="720080" cy="358452"/>
          </a:xfrm>
        </p:grpSpPr>
        <p:grpSp>
          <p:nvGrpSpPr>
            <p:cNvPr id="675" name="그룹 674">
              <a:extLst>
                <a:ext uri="{FF2B5EF4-FFF2-40B4-BE49-F238E27FC236}">
                  <a16:creationId xmlns:a16="http://schemas.microsoft.com/office/drawing/2014/main" id="{46B3EF11-D9B6-48AB-BC67-1A671DCA7370}"/>
                </a:ext>
              </a:extLst>
            </p:cNvPr>
            <p:cNvGrpSpPr/>
            <p:nvPr/>
          </p:nvGrpSpPr>
          <p:grpSpPr>
            <a:xfrm>
              <a:off x="8256240" y="4262286"/>
              <a:ext cx="720080" cy="246834"/>
              <a:chOff x="7968208" y="4452576"/>
              <a:chExt cx="252028" cy="164556"/>
            </a:xfrm>
          </p:grpSpPr>
          <p:cxnSp>
            <p:nvCxnSpPr>
              <p:cNvPr id="677" name="직선 연결선 676">
                <a:extLst>
                  <a:ext uri="{FF2B5EF4-FFF2-40B4-BE49-F238E27FC236}">
                    <a16:creationId xmlns:a16="http://schemas.microsoft.com/office/drawing/2014/main" id="{B901E3DE-E3F3-4108-A0E3-2E282C806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직선 연결선 677">
                <a:extLst>
                  <a:ext uri="{FF2B5EF4-FFF2-40B4-BE49-F238E27FC236}">
                    <a16:creationId xmlns:a16="http://schemas.microsoft.com/office/drawing/2014/main" id="{988EC988-56C8-47FB-B52E-D13244535B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7429" y="445257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직선 화살표 연결선 678">
                <a:extLst>
                  <a:ext uri="{FF2B5EF4-FFF2-40B4-BE49-F238E27FC236}">
                    <a16:creationId xmlns:a16="http://schemas.microsoft.com/office/drawing/2014/main" id="{87F492DC-A5D2-4FC1-859D-0E9AE63448EE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6" name="TextBox 675">
                  <a:extLst>
                    <a:ext uri="{FF2B5EF4-FFF2-40B4-BE49-F238E27FC236}">
                      <a16:creationId xmlns:a16="http://schemas.microsoft.com/office/drawing/2014/main" id="{520D1CD2-58C5-47C5-BC25-6E92CD69CAE4}"/>
                    </a:ext>
                  </a:extLst>
                </p:cNvPr>
                <p:cNvSpPr txBox="1"/>
                <p:nvPr/>
              </p:nvSpPr>
              <p:spPr>
                <a:xfrm>
                  <a:off x="8423910" y="4404930"/>
                  <a:ext cx="382291" cy="21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676" name="TextBox 675">
                  <a:extLst>
                    <a:ext uri="{FF2B5EF4-FFF2-40B4-BE49-F238E27FC236}">
                      <a16:creationId xmlns:a16="http://schemas.microsoft.com/office/drawing/2014/main" id="{520D1CD2-58C5-47C5-BC25-6E92CD69CA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910" y="4404930"/>
                  <a:ext cx="382291" cy="215808"/>
                </a:xfrm>
                <a:prstGeom prst="rect">
                  <a:avLst/>
                </a:prstGeom>
                <a:blipFill>
                  <a:blip r:embed="rId23"/>
                  <a:stretch>
                    <a:fillRect l="-10000" t="-5455" b="-181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4" name="그룹 1193">
            <a:extLst>
              <a:ext uri="{FF2B5EF4-FFF2-40B4-BE49-F238E27FC236}">
                <a16:creationId xmlns:a16="http://schemas.microsoft.com/office/drawing/2014/main" id="{B776FEC0-7095-4E64-9612-44975F294F5F}"/>
              </a:ext>
            </a:extLst>
          </p:cNvPr>
          <p:cNvGrpSpPr/>
          <p:nvPr/>
        </p:nvGrpSpPr>
        <p:grpSpPr>
          <a:xfrm rot="1161643">
            <a:off x="6786713" y="1072817"/>
            <a:ext cx="3269371" cy="245070"/>
            <a:chOff x="8339161" y="3551236"/>
            <a:chExt cx="3037517" cy="275234"/>
          </a:xfrm>
        </p:grpSpPr>
        <p:grpSp>
          <p:nvGrpSpPr>
            <p:cNvPr id="1152" name="그룹 1151">
              <a:extLst>
                <a:ext uri="{FF2B5EF4-FFF2-40B4-BE49-F238E27FC236}">
                  <a16:creationId xmlns:a16="http://schemas.microsoft.com/office/drawing/2014/main" id="{3187D596-C35B-41F0-818C-66645EBF4371}"/>
                </a:ext>
              </a:extLst>
            </p:cNvPr>
            <p:cNvGrpSpPr/>
            <p:nvPr/>
          </p:nvGrpSpPr>
          <p:grpSpPr>
            <a:xfrm>
              <a:off x="833916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18" name="직선 연결선 1117">
                <a:extLst>
                  <a:ext uri="{FF2B5EF4-FFF2-40B4-BE49-F238E27FC236}">
                    <a16:creationId xmlns:a16="http://schemas.microsoft.com/office/drawing/2014/main" id="{36DC3BEC-AC6D-47F6-BF47-67B65944D4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직선 연결선 1118">
                <a:extLst>
                  <a:ext uri="{FF2B5EF4-FFF2-40B4-BE49-F238E27FC236}">
                    <a16:creationId xmlns:a16="http://schemas.microsoft.com/office/drawing/2014/main" id="{F62B21DF-A3E2-4921-AB2F-ADE53E6D3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직선 화살표 연결선 1119">
                <a:extLst>
                  <a:ext uri="{FF2B5EF4-FFF2-40B4-BE49-F238E27FC236}">
                    <a16:creationId xmlns:a16="http://schemas.microsoft.com/office/drawing/2014/main" id="{9A4A6134-45AC-4A89-AA52-8943FB1A4FBE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7" name="TextBox 1116">
                    <a:extLst>
                      <a:ext uri="{FF2B5EF4-FFF2-40B4-BE49-F238E27FC236}">
                        <a16:creationId xmlns:a16="http://schemas.microsoft.com/office/drawing/2014/main" id="{7E29F1E4-7C18-4273-86DC-25586F33F576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17" name="TextBox 1116">
                    <a:extLst>
                      <a:ext uri="{FF2B5EF4-FFF2-40B4-BE49-F238E27FC236}">
                        <a16:creationId xmlns:a16="http://schemas.microsoft.com/office/drawing/2014/main" id="{7E29F1E4-7C18-4273-86DC-25586F33F5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1622" t="-3125" r="-18919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53" name="그룹 1152">
              <a:extLst>
                <a:ext uri="{FF2B5EF4-FFF2-40B4-BE49-F238E27FC236}">
                  <a16:creationId xmlns:a16="http://schemas.microsoft.com/office/drawing/2014/main" id="{460872BC-11A8-41A2-BE03-2F069079C12C}"/>
                </a:ext>
              </a:extLst>
            </p:cNvPr>
            <p:cNvGrpSpPr/>
            <p:nvPr/>
          </p:nvGrpSpPr>
          <p:grpSpPr>
            <a:xfrm>
              <a:off x="884589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54" name="직선 연결선 1153">
                <a:extLst>
                  <a:ext uri="{FF2B5EF4-FFF2-40B4-BE49-F238E27FC236}">
                    <a16:creationId xmlns:a16="http://schemas.microsoft.com/office/drawing/2014/main" id="{4053AE30-3EDF-4382-83C8-3BC197F195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5" name="직선 연결선 1154">
                <a:extLst>
                  <a:ext uri="{FF2B5EF4-FFF2-40B4-BE49-F238E27FC236}">
                    <a16:creationId xmlns:a16="http://schemas.microsoft.com/office/drawing/2014/main" id="{44F9C78F-C28F-47BF-AAFC-988D2C15BA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6" name="직선 화살표 연결선 1155">
                <a:extLst>
                  <a:ext uri="{FF2B5EF4-FFF2-40B4-BE49-F238E27FC236}">
                    <a16:creationId xmlns:a16="http://schemas.microsoft.com/office/drawing/2014/main" id="{1E4C9DF4-D5E5-4BD8-BCDF-D6EAC5C91E15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7" name="TextBox 1156">
                    <a:extLst>
                      <a:ext uri="{FF2B5EF4-FFF2-40B4-BE49-F238E27FC236}">
                        <a16:creationId xmlns:a16="http://schemas.microsoft.com/office/drawing/2014/main" id="{AAE50BAC-E715-4349-8B61-338A2D088A25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57" name="TextBox 1156">
                    <a:extLst>
                      <a:ext uri="{FF2B5EF4-FFF2-40B4-BE49-F238E27FC236}">
                        <a16:creationId xmlns:a16="http://schemas.microsoft.com/office/drawing/2014/main" id="{AAE50BAC-E715-4349-8B61-338A2D088A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1053" t="-3030" r="-15789" b="-2121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58" name="그룹 1157">
              <a:extLst>
                <a:ext uri="{FF2B5EF4-FFF2-40B4-BE49-F238E27FC236}">
                  <a16:creationId xmlns:a16="http://schemas.microsoft.com/office/drawing/2014/main" id="{CAAA5C25-86C5-42D4-85D5-6F932F7BA2DF}"/>
                </a:ext>
              </a:extLst>
            </p:cNvPr>
            <p:cNvGrpSpPr/>
            <p:nvPr/>
          </p:nvGrpSpPr>
          <p:grpSpPr>
            <a:xfrm>
              <a:off x="935262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59" name="직선 연결선 1158">
                <a:extLst>
                  <a:ext uri="{FF2B5EF4-FFF2-40B4-BE49-F238E27FC236}">
                    <a16:creationId xmlns:a16="http://schemas.microsoft.com/office/drawing/2014/main" id="{97C008CE-7488-4B24-BB16-CCC68F0B7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직선 연결선 1159">
                <a:extLst>
                  <a:ext uri="{FF2B5EF4-FFF2-40B4-BE49-F238E27FC236}">
                    <a16:creationId xmlns:a16="http://schemas.microsoft.com/office/drawing/2014/main" id="{F8056CC9-F4F6-45CA-AB1D-893C7D335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직선 화살표 연결선 1160">
                <a:extLst>
                  <a:ext uri="{FF2B5EF4-FFF2-40B4-BE49-F238E27FC236}">
                    <a16:creationId xmlns:a16="http://schemas.microsoft.com/office/drawing/2014/main" id="{1A56669F-94DA-4912-8939-5782BDE4F624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2" name="TextBox 1161">
                    <a:extLst>
                      <a:ext uri="{FF2B5EF4-FFF2-40B4-BE49-F238E27FC236}">
                        <a16:creationId xmlns:a16="http://schemas.microsoft.com/office/drawing/2014/main" id="{3770B190-8D3A-4FFC-B1F7-C98D40627B02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62" name="TextBox 1161">
                    <a:extLst>
                      <a:ext uri="{FF2B5EF4-FFF2-40B4-BE49-F238E27FC236}">
                        <a16:creationId xmlns:a16="http://schemas.microsoft.com/office/drawing/2014/main" id="{3770B190-8D3A-4FFC-B1F7-C98D40627B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8421" t="-3125" r="-18421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63" name="그룹 1162">
              <a:extLst>
                <a:ext uri="{FF2B5EF4-FFF2-40B4-BE49-F238E27FC236}">
                  <a16:creationId xmlns:a16="http://schemas.microsoft.com/office/drawing/2014/main" id="{AB9BA446-94FE-4426-8DF8-DA98C95CB202}"/>
                </a:ext>
              </a:extLst>
            </p:cNvPr>
            <p:cNvGrpSpPr/>
            <p:nvPr/>
          </p:nvGrpSpPr>
          <p:grpSpPr>
            <a:xfrm>
              <a:off x="985300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64" name="직선 연결선 1163">
                <a:extLst>
                  <a:ext uri="{FF2B5EF4-FFF2-40B4-BE49-F238E27FC236}">
                    <a16:creationId xmlns:a16="http://schemas.microsoft.com/office/drawing/2014/main" id="{25126F0C-33FE-4C12-AC31-F76D7C5E7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5" name="직선 연결선 1164">
                <a:extLst>
                  <a:ext uri="{FF2B5EF4-FFF2-40B4-BE49-F238E27FC236}">
                    <a16:creationId xmlns:a16="http://schemas.microsoft.com/office/drawing/2014/main" id="{7D26EF01-B51B-49D9-B4CF-0EE8127387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직선 화살표 연결선 1165">
                <a:extLst>
                  <a:ext uri="{FF2B5EF4-FFF2-40B4-BE49-F238E27FC236}">
                    <a16:creationId xmlns:a16="http://schemas.microsoft.com/office/drawing/2014/main" id="{174E7907-7057-49A7-8F0A-B204441DDB45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7" name="TextBox 1166">
                    <a:extLst>
                      <a:ext uri="{FF2B5EF4-FFF2-40B4-BE49-F238E27FC236}">
                        <a16:creationId xmlns:a16="http://schemas.microsoft.com/office/drawing/2014/main" id="{160A1C8E-739A-45CF-BEBC-74188B2DD490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67" name="TextBox 1166">
                    <a:extLst>
                      <a:ext uri="{FF2B5EF4-FFF2-40B4-BE49-F238E27FC236}">
                        <a16:creationId xmlns:a16="http://schemas.microsoft.com/office/drawing/2014/main" id="{160A1C8E-739A-45CF-BEBC-74188B2DD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21622" t="-3125" r="-18919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83" name="그룹 1182">
              <a:extLst>
                <a:ext uri="{FF2B5EF4-FFF2-40B4-BE49-F238E27FC236}">
                  <a16:creationId xmlns:a16="http://schemas.microsoft.com/office/drawing/2014/main" id="{71008615-E081-4D14-A828-17D852A65B08}"/>
                </a:ext>
              </a:extLst>
            </p:cNvPr>
            <p:cNvGrpSpPr/>
            <p:nvPr/>
          </p:nvGrpSpPr>
          <p:grpSpPr>
            <a:xfrm>
              <a:off x="1035973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84" name="직선 연결선 1183">
                <a:extLst>
                  <a:ext uri="{FF2B5EF4-FFF2-40B4-BE49-F238E27FC236}">
                    <a16:creationId xmlns:a16="http://schemas.microsoft.com/office/drawing/2014/main" id="{6E21E6D2-AF72-466E-8F6A-A3B132FED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5" name="직선 연결선 1184">
                <a:extLst>
                  <a:ext uri="{FF2B5EF4-FFF2-40B4-BE49-F238E27FC236}">
                    <a16:creationId xmlns:a16="http://schemas.microsoft.com/office/drawing/2014/main" id="{B9622949-7337-4DAF-8F45-194EFDBAC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6" name="직선 화살표 연결선 1185">
                <a:extLst>
                  <a:ext uri="{FF2B5EF4-FFF2-40B4-BE49-F238E27FC236}">
                    <a16:creationId xmlns:a16="http://schemas.microsoft.com/office/drawing/2014/main" id="{C5D137A7-D378-409B-8300-6621E3F3C906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7" name="TextBox 1186">
                    <a:extLst>
                      <a:ext uri="{FF2B5EF4-FFF2-40B4-BE49-F238E27FC236}">
                        <a16:creationId xmlns:a16="http://schemas.microsoft.com/office/drawing/2014/main" id="{EA402BFF-E384-4BA4-A100-2A8E4F132A97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87" name="TextBox 1186">
                    <a:extLst>
                      <a:ext uri="{FF2B5EF4-FFF2-40B4-BE49-F238E27FC236}">
                        <a16:creationId xmlns:a16="http://schemas.microsoft.com/office/drawing/2014/main" id="{EA402BFF-E384-4BA4-A100-2A8E4F132A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21053" t="-3125" r="-1842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88" name="그룹 1187">
              <a:extLst>
                <a:ext uri="{FF2B5EF4-FFF2-40B4-BE49-F238E27FC236}">
                  <a16:creationId xmlns:a16="http://schemas.microsoft.com/office/drawing/2014/main" id="{47A81E22-43FA-40BA-B776-A03FA7E45F51}"/>
                </a:ext>
              </a:extLst>
            </p:cNvPr>
            <p:cNvGrpSpPr/>
            <p:nvPr/>
          </p:nvGrpSpPr>
          <p:grpSpPr>
            <a:xfrm>
              <a:off x="10866461" y="3551236"/>
              <a:ext cx="510217" cy="275234"/>
              <a:chOff x="8339161" y="3608386"/>
              <a:chExt cx="510217" cy="275234"/>
            </a:xfrm>
          </p:grpSpPr>
          <p:cxnSp>
            <p:nvCxnSpPr>
              <p:cNvPr id="1189" name="직선 연결선 1188">
                <a:extLst>
                  <a:ext uri="{FF2B5EF4-FFF2-40B4-BE49-F238E27FC236}">
                    <a16:creationId xmlns:a16="http://schemas.microsoft.com/office/drawing/2014/main" id="{40C04F55-4999-4B7B-A674-94BCCB1C01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9161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0" name="직선 연결선 1189">
                <a:extLst>
                  <a:ext uri="{FF2B5EF4-FFF2-40B4-BE49-F238E27FC236}">
                    <a16:creationId xmlns:a16="http://schemas.microsoft.com/office/drawing/2014/main" id="{B861ADED-D63A-47A4-BC55-9BB7F5843D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3695" y="3698769"/>
                <a:ext cx="0" cy="184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직선 화살표 연결선 1190">
                <a:extLst>
                  <a:ext uri="{FF2B5EF4-FFF2-40B4-BE49-F238E27FC236}">
                    <a16:creationId xmlns:a16="http://schemas.microsoft.com/office/drawing/2014/main" id="{5079742D-D361-4D24-9C92-AE5E463ACC78}"/>
                  </a:ext>
                </a:extLst>
              </p:cNvPr>
              <p:cNvCxnSpPr/>
              <p:nvPr/>
            </p:nvCxnSpPr>
            <p:spPr>
              <a:xfrm>
                <a:off x="8339161" y="3791194"/>
                <a:ext cx="510217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2" name="TextBox 1191">
                    <a:extLst>
                      <a:ext uri="{FF2B5EF4-FFF2-40B4-BE49-F238E27FC236}">
                        <a16:creationId xmlns:a16="http://schemas.microsoft.com/office/drawing/2014/main" id="{93CC2D6A-D4CF-4062-9BFD-AEE3547876E8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1192" name="TextBox 1191">
                    <a:extLst>
                      <a:ext uri="{FF2B5EF4-FFF2-40B4-BE49-F238E27FC236}">
                        <a16:creationId xmlns:a16="http://schemas.microsoft.com/office/drawing/2014/main" id="{93CC2D6A-D4CF-4062-9BFD-AEE3547876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236" y="3608386"/>
                    <a:ext cx="170438" cy="153888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21622" t="-3030" r="-18919" b="-2121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80" name="그룹 679">
            <a:extLst>
              <a:ext uri="{FF2B5EF4-FFF2-40B4-BE49-F238E27FC236}">
                <a16:creationId xmlns:a16="http://schemas.microsoft.com/office/drawing/2014/main" id="{9D59CFE0-A1AC-4A38-AC3B-FB6E6B29C4AE}"/>
              </a:ext>
            </a:extLst>
          </p:cNvPr>
          <p:cNvGrpSpPr/>
          <p:nvPr/>
        </p:nvGrpSpPr>
        <p:grpSpPr>
          <a:xfrm rot="1083949">
            <a:off x="5517195" y="102305"/>
            <a:ext cx="498014" cy="238215"/>
            <a:chOff x="8256240" y="4230733"/>
            <a:chExt cx="720080" cy="278387"/>
          </a:xfrm>
        </p:grpSpPr>
        <p:grpSp>
          <p:nvGrpSpPr>
            <p:cNvPr id="681" name="그룹 680">
              <a:extLst>
                <a:ext uri="{FF2B5EF4-FFF2-40B4-BE49-F238E27FC236}">
                  <a16:creationId xmlns:a16="http://schemas.microsoft.com/office/drawing/2014/main" id="{26F0C466-E63A-40D5-9BC7-6AD66E3D6E55}"/>
                </a:ext>
              </a:extLst>
            </p:cNvPr>
            <p:cNvGrpSpPr/>
            <p:nvPr/>
          </p:nvGrpSpPr>
          <p:grpSpPr>
            <a:xfrm>
              <a:off x="8256240" y="4262286"/>
              <a:ext cx="720080" cy="246834"/>
              <a:chOff x="7968208" y="4452576"/>
              <a:chExt cx="252028" cy="164556"/>
            </a:xfrm>
          </p:grpSpPr>
          <p:cxnSp>
            <p:nvCxnSpPr>
              <p:cNvPr id="683" name="직선 연결선 682">
                <a:extLst>
                  <a:ext uri="{FF2B5EF4-FFF2-40B4-BE49-F238E27FC236}">
                    <a16:creationId xmlns:a16="http://schemas.microsoft.com/office/drawing/2014/main" id="{011864BE-40B1-4812-8EE2-7E4CEADC58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직선 연결선 683">
                <a:extLst>
                  <a:ext uri="{FF2B5EF4-FFF2-40B4-BE49-F238E27FC236}">
                    <a16:creationId xmlns:a16="http://schemas.microsoft.com/office/drawing/2014/main" id="{C5D0F334-2156-40E1-8A1C-A3B59D798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7429" y="445257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직선 화살표 연결선 684">
                <a:extLst>
                  <a:ext uri="{FF2B5EF4-FFF2-40B4-BE49-F238E27FC236}">
                    <a16:creationId xmlns:a16="http://schemas.microsoft.com/office/drawing/2014/main" id="{90B4A710-EAE8-4A9C-9591-48310ECBF324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2" name="TextBox 681">
                  <a:extLst>
                    <a:ext uri="{FF2B5EF4-FFF2-40B4-BE49-F238E27FC236}">
                      <a16:creationId xmlns:a16="http://schemas.microsoft.com/office/drawing/2014/main" id="{DEB37E62-C712-438B-B6AD-B5E4BB76429E}"/>
                    </a:ext>
                  </a:extLst>
                </p:cNvPr>
                <p:cNvSpPr txBox="1"/>
                <p:nvPr/>
              </p:nvSpPr>
              <p:spPr>
                <a:xfrm>
                  <a:off x="8500378" y="4230733"/>
                  <a:ext cx="325325" cy="1798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 xmlns="">
            <p:sp>
              <p:nvSpPr>
                <p:cNvPr id="682" name="TextBox 681">
                  <a:extLst>
                    <a:ext uri="{FF2B5EF4-FFF2-40B4-BE49-F238E27FC236}">
                      <a16:creationId xmlns:a16="http://schemas.microsoft.com/office/drawing/2014/main" id="{DEB37E62-C712-438B-B6AD-B5E4BB7642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378" y="4230733"/>
                  <a:ext cx="325325" cy="179839"/>
                </a:xfrm>
                <a:prstGeom prst="rect">
                  <a:avLst/>
                </a:prstGeom>
                <a:blipFill>
                  <a:blip r:embed="rId30"/>
                  <a:stretch>
                    <a:fillRect l="-9091" r="-9091" b="-81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3" name="그룹 652">
            <a:extLst>
              <a:ext uri="{FF2B5EF4-FFF2-40B4-BE49-F238E27FC236}">
                <a16:creationId xmlns:a16="http://schemas.microsoft.com/office/drawing/2014/main" id="{AB2E2413-2013-43ED-A22A-6DA63B104BED}"/>
              </a:ext>
            </a:extLst>
          </p:cNvPr>
          <p:cNvGrpSpPr/>
          <p:nvPr/>
        </p:nvGrpSpPr>
        <p:grpSpPr>
          <a:xfrm rot="1124671">
            <a:off x="5479081" y="569323"/>
            <a:ext cx="4694986" cy="318679"/>
            <a:chOff x="8256240" y="4136700"/>
            <a:chExt cx="720080" cy="372420"/>
          </a:xfrm>
        </p:grpSpPr>
        <p:grpSp>
          <p:nvGrpSpPr>
            <p:cNvPr id="654" name="그룹 653">
              <a:extLst>
                <a:ext uri="{FF2B5EF4-FFF2-40B4-BE49-F238E27FC236}">
                  <a16:creationId xmlns:a16="http://schemas.microsoft.com/office/drawing/2014/main" id="{4D1C6DB1-38FD-450F-84BE-4C0CC02EAF70}"/>
                </a:ext>
              </a:extLst>
            </p:cNvPr>
            <p:cNvGrpSpPr/>
            <p:nvPr/>
          </p:nvGrpSpPr>
          <p:grpSpPr>
            <a:xfrm>
              <a:off x="8256240" y="4293096"/>
              <a:ext cx="720080" cy="216024"/>
              <a:chOff x="7968208" y="4473116"/>
              <a:chExt cx="252028" cy="144016"/>
            </a:xfrm>
          </p:grpSpPr>
          <p:cxnSp>
            <p:nvCxnSpPr>
              <p:cNvPr id="656" name="직선 연결선 655">
                <a:extLst>
                  <a:ext uri="{FF2B5EF4-FFF2-40B4-BE49-F238E27FC236}">
                    <a16:creationId xmlns:a16="http://schemas.microsoft.com/office/drawing/2014/main" id="{A3C233D9-567E-4D18-9AF6-7D3EC1FC9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직선 연결선 656">
                <a:extLst>
                  <a:ext uri="{FF2B5EF4-FFF2-40B4-BE49-F238E27FC236}">
                    <a16:creationId xmlns:a16="http://schemas.microsoft.com/office/drawing/2014/main" id="{666E5655-09FD-4A47-9524-4B82C5F45E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직선 화살표 연결선 657">
                <a:extLst>
                  <a:ext uri="{FF2B5EF4-FFF2-40B4-BE49-F238E27FC236}">
                    <a16:creationId xmlns:a16="http://schemas.microsoft.com/office/drawing/2014/main" id="{8C174E6D-5488-4D6A-9156-5C8371C37148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5" name="TextBox 654">
                  <a:extLst>
                    <a:ext uri="{FF2B5EF4-FFF2-40B4-BE49-F238E27FC236}">
                      <a16:creationId xmlns:a16="http://schemas.microsoft.com/office/drawing/2014/main" id="{48A72F8A-D1FF-4B36-AD87-DB3263F1965C}"/>
                    </a:ext>
                  </a:extLst>
                </p:cNvPr>
                <p:cNvSpPr txBox="1"/>
                <p:nvPr/>
              </p:nvSpPr>
              <p:spPr>
                <a:xfrm>
                  <a:off x="8675387" y="4136700"/>
                  <a:ext cx="54257" cy="215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655" name="TextBox 654">
                  <a:extLst>
                    <a:ext uri="{FF2B5EF4-FFF2-40B4-BE49-F238E27FC236}">
                      <a16:creationId xmlns:a16="http://schemas.microsoft.com/office/drawing/2014/main" id="{48A72F8A-D1FF-4B36-AD87-DB3263F19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5387" y="4136700"/>
                  <a:ext cx="54257" cy="215807"/>
                </a:xfrm>
                <a:prstGeom prst="rect">
                  <a:avLst/>
                </a:prstGeom>
                <a:blipFill>
                  <a:blip r:embed="rId9"/>
                  <a:stretch>
                    <a:fillRect l="-7692" r="-6154" b="-8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4" name="그룹 453">
            <a:extLst>
              <a:ext uri="{FF2B5EF4-FFF2-40B4-BE49-F238E27FC236}">
                <a16:creationId xmlns:a16="http://schemas.microsoft.com/office/drawing/2014/main" id="{730015B6-9234-437D-8A72-63FE1EB07655}"/>
              </a:ext>
            </a:extLst>
          </p:cNvPr>
          <p:cNvGrpSpPr/>
          <p:nvPr/>
        </p:nvGrpSpPr>
        <p:grpSpPr>
          <a:xfrm rot="1083949">
            <a:off x="6399845" y="457201"/>
            <a:ext cx="498014" cy="238215"/>
            <a:chOff x="8256240" y="4230733"/>
            <a:chExt cx="720080" cy="278387"/>
          </a:xfrm>
        </p:grpSpPr>
        <p:grpSp>
          <p:nvGrpSpPr>
            <p:cNvPr id="486" name="그룹 485">
              <a:extLst>
                <a:ext uri="{FF2B5EF4-FFF2-40B4-BE49-F238E27FC236}">
                  <a16:creationId xmlns:a16="http://schemas.microsoft.com/office/drawing/2014/main" id="{2D083E6E-DF49-477B-B09D-0FF9F9B9FE1D}"/>
                </a:ext>
              </a:extLst>
            </p:cNvPr>
            <p:cNvGrpSpPr/>
            <p:nvPr/>
          </p:nvGrpSpPr>
          <p:grpSpPr>
            <a:xfrm>
              <a:off x="8256240" y="4262286"/>
              <a:ext cx="720080" cy="246834"/>
              <a:chOff x="7968208" y="4452576"/>
              <a:chExt cx="252028" cy="164556"/>
            </a:xfrm>
          </p:grpSpPr>
          <p:cxnSp>
            <p:nvCxnSpPr>
              <p:cNvPr id="510" name="직선 연결선 509">
                <a:extLst>
                  <a:ext uri="{FF2B5EF4-FFF2-40B4-BE49-F238E27FC236}">
                    <a16:creationId xmlns:a16="http://schemas.microsoft.com/office/drawing/2014/main" id="{FAF6131A-E8DC-4BBC-9844-EB72581B8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08" y="44731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직선 연결선 514">
                <a:extLst>
                  <a:ext uri="{FF2B5EF4-FFF2-40B4-BE49-F238E27FC236}">
                    <a16:creationId xmlns:a16="http://schemas.microsoft.com/office/drawing/2014/main" id="{74514A3C-607B-4BC5-A56D-C09AEFCB1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7429" y="445257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직선 화살표 연결선 516">
                <a:extLst>
                  <a:ext uri="{FF2B5EF4-FFF2-40B4-BE49-F238E27FC236}">
                    <a16:creationId xmlns:a16="http://schemas.microsoft.com/office/drawing/2014/main" id="{A499243A-302D-4CE2-A548-55B8D2C462B2}"/>
                  </a:ext>
                </a:extLst>
              </p:cNvPr>
              <p:cNvCxnSpPr/>
              <p:nvPr/>
            </p:nvCxnSpPr>
            <p:spPr>
              <a:xfrm>
                <a:off x="7968208" y="4545124"/>
                <a:ext cx="252028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6" name="TextBox 495">
                  <a:extLst>
                    <a:ext uri="{FF2B5EF4-FFF2-40B4-BE49-F238E27FC236}">
                      <a16:creationId xmlns:a16="http://schemas.microsoft.com/office/drawing/2014/main" id="{9A153904-2077-4E66-99AF-14C79E3CDEE5}"/>
                    </a:ext>
                  </a:extLst>
                </p:cNvPr>
                <p:cNvSpPr txBox="1"/>
                <p:nvPr/>
              </p:nvSpPr>
              <p:spPr>
                <a:xfrm>
                  <a:off x="8500378" y="4230733"/>
                  <a:ext cx="325325" cy="1798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 xmlns="">
            <p:sp>
              <p:nvSpPr>
                <p:cNvPr id="496" name="TextBox 495">
                  <a:extLst>
                    <a:ext uri="{FF2B5EF4-FFF2-40B4-BE49-F238E27FC236}">
                      <a16:creationId xmlns:a16="http://schemas.microsoft.com/office/drawing/2014/main" id="{9A153904-2077-4E66-99AF-14C79E3CD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378" y="4230733"/>
                  <a:ext cx="325325" cy="179839"/>
                </a:xfrm>
                <a:prstGeom prst="rect">
                  <a:avLst/>
                </a:prstGeom>
                <a:blipFill>
                  <a:blip r:embed="rId31"/>
                  <a:stretch>
                    <a:fillRect l="-9091" r="-9091" b="-81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734E3AC7-8281-4965-8584-82E5F6C24D7B}"/>
              </a:ext>
            </a:extLst>
          </p:cNvPr>
          <p:cNvSpPr/>
          <p:nvPr/>
        </p:nvSpPr>
        <p:spPr>
          <a:xfrm>
            <a:off x="168691" y="410131"/>
            <a:ext cx="2577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/>
              <a:t>밤나무 경지 작업 계획</a:t>
            </a:r>
            <a:br>
              <a:rPr lang="en-US" altLang="ko-KR"/>
            </a:br>
            <a:r>
              <a:rPr lang="en-US" altLang="ko-KR"/>
              <a:t>                (2022.2.7)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5EF2F-066F-4D4C-B33B-CDEB22D0870F}"/>
              </a:ext>
            </a:extLst>
          </p:cNvPr>
          <p:cNvSpPr txBox="1"/>
          <p:nvPr/>
        </p:nvSpPr>
        <p:spPr>
          <a:xfrm>
            <a:off x="214602" y="1337857"/>
            <a:ext cx="21451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밤나무 경지 정리</a:t>
            </a:r>
            <a:endParaRPr lang="en-US" altLang="ko-KR" sz="1200"/>
          </a:p>
          <a:p>
            <a:pPr lvl="1"/>
            <a:r>
              <a:rPr lang="ko-KR" altLang="en-US" sz="1200"/>
              <a:t>이랑 만들기</a:t>
            </a:r>
            <a:endParaRPr lang="en-US" altLang="ko-KR" sz="1200"/>
          </a:p>
          <a:p>
            <a:pPr lvl="1"/>
            <a:r>
              <a:rPr lang="ko-KR" altLang="en-US" sz="1200"/>
              <a:t>이동로</a:t>
            </a:r>
            <a:r>
              <a:rPr lang="en-US" altLang="ko-KR" sz="1200"/>
              <a:t> </a:t>
            </a:r>
            <a:r>
              <a:rPr lang="ko-KR" altLang="en-US" sz="1200"/>
              <a:t>만들기</a:t>
            </a:r>
            <a:endParaRPr lang="en-US" altLang="ko-KR" sz="1200"/>
          </a:p>
          <a:p>
            <a:pPr lvl="1"/>
            <a:r>
              <a:rPr lang="ko-KR" altLang="en-US" sz="1200"/>
              <a:t>식재구덩이 </a:t>
            </a:r>
            <a:r>
              <a:rPr lang="en-US" altLang="ko-KR" sz="1200"/>
              <a:t>67</a:t>
            </a:r>
            <a:r>
              <a:rPr lang="ko-KR" altLang="en-US" sz="1200"/>
              <a:t>개</a:t>
            </a:r>
            <a:endParaRPr lang="en-US" altLang="ko-KR" sz="1200"/>
          </a:p>
          <a:p>
            <a:r>
              <a:rPr lang="ko-KR" altLang="en-US" sz="1200"/>
              <a:t>주차장</a:t>
            </a:r>
            <a:endParaRPr lang="en-US" altLang="ko-KR" sz="1200"/>
          </a:p>
          <a:p>
            <a:pPr lvl="1"/>
            <a:r>
              <a:rPr lang="ko-KR" altLang="en-US" sz="1200"/>
              <a:t>배수도관 배설</a:t>
            </a:r>
            <a:endParaRPr lang="en-US" altLang="ko-KR" sz="1200"/>
          </a:p>
          <a:p>
            <a:pPr lvl="1"/>
            <a:r>
              <a:rPr lang="ko-KR" altLang="en-US" sz="1200"/>
              <a:t>주차장 면적 </a:t>
            </a:r>
            <a:endParaRPr lang="en-US" altLang="ko-KR" sz="1200"/>
          </a:p>
          <a:p>
            <a:pPr lvl="1"/>
            <a:r>
              <a:rPr lang="en-US" altLang="ko-KR" sz="1200"/>
              <a:t>	5m x 7m(10</a:t>
            </a:r>
            <a:r>
              <a:rPr lang="ko-KR" altLang="en-US" sz="1200"/>
              <a:t>평</a:t>
            </a:r>
            <a:r>
              <a:rPr lang="en-US" altLang="ko-KR" sz="1200"/>
              <a:t>)</a:t>
            </a:r>
          </a:p>
          <a:p>
            <a:pPr lvl="1"/>
            <a:r>
              <a:rPr lang="ko-KR" altLang="en-US" sz="1200"/>
              <a:t>농막창고 바닥 만들기</a:t>
            </a:r>
            <a:endParaRPr lang="en-US" altLang="ko-KR" sz="1200"/>
          </a:p>
          <a:p>
            <a:pPr lvl="2"/>
            <a:r>
              <a:rPr lang="en-US" altLang="ko-KR" sz="1200"/>
              <a:t>3m x3m(2.7</a:t>
            </a:r>
            <a:r>
              <a:rPr lang="ko-KR" altLang="en-US" sz="1200"/>
              <a:t>평</a:t>
            </a:r>
            <a:r>
              <a:rPr lang="en-US" altLang="ko-KR" sz="1200"/>
              <a:t>)</a:t>
            </a:r>
          </a:p>
          <a:p>
            <a:pPr lvl="1"/>
            <a:r>
              <a:rPr lang="ko-KR" altLang="en-US" sz="1200"/>
              <a:t>주차장 자갈 복토</a:t>
            </a:r>
            <a:endParaRPr lang="en-US" altLang="ko-KR" sz="1200"/>
          </a:p>
        </p:txBody>
      </p:sp>
      <p:sp>
        <p:nvSpPr>
          <p:cNvPr id="520" name="말풍선: 모서리가 둥근 사각형 519">
            <a:extLst>
              <a:ext uri="{FF2B5EF4-FFF2-40B4-BE49-F238E27FC236}">
                <a16:creationId xmlns:a16="http://schemas.microsoft.com/office/drawing/2014/main" id="{85006FDB-7F56-4606-B9E8-42D9781ECAF2}"/>
              </a:ext>
            </a:extLst>
          </p:cNvPr>
          <p:cNvSpPr/>
          <p:nvPr/>
        </p:nvSpPr>
        <p:spPr>
          <a:xfrm>
            <a:off x="3031194" y="2419173"/>
            <a:ext cx="1593850" cy="317351"/>
          </a:xfrm>
          <a:prstGeom prst="wedgeRoundRectCallout">
            <a:avLst>
              <a:gd name="adj1" fmla="val 76793"/>
              <a:gd name="adj2" fmla="val -62586"/>
              <a:gd name="adj3" fmla="val 16667"/>
            </a:avLst>
          </a:prstGeom>
          <a:pattFill prst="pct5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solidFill>
              <a:srgbClr val="0070C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chemeClr val="tx1"/>
                </a:solidFill>
              </a:rPr>
              <a:t>과수원 이동로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C083414-4216-456A-AA1D-79B112A5D3DD}"/>
              </a:ext>
            </a:extLst>
          </p:cNvPr>
          <p:cNvSpPr/>
          <p:nvPr/>
        </p:nvSpPr>
        <p:spPr>
          <a:xfrm rot="20005903">
            <a:off x="4871917" y="563113"/>
            <a:ext cx="332510" cy="197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6" name="말풍선: 모서리가 둥근 사각형 1195">
            <a:extLst>
              <a:ext uri="{FF2B5EF4-FFF2-40B4-BE49-F238E27FC236}">
                <a16:creationId xmlns:a16="http://schemas.microsoft.com/office/drawing/2014/main" id="{FF2CC091-7979-4CD9-9154-6BB56F9C03AF}"/>
              </a:ext>
            </a:extLst>
          </p:cNvPr>
          <p:cNvSpPr/>
          <p:nvPr/>
        </p:nvSpPr>
        <p:spPr>
          <a:xfrm>
            <a:off x="579795" y="4516794"/>
            <a:ext cx="1549076" cy="247650"/>
          </a:xfrm>
          <a:prstGeom prst="wedgeRoundRectCallout">
            <a:avLst>
              <a:gd name="adj1" fmla="val 3021"/>
              <a:gd name="adj2" fmla="val 262368"/>
              <a:gd name="adj3" fmla="val 16667"/>
            </a:avLst>
          </a:prstGeom>
          <a:solidFill>
            <a:schemeClr val="tx1"/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</a:rPr>
              <a:t>배수도랑</a:t>
            </a:r>
          </a:p>
        </p:txBody>
      </p:sp>
      <p:sp>
        <p:nvSpPr>
          <p:cNvPr id="582" name="원통형 581">
            <a:extLst>
              <a:ext uri="{FF2B5EF4-FFF2-40B4-BE49-F238E27FC236}">
                <a16:creationId xmlns:a16="http://schemas.microsoft.com/office/drawing/2014/main" id="{17FEEA80-2418-4987-A053-C0450CEC2736}"/>
              </a:ext>
            </a:extLst>
          </p:cNvPr>
          <p:cNvSpPr/>
          <p:nvPr/>
        </p:nvSpPr>
        <p:spPr>
          <a:xfrm rot="17401994" flipH="1">
            <a:off x="5701537" y="130028"/>
            <a:ext cx="45719" cy="503649"/>
          </a:xfrm>
          <a:prstGeom prst="can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8" name="말풍선: 모서리가 둥근 사각형 667">
            <a:extLst>
              <a:ext uri="{FF2B5EF4-FFF2-40B4-BE49-F238E27FC236}">
                <a16:creationId xmlns:a16="http://schemas.microsoft.com/office/drawing/2014/main" id="{D9FCA4CE-7B72-4B41-8DAB-E1C340209F81}"/>
              </a:ext>
            </a:extLst>
          </p:cNvPr>
          <p:cNvSpPr/>
          <p:nvPr/>
        </p:nvSpPr>
        <p:spPr>
          <a:xfrm>
            <a:off x="2986446" y="728663"/>
            <a:ext cx="1343584" cy="457896"/>
          </a:xfrm>
          <a:prstGeom prst="wedgeRoundRectCallout">
            <a:avLst>
              <a:gd name="adj1" fmla="val 99910"/>
              <a:gd name="adj2" fmla="val -66087"/>
              <a:gd name="adj3" fmla="val 16667"/>
            </a:avLst>
          </a:prstGeom>
          <a:noFill/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농막창고</a:t>
            </a:r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en-US" altLang="ko-KR" sz="1200">
                <a:solidFill>
                  <a:schemeClr val="tx1"/>
                </a:solidFill>
              </a:rPr>
              <a:t>(</a:t>
            </a:r>
            <a:r>
              <a:rPr lang="ko-KR" altLang="en-US" sz="1200">
                <a:solidFill>
                  <a:schemeClr val="tx1"/>
                </a:solidFill>
              </a:rPr>
              <a:t>바닥 </a:t>
            </a:r>
            <a:r>
              <a:rPr lang="en-US" altLang="ko-KR" sz="1200">
                <a:solidFill>
                  <a:schemeClr val="tx1"/>
                </a:solidFill>
              </a:rPr>
              <a:t>: 2mx3m)</a:t>
            </a:r>
            <a:endParaRPr lang="ko-KR" altLang="en-US" sz="1200">
              <a:solidFill>
                <a:schemeClr val="tx1"/>
              </a:solidFill>
            </a:endParaRPr>
          </a:p>
        </p:txBody>
      </p:sp>
      <p:cxnSp>
        <p:nvCxnSpPr>
          <p:cNvPr id="521" name="직선 연결선 520">
            <a:extLst>
              <a:ext uri="{FF2B5EF4-FFF2-40B4-BE49-F238E27FC236}">
                <a16:creationId xmlns:a16="http://schemas.microsoft.com/office/drawing/2014/main" id="{802AA274-B9B4-46AB-9D68-C2B32869465B}"/>
              </a:ext>
            </a:extLst>
          </p:cNvPr>
          <p:cNvCxnSpPr>
            <a:cxnSpLocks/>
          </p:cNvCxnSpPr>
          <p:nvPr/>
        </p:nvCxnSpPr>
        <p:spPr>
          <a:xfrm>
            <a:off x="1322453" y="5248639"/>
            <a:ext cx="813107" cy="12407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직선 연결선 521">
            <a:extLst>
              <a:ext uri="{FF2B5EF4-FFF2-40B4-BE49-F238E27FC236}">
                <a16:creationId xmlns:a16="http://schemas.microsoft.com/office/drawing/2014/main" id="{60316D91-311A-4841-9952-E2F1993648E0}"/>
              </a:ext>
            </a:extLst>
          </p:cNvPr>
          <p:cNvCxnSpPr>
            <a:cxnSpLocks/>
          </p:cNvCxnSpPr>
          <p:nvPr/>
        </p:nvCxnSpPr>
        <p:spPr>
          <a:xfrm>
            <a:off x="5381464" y="269786"/>
            <a:ext cx="4504481" cy="16036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자유형: 도형 522">
            <a:extLst>
              <a:ext uri="{FF2B5EF4-FFF2-40B4-BE49-F238E27FC236}">
                <a16:creationId xmlns:a16="http://schemas.microsoft.com/office/drawing/2014/main" id="{56734A57-1ACF-4FBD-B66D-F96677C2DDAF}"/>
              </a:ext>
            </a:extLst>
          </p:cNvPr>
          <p:cNvSpPr/>
          <p:nvPr/>
        </p:nvSpPr>
        <p:spPr>
          <a:xfrm>
            <a:off x="6718300" y="1562100"/>
            <a:ext cx="3162300" cy="1879600"/>
          </a:xfrm>
          <a:custGeom>
            <a:avLst/>
            <a:gdLst>
              <a:gd name="connsiteX0" fmla="*/ 3162300 w 3162300"/>
              <a:gd name="connsiteY0" fmla="*/ 406400 h 1879600"/>
              <a:gd name="connsiteX1" fmla="*/ 2019300 w 3162300"/>
              <a:gd name="connsiteY1" fmla="*/ 0 h 1879600"/>
              <a:gd name="connsiteX2" fmla="*/ 0 w 3162300"/>
              <a:gd name="connsiteY2" fmla="*/ 1485900 h 1879600"/>
              <a:gd name="connsiteX3" fmla="*/ 1143000 w 3162300"/>
              <a:gd name="connsiteY3" fmla="*/ 1879600 h 1879600"/>
              <a:gd name="connsiteX4" fmla="*/ 3162300 w 3162300"/>
              <a:gd name="connsiteY4" fmla="*/ 4064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300" h="1879600">
                <a:moveTo>
                  <a:pt x="3162300" y="406400"/>
                </a:moveTo>
                <a:lnTo>
                  <a:pt x="2019300" y="0"/>
                </a:lnTo>
                <a:lnTo>
                  <a:pt x="0" y="1485900"/>
                </a:lnTo>
                <a:lnTo>
                  <a:pt x="1143000" y="1879600"/>
                </a:lnTo>
                <a:lnTo>
                  <a:pt x="3162300" y="406400"/>
                </a:lnTo>
                <a:close/>
              </a:path>
            </a:pathLst>
          </a:custGeom>
          <a:solidFill>
            <a:srgbClr val="0070C0">
              <a:alpha val="22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92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3D4A7-EF72-44CD-82AB-EE5B8806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65B49-D850-4D14-8AA8-8A6B028F883E}"/>
              </a:ext>
            </a:extLst>
          </p:cNvPr>
          <p:cNvSpPr txBox="1"/>
          <p:nvPr/>
        </p:nvSpPr>
        <p:spPr>
          <a:xfrm>
            <a:off x="995881" y="2326741"/>
            <a:ext cx="86757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/>
              <a:t>TOP &amp; LIFE GRAND-S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196X131X186cm=0.78</a:t>
            </a:r>
            <a:r>
              <a:rPr lang="ko-KR" altLang="en-US"/>
              <a:t>평</a:t>
            </a:r>
            <a:endParaRPr lang="en-US" altLang="ko-KR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300,000</a:t>
            </a:r>
            <a:r>
              <a:rPr lang="ko-KR" altLang="en-US"/>
              <a:t>원</a:t>
            </a:r>
            <a:r>
              <a:rPr lang="en-US" altLang="ko-KR"/>
              <a:t>+70,000(</a:t>
            </a:r>
            <a:r>
              <a:rPr lang="ko-KR" altLang="en-US"/>
              <a:t>솔리드방수코팅보드</a:t>
            </a:r>
            <a:r>
              <a:rPr lang="en-US" altLang="ko-KR"/>
              <a:t>)</a:t>
            </a:r>
            <a:r>
              <a:rPr lang="ko-KR" altLang="en-US"/>
              <a:t>원 </a:t>
            </a:r>
            <a:r>
              <a:rPr lang="en-US" altLang="ko-KR"/>
              <a:t>=  370,000</a:t>
            </a:r>
            <a:r>
              <a:rPr lang="ko-KR" altLang="en-US"/>
              <a:t>원</a:t>
            </a: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/>
              <a:t>TOP &amp; LIFE GRAND-M =1.56</a:t>
            </a:r>
            <a:r>
              <a:rPr lang="ko-KR" altLang="en-US"/>
              <a:t>평</a:t>
            </a:r>
            <a:endParaRPr lang="en-US" altLang="ko-KR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257X205X180  890,000</a:t>
            </a:r>
            <a:r>
              <a:rPr lang="ko-KR" altLang="en-US"/>
              <a:t>원</a:t>
            </a:r>
            <a:r>
              <a:rPr lang="en-US" altLang="ko-KR"/>
              <a:t>+120,000(</a:t>
            </a:r>
            <a:r>
              <a:rPr lang="ko-KR" altLang="en-US"/>
              <a:t>솔리드방수코팅보드</a:t>
            </a:r>
            <a:r>
              <a:rPr lang="en-US" altLang="ko-KR"/>
              <a:t>)</a:t>
            </a:r>
            <a:r>
              <a:rPr lang="ko-KR" altLang="en-US"/>
              <a:t>원 </a:t>
            </a:r>
            <a:r>
              <a:rPr lang="en-US" altLang="ko-KR"/>
              <a:t>=1,010,000</a:t>
            </a:r>
            <a:r>
              <a:rPr lang="ko-KR" altLang="en-US"/>
              <a:t>원</a:t>
            </a: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11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C8E565B-039C-4F86-A0F9-29FD5D8BF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14" y="0"/>
            <a:ext cx="7466371" cy="6858000"/>
          </a:xfrm>
          <a:prstGeom prst="rect">
            <a:avLst/>
          </a:prstGeom>
        </p:spPr>
      </p:pic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F60ACFEA-09CE-4D2B-94F2-EE885E2244B7}"/>
              </a:ext>
            </a:extLst>
          </p:cNvPr>
          <p:cNvSpPr/>
          <p:nvPr/>
        </p:nvSpPr>
        <p:spPr>
          <a:xfrm>
            <a:off x="2826327" y="944088"/>
            <a:ext cx="6858000" cy="5557652"/>
          </a:xfrm>
          <a:custGeom>
            <a:avLst/>
            <a:gdLst>
              <a:gd name="connsiteX0" fmla="*/ 878774 w 6858000"/>
              <a:gd name="connsiteY0" fmla="*/ 5557652 h 5557652"/>
              <a:gd name="connsiteX1" fmla="*/ 0 w 6858000"/>
              <a:gd name="connsiteY1" fmla="*/ 4352307 h 5557652"/>
              <a:gd name="connsiteX2" fmla="*/ 2808515 w 6858000"/>
              <a:gd name="connsiteY2" fmla="*/ 3046021 h 5557652"/>
              <a:gd name="connsiteX3" fmla="*/ 3497283 w 6858000"/>
              <a:gd name="connsiteY3" fmla="*/ 397824 h 5557652"/>
              <a:gd name="connsiteX4" fmla="*/ 4251367 w 6858000"/>
              <a:gd name="connsiteY4" fmla="*/ 0 h 5557652"/>
              <a:gd name="connsiteX5" fmla="*/ 6858000 w 6858000"/>
              <a:gd name="connsiteY5" fmla="*/ 920338 h 5557652"/>
              <a:gd name="connsiteX6" fmla="*/ 6762998 w 6858000"/>
              <a:gd name="connsiteY6" fmla="*/ 2208811 h 5557652"/>
              <a:gd name="connsiteX7" fmla="*/ 5296395 w 6858000"/>
              <a:gd name="connsiteY7" fmla="*/ 3550722 h 5557652"/>
              <a:gd name="connsiteX8" fmla="*/ 878774 w 6858000"/>
              <a:gd name="connsiteY8" fmla="*/ 5557652 h 555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5557652">
                <a:moveTo>
                  <a:pt x="878774" y="5557652"/>
                </a:moveTo>
                <a:lnTo>
                  <a:pt x="0" y="4352307"/>
                </a:lnTo>
                <a:lnTo>
                  <a:pt x="2808515" y="3046021"/>
                </a:lnTo>
                <a:lnTo>
                  <a:pt x="3497283" y="397824"/>
                </a:lnTo>
                <a:lnTo>
                  <a:pt x="4251367" y="0"/>
                </a:lnTo>
                <a:lnTo>
                  <a:pt x="6858000" y="920338"/>
                </a:lnTo>
                <a:lnTo>
                  <a:pt x="6762998" y="2208811"/>
                </a:lnTo>
                <a:lnTo>
                  <a:pt x="5296395" y="3550722"/>
                </a:lnTo>
                <a:lnTo>
                  <a:pt x="878774" y="5557652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23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F60ACFEA-09CE-4D2B-94F2-EE885E2244B7}"/>
              </a:ext>
            </a:extLst>
          </p:cNvPr>
          <p:cNvSpPr/>
          <p:nvPr/>
        </p:nvSpPr>
        <p:spPr>
          <a:xfrm>
            <a:off x="1217221" y="213757"/>
            <a:ext cx="8746176" cy="6596742"/>
          </a:xfrm>
          <a:custGeom>
            <a:avLst/>
            <a:gdLst>
              <a:gd name="connsiteX0" fmla="*/ 878774 w 6858000"/>
              <a:gd name="connsiteY0" fmla="*/ 5557652 h 5557652"/>
              <a:gd name="connsiteX1" fmla="*/ 0 w 6858000"/>
              <a:gd name="connsiteY1" fmla="*/ 4352307 h 5557652"/>
              <a:gd name="connsiteX2" fmla="*/ 2808515 w 6858000"/>
              <a:gd name="connsiteY2" fmla="*/ 3046021 h 5557652"/>
              <a:gd name="connsiteX3" fmla="*/ 3497283 w 6858000"/>
              <a:gd name="connsiteY3" fmla="*/ 397824 h 5557652"/>
              <a:gd name="connsiteX4" fmla="*/ 4251367 w 6858000"/>
              <a:gd name="connsiteY4" fmla="*/ 0 h 5557652"/>
              <a:gd name="connsiteX5" fmla="*/ 6858000 w 6858000"/>
              <a:gd name="connsiteY5" fmla="*/ 920338 h 5557652"/>
              <a:gd name="connsiteX6" fmla="*/ 6762998 w 6858000"/>
              <a:gd name="connsiteY6" fmla="*/ 2208811 h 5557652"/>
              <a:gd name="connsiteX7" fmla="*/ 5296395 w 6858000"/>
              <a:gd name="connsiteY7" fmla="*/ 3550722 h 5557652"/>
              <a:gd name="connsiteX8" fmla="*/ 878774 w 6858000"/>
              <a:gd name="connsiteY8" fmla="*/ 5557652 h 555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5557652">
                <a:moveTo>
                  <a:pt x="878774" y="5557652"/>
                </a:moveTo>
                <a:lnTo>
                  <a:pt x="0" y="4352307"/>
                </a:lnTo>
                <a:lnTo>
                  <a:pt x="2808515" y="3046021"/>
                </a:lnTo>
                <a:lnTo>
                  <a:pt x="3497283" y="397824"/>
                </a:lnTo>
                <a:lnTo>
                  <a:pt x="4251367" y="0"/>
                </a:lnTo>
                <a:lnTo>
                  <a:pt x="6858000" y="920338"/>
                </a:lnTo>
                <a:lnTo>
                  <a:pt x="6762998" y="2208811"/>
                </a:lnTo>
                <a:lnTo>
                  <a:pt x="5296395" y="3550722"/>
                </a:lnTo>
                <a:lnTo>
                  <a:pt x="878774" y="555765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93F54DE-23BC-41F4-A324-238325D9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19" y="1024185"/>
            <a:ext cx="8610600" cy="5534025"/>
          </a:xfrm>
          <a:prstGeom prst="rect">
            <a:avLst/>
          </a:prstGeom>
        </p:spPr>
      </p:pic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52B80D9-CB48-46F0-84BC-5A23988E2C07}"/>
              </a:ext>
            </a:extLst>
          </p:cNvPr>
          <p:cNvSpPr/>
          <p:nvPr/>
        </p:nvSpPr>
        <p:spPr>
          <a:xfrm>
            <a:off x="2856666" y="5099282"/>
            <a:ext cx="640747" cy="1081261"/>
          </a:xfrm>
          <a:custGeom>
            <a:avLst/>
            <a:gdLst>
              <a:gd name="connsiteX0" fmla="*/ 0 w 640747"/>
              <a:gd name="connsiteY0" fmla="*/ 0 h 1081261"/>
              <a:gd name="connsiteX1" fmla="*/ 640747 w 640747"/>
              <a:gd name="connsiteY1" fmla="*/ 1081261 h 108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747" h="1081261">
                <a:moveTo>
                  <a:pt x="0" y="0"/>
                </a:moveTo>
                <a:lnTo>
                  <a:pt x="640747" y="10812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13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B98242-93CF-4211-A26C-FC0BDA6E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88CDD0-A51A-4B04-BD74-BF9AA1AAA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D3099F-4426-47CC-8E69-45FECE40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18" y="0"/>
            <a:ext cx="8190764" cy="6858000"/>
          </a:xfrm>
          <a:prstGeom prst="rect">
            <a:avLst/>
          </a:prstGeom>
        </p:spPr>
      </p:pic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DDB9265-F268-4B74-B376-4D1073763254}"/>
              </a:ext>
            </a:extLst>
          </p:cNvPr>
          <p:cNvSpPr/>
          <p:nvPr/>
        </p:nvSpPr>
        <p:spPr>
          <a:xfrm>
            <a:off x="2422826" y="927749"/>
            <a:ext cx="5906891" cy="4732187"/>
          </a:xfrm>
          <a:custGeom>
            <a:avLst/>
            <a:gdLst>
              <a:gd name="connsiteX0" fmla="*/ 0 w 5906891"/>
              <a:gd name="connsiteY0" fmla="*/ 3757717 h 4732187"/>
              <a:gd name="connsiteX1" fmla="*/ 574003 w 5906891"/>
              <a:gd name="connsiteY1" fmla="*/ 4732187 h 4732187"/>
              <a:gd name="connsiteX2" fmla="*/ 3257133 w 5906891"/>
              <a:gd name="connsiteY2" fmla="*/ 3390622 h 4732187"/>
              <a:gd name="connsiteX3" fmla="*/ 5906891 w 5906891"/>
              <a:gd name="connsiteY3" fmla="*/ 1214750 h 4732187"/>
              <a:gd name="connsiteX4" fmla="*/ 2816619 w 5906891"/>
              <a:gd name="connsiteY4" fmla="*/ 0 h 4732187"/>
              <a:gd name="connsiteX5" fmla="*/ 2409478 w 5906891"/>
              <a:gd name="connsiteY5" fmla="*/ 340397 h 4732187"/>
              <a:gd name="connsiteX6" fmla="*/ 2549641 w 5906891"/>
              <a:gd name="connsiteY6" fmla="*/ 994493 h 4732187"/>
              <a:gd name="connsiteX7" fmla="*/ 2542967 w 5906891"/>
              <a:gd name="connsiteY7" fmla="*/ 1521775 h 4732187"/>
              <a:gd name="connsiteX8" fmla="*/ 2389454 w 5906891"/>
              <a:gd name="connsiteY8" fmla="*/ 2095778 h 4732187"/>
              <a:gd name="connsiteX9" fmla="*/ 1468380 w 5906891"/>
              <a:gd name="connsiteY9" fmla="*/ 3043550 h 4732187"/>
              <a:gd name="connsiteX10" fmla="*/ 33373 w 5906891"/>
              <a:gd name="connsiteY10" fmla="*/ 3751042 h 473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6891" h="4732187">
                <a:moveTo>
                  <a:pt x="0" y="3757717"/>
                </a:moveTo>
                <a:lnTo>
                  <a:pt x="574003" y="4732187"/>
                </a:lnTo>
                <a:lnTo>
                  <a:pt x="3257133" y="3390622"/>
                </a:lnTo>
                <a:lnTo>
                  <a:pt x="5906891" y="1214750"/>
                </a:lnTo>
                <a:lnTo>
                  <a:pt x="2816619" y="0"/>
                </a:lnTo>
                <a:lnTo>
                  <a:pt x="2409478" y="340397"/>
                </a:lnTo>
                <a:lnTo>
                  <a:pt x="2549641" y="994493"/>
                </a:lnTo>
                <a:cubicBezTo>
                  <a:pt x="2547416" y="1170254"/>
                  <a:pt x="2545192" y="1346014"/>
                  <a:pt x="2542967" y="1521775"/>
                </a:cubicBezTo>
                <a:lnTo>
                  <a:pt x="2389454" y="2095778"/>
                </a:lnTo>
                <a:lnTo>
                  <a:pt x="1468380" y="3043550"/>
                </a:lnTo>
                <a:lnTo>
                  <a:pt x="33373" y="37510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20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04BEC4-5B66-403E-AE10-69419CBA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원호 3">
            <a:extLst>
              <a:ext uri="{FF2B5EF4-FFF2-40B4-BE49-F238E27FC236}">
                <a16:creationId xmlns:a16="http://schemas.microsoft.com/office/drawing/2014/main" id="{962ECDE2-88D3-4FEC-A169-97669D355894}"/>
              </a:ext>
            </a:extLst>
          </p:cNvPr>
          <p:cNvSpPr/>
          <p:nvPr/>
        </p:nvSpPr>
        <p:spPr>
          <a:xfrm rot="11413372">
            <a:off x="2504377" y="2486460"/>
            <a:ext cx="396044" cy="540060"/>
          </a:xfrm>
          <a:prstGeom prst="arc">
            <a:avLst>
              <a:gd name="adj1" fmla="val 1622075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원호 4">
            <a:extLst>
              <a:ext uri="{FF2B5EF4-FFF2-40B4-BE49-F238E27FC236}">
                <a16:creationId xmlns:a16="http://schemas.microsoft.com/office/drawing/2014/main" id="{12F8C134-E6A9-4CC5-B508-9B95FFA2465A}"/>
              </a:ext>
            </a:extLst>
          </p:cNvPr>
          <p:cNvSpPr/>
          <p:nvPr/>
        </p:nvSpPr>
        <p:spPr>
          <a:xfrm rot="11413372">
            <a:off x="5104925" y="2486459"/>
            <a:ext cx="396044" cy="540060"/>
          </a:xfrm>
          <a:prstGeom prst="arc">
            <a:avLst>
              <a:gd name="adj1" fmla="val 159552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1E8BADC-C1EA-475D-A28B-5C32E3028795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2652872" y="3021935"/>
            <a:ext cx="225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8A14DF6-0300-4993-8AE4-1A853C05B9E1}"/>
              </a:ext>
            </a:extLst>
          </p:cNvPr>
          <p:cNvCxnSpPr>
            <a:cxnSpLocks/>
            <a:stCxn id="4" idx="2"/>
            <a:endCxn id="5" idx="2"/>
          </p:cNvCxnSpPr>
          <p:nvPr/>
        </p:nvCxnSpPr>
        <p:spPr>
          <a:xfrm flipV="1">
            <a:off x="2507521" y="2721345"/>
            <a:ext cx="26005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422EA0C0-C44B-4D4E-9C06-77F345CDCA1D}"/>
              </a:ext>
            </a:extLst>
          </p:cNvPr>
          <p:cNvSpPr/>
          <p:nvPr/>
        </p:nvSpPr>
        <p:spPr>
          <a:xfrm>
            <a:off x="6464300" y="2597150"/>
            <a:ext cx="5048250" cy="723900"/>
          </a:xfrm>
          <a:custGeom>
            <a:avLst/>
            <a:gdLst>
              <a:gd name="connsiteX0" fmla="*/ 6350 w 5048250"/>
              <a:gd name="connsiteY0" fmla="*/ 0 h 723900"/>
              <a:gd name="connsiteX1" fmla="*/ 5041900 w 5048250"/>
              <a:gd name="connsiteY1" fmla="*/ 12700 h 723900"/>
              <a:gd name="connsiteX2" fmla="*/ 5048250 w 5048250"/>
              <a:gd name="connsiteY2" fmla="*/ 723900 h 723900"/>
              <a:gd name="connsiteX3" fmla="*/ 0 w 5048250"/>
              <a:gd name="connsiteY3" fmla="*/ 723900 h 723900"/>
              <a:gd name="connsiteX4" fmla="*/ 6350 w 5048250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0" h="723900">
                <a:moveTo>
                  <a:pt x="6350" y="0"/>
                </a:moveTo>
                <a:lnTo>
                  <a:pt x="5041900" y="12700"/>
                </a:lnTo>
                <a:cubicBezTo>
                  <a:pt x="5044017" y="249767"/>
                  <a:pt x="5046133" y="486833"/>
                  <a:pt x="5048250" y="723900"/>
                </a:cubicBezTo>
                <a:lnTo>
                  <a:pt x="0" y="723900"/>
                </a:lnTo>
                <a:cubicBezTo>
                  <a:pt x="2117" y="482600"/>
                  <a:pt x="4233" y="241300"/>
                  <a:pt x="63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96000"/>
                  <a:lumOff val="4000"/>
                </a:schemeClr>
              </a:gs>
              <a:gs pos="83000">
                <a:schemeClr val="accent1">
                  <a:lumMod val="79000"/>
                </a:schemeClr>
              </a:gs>
              <a:gs pos="100000">
                <a:schemeClr val="accent1">
                  <a:lumMod val="32000"/>
                </a:schemeClr>
              </a:gs>
            </a:gsLst>
            <a:lin ang="5400000" scaled="1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F00B0922-FF5E-44AE-AF6B-0C5CA7618E08}"/>
              </a:ext>
            </a:extLst>
          </p:cNvPr>
          <p:cNvSpPr/>
          <p:nvPr/>
        </p:nvSpPr>
        <p:spPr>
          <a:xfrm rot="10800000">
            <a:off x="6470650" y="1916894"/>
            <a:ext cx="756084" cy="1404156"/>
          </a:xfrm>
          <a:prstGeom prst="arc">
            <a:avLst>
              <a:gd name="adj1" fmla="val 13099380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433671C6-CA4B-4B93-A62D-9FD52257FAAA}"/>
              </a:ext>
            </a:extLst>
          </p:cNvPr>
          <p:cNvSpPr/>
          <p:nvPr/>
        </p:nvSpPr>
        <p:spPr>
          <a:xfrm rot="10800000">
            <a:off x="10784780" y="1880890"/>
            <a:ext cx="756084" cy="1448668"/>
          </a:xfrm>
          <a:prstGeom prst="arc">
            <a:avLst>
              <a:gd name="adj1" fmla="val 13099380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53CF684-0B67-416E-B64B-F64241160167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190730" y="2889002"/>
            <a:ext cx="5810" cy="4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D97D7986-6850-4517-9EE4-09CEA784CFAF}"/>
              </a:ext>
            </a:extLst>
          </p:cNvPr>
          <p:cNvCxnSpPr>
            <a:cxnSpLocks/>
            <a:endCxn id="11" idx="0"/>
          </p:cNvCxnSpPr>
          <p:nvPr/>
        </p:nvCxnSpPr>
        <p:spPr>
          <a:xfrm flipV="1">
            <a:off x="7184380" y="2881449"/>
            <a:ext cx="4327916" cy="75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D63EC26-A6C7-4799-BE61-C0EA67EA6834}"/>
              </a:ext>
            </a:extLst>
          </p:cNvPr>
          <p:cNvSpPr/>
          <p:nvPr/>
        </p:nvSpPr>
        <p:spPr>
          <a:xfrm>
            <a:off x="6464300" y="3486150"/>
            <a:ext cx="5067300" cy="736600"/>
          </a:xfrm>
          <a:custGeom>
            <a:avLst/>
            <a:gdLst>
              <a:gd name="connsiteX0" fmla="*/ 0 w 5067300"/>
              <a:gd name="connsiteY0" fmla="*/ 0 h 736600"/>
              <a:gd name="connsiteX1" fmla="*/ 0 w 5067300"/>
              <a:gd name="connsiteY1" fmla="*/ 0 h 736600"/>
              <a:gd name="connsiteX2" fmla="*/ 5067300 w 5067300"/>
              <a:gd name="connsiteY2" fmla="*/ 12700 h 736600"/>
              <a:gd name="connsiteX3" fmla="*/ 5067300 w 5067300"/>
              <a:gd name="connsiteY3" fmla="*/ 730250 h 736600"/>
              <a:gd name="connsiteX4" fmla="*/ 25400 w 5067300"/>
              <a:gd name="connsiteY4" fmla="*/ 736600 h 736600"/>
              <a:gd name="connsiteX5" fmla="*/ 0 w 50673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736600">
                <a:moveTo>
                  <a:pt x="0" y="0"/>
                </a:moveTo>
                <a:lnTo>
                  <a:pt x="0" y="0"/>
                </a:lnTo>
                <a:lnTo>
                  <a:pt x="5067300" y="12700"/>
                </a:lnTo>
                <a:lnTo>
                  <a:pt x="5067300" y="730250"/>
                </a:lnTo>
                <a:lnTo>
                  <a:pt x="25400" y="736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75000"/>
                  <a:lumOff val="25000"/>
                </a:schemeClr>
              </a:gs>
              <a:gs pos="84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38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18">
            <a:extLst>
              <a:ext uri="{FF2B5EF4-FFF2-40B4-BE49-F238E27FC236}">
                <a16:creationId xmlns:a16="http://schemas.microsoft.com/office/drawing/2014/main" id="{EF7D1149-EF71-4641-A18B-7DCA30931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34BEBBF-E893-4E9B-9E82-D995BA8DE98D}"/>
              </a:ext>
            </a:extLst>
          </p:cNvPr>
          <p:cNvGrpSpPr/>
          <p:nvPr/>
        </p:nvGrpSpPr>
        <p:grpSpPr>
          <a:xfrm>
            <a:off x="6443676" y="4438511"/>
            <a:ext cx="5043058" cy="787585"/>
            <a:chOff x="6443676" y="4438511"/>
            <a:chExt cx="5043058" cy="787585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8697104C-7055-449B-81EB-B27C3B612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3676" y="4438511"/>
              <a:ext cx="5043058" cy="787585"/>
            </a:xfrm>
            <a:prstGeom prst="rect">
              <a:avLst/>
            </a:prstGeom>
          </p:spPr>
        </p:pic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E5F2DDC2-E30E-47BF-9643-93D90442DD77}"/>
                </a:ext>
              </a:extLst>
            </p:cNvPr>
            <p:cNvCxnSpPr>
              <a:cxnSpLocks/>
            </p:cNvCxnSpPr>
            <p:nvPr/>
          </p:nvCxnSpPr>
          <p:spPr>
            <a:xfrm>
              <a:off x="6861337" y="5186050"/>
              <a:ext cx="457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690AD57-917D-418B-806A-31EB67AEB19F}"/>
                </a:ext>
              </a:extLst>
            </p:cNvPr>
            <p:cNvCxnSpPr>
              <a:cxnSpLocks/>
            </p:cNvCxnSpPr>
            <p:nvPr/>
          </p:nvCxnSpPr>
          <p:spPr>
            <a:xfrm>
              <a:off x="11429429" y="4810119"/>
              <a:ext cx="0" cy="3826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61741AE-4085-4458-93E6-0BAFD2EAC1CB}"/>
              </a:ext>
            </a:extLst>
          </p:cNvPr>
          <p:cNvGrpSpPr/>
          <p:nvPr/>
        </p:nvGrpSpPr>
        <p:grpSpPr>
          <a:xfrm>
            <a:off x="6596076" y="4590911"/>
            <a:ext cx="5043058" cy="787585"/>
            <a:chOff x="6443676" y="4438511"/>
            <a:chExt cx="5043058" cy="787585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1FF8CAEA-0F3F-4716-A805-C014B3BCB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3676" y="4438511"/>
              <a:ext cx="5043058" cy="787585"/>
            </a:xfrm>
            <a:prstGeom prst="rect">
              <a:avLst/>
            </a:prstGeom>
          </p:spPr>
        </p:pic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0F51C821-F47F-4AE7-9567-0C9E2761B37F}"/>
                </a:ext>
              </a:extLst>
            </p:cNvPr>
            <p:cNvCxnSpPr>
              <a:cxnSpLocks/>
            </p:cNvCxnSpPr>
            <p:nvPr/>
          </p:nvCxnSpPr>
          <p:spPr>
            <a:xfrm>
              <a:off x="6861337" y="5186050"/>
              <a:ext cx="457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511A7EB8-923C-4613-BB95-E74032253CA8}"/>
                </a:ext>
              </a:extLst>
            </p:cNvPr>
            <p:cNvCxnSpPr>
              <a:cxnSpLocks/>
            </p:cNvCxnSpPr>
            <p:nvPr/>
          </p:nvCxnSpPr>
          <p:spPr>
            <a:xfrm>
              <a:off x="11429429" y="4810119"/>
              <a:ext cx="0" cy="3826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543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321</Words>
  <Application>Microsoft Office PowerPoint</Application>
  <PresentationFormat>와이드스크린</PresentationFormat>
  <Paragraphs>120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Cambria Math</vt:lpstr>
      <vt:lpstr>Office 테마</vt:lpstr>
      <vt:lpstr>밤나무재배 계획수립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yjkim</dc:creator>
  <cp:lastModifiedBy>yjkim</cp:lastModifiedBy>
  <cp:revision>55</cp:revision>
  <cp:lastPrinted>2022-02-05T07:08:00Z</cp:lastPrinted>
  <dcterms:created xsi:type="dcterms:W3CDTF">2022-02-05T01:05:35Z</dcterms:created>
  <dcterms:modified xsi:type="dcterms:W3CDTF">2022-02-07T05:20:55Z</dcterms:modified>
</cp:coreProperties>
</file>