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108" y="888"/>
      </p:cViewPr>
      <p:guideLst>
        <p:guide orient="horz" pos="2160"/>
        <p:guide pos="36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625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11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131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817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998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85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729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066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004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112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24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029B-724C-4FA3-8CF3-5EBAD070670E}" type="datetimeFigureOut">
              <a:rPr lang="ko-KR" altLang="en-US" smtClean="0"/>
              <a:t>2022-06-25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0A2A1-FBFA-4D39-A574-0420C582E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01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.png"/><Relationship Id="rId18" Type="http://schemas.openxmlformats.org/officeDocument/2006/relationships/image" Target="../media/image7.png"/><Relationship Id="rId26" Type="http://schemas.openxmlformats.org/officeDocument/2006/relationships/image" Target="../media/image15.png"/><Relationship Id="rId39" Type="http://schemas.openxmlformats.org/officeDocument/2006/relationships/image" Target="../media/image28.png"/><Relationship Id="rId3" Type="http://schemas.openxmlformats.org/officeDocument/2006/relationships/image" Target="../media/image2.png"/><Relationship Id="rId21" Type="http://schemas.openxmlformats.org/officeDocument/2006/relationships/image" Target="../media/image10.png"/><Relationship Id="rId34" Type="http://schemas.openxmlformats.org/officeDocument/2006/relationships/image" Target="../media/image23.png"/><Relationship Id="rId12" Type="http://schemas.openxmlformats.org/officeDocument/2006/relationships/image" Target="../media/image450.png"/><Relationship Id="rId17" Type="http://schemas.openxmlformats.org/officeDocument/2006/relationships/image" Target="../media/image6.png"/><Relationship Id="rId25" Type="http://schemas.openxmlformats.org/officeDocument/2006/relationships/image" Target="../media/image14.png"/><Relationship Id="rId33" Type="http://schemas.openxmlformats.org/officeDocument/2006/relationships/image" Target="../media/image22.png"/><Relationship Id="rId38" Type="http://schemas.openxmlformats.org/officeDocument/2006/relationships/image" Target="../media/image27.png"/><Relationship Id="rId2" Type="http://schemas.openxmlformats.org/officeDocument/2006/relationships/image" Target="../media/image1.jpeg"/><Relationship Id="rId16" Type="http://schemas.openxmlformats.org/officeDocument/2006/relationships/image" Target="../media/image490.png"/><Relationship Id="rId20" Type="http://schemas.openxmlformats.org/officeDocument/2006/relationships/image" Target="../media/image9.png"/><Relationship Id="rId29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3.png"/><Relationship Id="rId32" Type="http://schemas.openxmlformats.org/officeDocument/2006/relationships/image" Target="../media/image21.png"/><Relationship Id="rId37" Type="http://schemas.openxmlformats.org/officeDocument/2006/relationships/image" Target="../media/image26.png"/><Relationship Id="rId40" Type="http://schemas.openxmlformats.org/officeDocument/2006/relationships/image" Target="../media/image29.png"/><Relationship Id="rId15" Type="http://schemas.openxmlformats.org/officeDocument/2006/relationships/image" Target="../media/image5.png"/><Relationship Id="rId23" Type="http://schemas.openxmlformats.org/officeDocument/2006/relationships/image" Target="../media/image12.png"/><Relationship Id="rId28" Type="http://schemas.openxmlformats.org/officeDocument/2006/relationships/image" Target="../media/image17.png"/><Relationship Id="rId36" Type="http://schemas.openxmlformats.org/officeDocument/2006/relationships/image" Target="../media/image25.png"/><Relationship Id="rId19" Type="http://schemas.openxmlformats.org/officeDocument/2006/relationships/image" Target="../media/image8.png"/><Relationship Id="rId31" Type="http://schemas.openxmlformats.org/officeDocument/2006/relationships/image" Target="../media/image20.png"/><Relationship Id="rId14" Type="http://schemas.openxmlformats.org/officeDocument/2006/relationships/image" Target="../media/image4.png"/><Relationship Id="rId22" Type="http://schemas.openxmlformats.org/officeDocument/2006/relationships/image" Target="../media/image11.png"/><Relationship Id="rId27" Type="http://schemas.openxmlformats.org/officeDocument/2006/relationships/image" Target="../media/image16.png"/><Relationship Id="rId30" Type="http://schemas.openxmlformats.org/officeDocument/2006/relationships/image" Target="../media/image19.png"/><Relationship Id="rId35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51.png"/><Relationship Id="rId18" Type="http://schemas.openxmlformats.org/officeDocument/2006/relationships/image" Target="../media/image35.png"/><Relationship Id="rId3" Type="http://schemas.openxmlformats.org/officeDocument/2006/relationships/image" Target="../media/image41.png"/><Relationship Id="rId21" Type="http://schemas.openxmlformats.org/officeDocument/2006/relationships/image" Target="../media/image38.png"/><Relationship Id="rId7" Type="http://schemas.openxmlformats.org/officeDocument/2006/relationships/image" Target="../media/image30.png"/><Relationship Id="rId12" Type="http://schemas.openxmlformats.org/officeDocument/2006/relationships/image" Target="../media/image50.png"/><Relationship Id="rId17" Type="http://schemas.openxmlformats.org/officeDocument/2006/relationships/image" Target="../media/image34.png"/><Relationship Id="rId2" Type="http://schemas.openxmlformats.org/officeDocument/2006/relationships/image" Target="../media/image1.jpeg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320.png"/><Relationship Id="rId23" Type="http://schemas.openxmlformats.org/officeDocument/2006/relationships/image" Target="../media/image40.png"/><Relationship Id="rId10" Type="http://schemas.openxmlformats.org/officeDocument/2006/relationships/image" Target="../media/image32.png"/><Relationship Id="rId19" Type="http://schemas.openxmlformats.org/officeDocument/2006/relationships/image" Target="../media/image36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310.png"/><Relationship Id="rId22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pang.com/vp/products/5429072964?vendorItemId=7551037201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비닐하우스 설계도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/>
              <a:t>폭 </a:t>
            </a:r>
            <a:r>
              <a:rPr lang="en-US" altLang="ko-KR"/>
              <a:t>220cm, </a:t>
            </a:r>
            <a:r>
              <a:rPr lang="ko-KR" altLang="en-US"/>
              <a:t>길이 </a:t>
            </a:r>
            <a:r>
              <a:rPr lang="en-US" altLang="ko-KR"/>
              <a:t>3m, </a:t>
            </a:r>
            <a:r>
              <a:rPr lang="ko-KR" altLang="en-US"/>
              <a:t>높이 </a:t>
            </a:r>
            <a:r>
              <a:rPr lang="en-US" altLang="ko-KR"/>
              <a:t>2.5m</a:t>
            </a:r>
            <a:br>
              <a:rPr lang="en-US" altLang="ko-KR"/>
            </a:br>
            <a:r>
              <a:rPr lang="ko-KR" altLang="en-US"/>
              <a:t>활대 </a:t>
            </a:r>
            <a:r>
              <a:rPr lang="en-US" altLang="ko-KR"/>
              <a:t>5</a:t>
            </a:r>
            <a:r>
              <a:rPr lang="ko-KR" altLang="en-US"/>
              <a:t>개</a:t>
            </a:r>
            <a:r>
              <a:rPr lang="en-US" altLang="ko-KR"/>
              <a:t>,</a:t>
            </a:r>
          </a:p>
          <a:p>
            <a:endParaRPr lang="en-US" altLang="ko-KR"/>
          </a:p>
          <a:p>
            <a:r>
              <a:rPr lang="en-US" altLang="ko-KR"/>
              <a:t>2022.6.25</a:t>
            </a:r>
            <a:endParaRPr lang="en-US" altLang="ko-KR" dirty="0"/>
          </a:p>
          <a:p>
            <a:r>
              <a:rPr lang="ko-KR" altLang="en-US" dirty="0" err="1"/>
              <a:t>김윤중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61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7" name="그룹 366"/>
          <p:cNvGrpSpPr/>
          <p:nvPr/>
        </p:nvGrpSpPr>
        <p:grpSpPr>
          <a:xfrm>
            <a:off x="0" y="1053000"/>
            <a:ext cx="7058025" cy="4766400"/>
            <a:chOff x="0" y="1053000"/>
            <a:chExt cx="7058025" cy="4766400"/>
          </a:xfrm>
        </p:grpSpPr>
        <p:sp>
          <p:nvSpPr>
            <p:cNvPr id="295" name="자유형 294"/>
            <p:cNvSpPr/>
            <p:nvPr/>
          </p:nvSpPr>
          <p:spPr>
            <a:xfrm>
              <a:off x="0" y="4571625"/>
              <a:ext cx="7058025" cy="1247775"/>
            </a:xfrm>
            <a:custGeom>
              <a:avLst/>
              <a:gdLst>
                <a:gd name="connsiteX0" fmla="*/ 0 w 7058025"/>
                <a:gd name="connsiteY0" fmla="*/ 66675 h 1247775"/>
                <a:gd name="connsiteX1" fmla="*/ 2457450 w 7058025"/>
                <a:gd name="connsiteY1" fmla="*/ 1247775 h 1247775"/>
                <a:gd name="connsiteX2" fmla="*/ 7058025 w 7058025"/>
                <a:gd name="connsiteY2" fmla="*/ 1162050 h 1247775"/>
                <a:gd name="connsiteX3" fmla="*/ 4495800 w 7058025"/>
                <a:gd name="connsiteY3" fmla="*/ 0 h 1247775"/>
                <a:gd name="connsiteX4" fmla="*/ 0 w 7058025"/>
                <a:gd name="connsiteY4" fmla="*/ 66675 h 124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58025" h="1247775">
                  <a:moveTo>
                    <a:pt x="0" y="66675"/>
                  </a:moveTo>
                  <a:lnTo>
                    <a:pt x="2457450" y="1247775"/>
                  </a:lnTo>
                  <a:lnTo>
                    <a:pt x="7058025" y="1162050"/>
                  </a:lnTo>
                  <a:lnTo>
                    <a:pt x="4495800" y="0"/>
                  </a:lnTo>
                  <a:lnTo>
                    <a:pt x="0" y="66675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96" name="그룹 295"/>
            <p:cNvGrpSpPr/>
            <p:nvPr/>
          </p:nvGrpSpPr>
          <p:grpSpPr>
            <a:xfrm>
              <a:off x="984975" y="1091550"/>
              <a:ext cx="3240000" cy="3600000"/>
              <a:chOff x="3216000" y="1269000"/>
              <a:chExt cx="3240000" cy="3600000"/>
            </a:xfrm>
          </p:grpSpPr>
          <p:cxnSp>
            <p:nvCxnSpPr>
              <p:cNvPr id="363" name="직선 연결선 362"/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4" name="원호 363"/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65" name="직선 연결선 364"/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그룹 296"/>
            <p:cNvGrpSpPr/>
            <p:nvPr/>
          </p:nvGrpSpPr>
          <p:grpSpPr>
            <a:xfrm>
              <a:off x="1430700" y="1301100"/>
              <a:ext cx="3240000" cy="3600000"/>
              <a:chOff x="3216000" y="1269000"/>
              <a:chExt cx="3240000" cy="3600000"/>
            </a:xfrm>
          </p:grpSpPr>
          <p:cxnSp>
            <p:nvCxnSpPr>
              <p:cNvPr id="360" name="직선 연결선 359"/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1" name="원호 360"/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62" name="직선 연결선 361"/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그룹 297"/>
            <p:cNvGrpSpPr/>
            <p:nvPr/>
          </p:nvGrpSpPr>
          <p:grpSpPr>
            <a:xfrm>
              <a:off x="1895475" y="1482075"/>
              <a:ext cx="3240000" cy="3600000"/>
              <a:chOff x="3216000" y="1269000"/>
              <a:chExt cx="3240000" cy="3600000"/>
            </a:xfrm>
          </p:grpSpPr>
          <p:cxnSp>
            <p:nvCxnSpPr>
              <p:cNvPr id="357" name="직선 연결선 356"/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8" name="원호 357"/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59" name="직선 연결선 358"/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그룹 298"/>
            <p:cNvGrpSpPr/>
            <p:nvPr/>
          </p:nvGrpSpPr>
          <p:grpSpPr>
            <a:xfrm>
              <a:off x="2424975" y="1701150"/>
              <a:ext cx="3240000" cy="3600000"/>
              <a:chOff x="3216000" y="1269000"/>
              <a:chExt cx="3240000" cy="3600000"/>
            </a:xfrm>
          </p:grpSpPr>
          <p:cxnSp>
            <p:nvCxnSpPr>
              <p:cNvPr id="354" name="직선 연결선 353"/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5" name="원호 354"/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56" name="직선 연결선 355"/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0" name="직선 연결선 299"/>
            <p:cNvCxnSpPr/>
            <p:nvPr/>
          </p:nvCxnSpPr>
          <p:spPr>
            <a:xfrm>
              <a:off x="2640975" y="1091550"/>
              <a:ext cx="1872000" cy="79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직선 연결선 300"/>
            <p:cNvCxnSpPr/>
            <p:nvPr/>
          </p:nvCxnSpPr>
          <p:spPr>
            <a:xfrm>
              <a:off x="984975" y="2243550"/>
              <a:ext cx="2016000" cy="86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직선 연결선 301"/>
            <p:cNvCxnSpPr/>
            <p:nvPr/>
          </p:nvCxnSpPr>
          <p:spPr>
            <a:xfrm>
              <a:off x="4224975" y="2243550"/>
              <a:ext cx="1944000" cy="86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직선 연결선 302"/>
            <p:cNvCxnSpPr>
              <a:endCxn id="315" idx="0"/>
            </p:cNvCxnSpPr>
            <p:nvPr/>
          </p:nvCxnSpPr>
          <p:spPr>
            <a:xfrm>
              <a:off x="2400975" y="5273670"/>
              <a:ext cx="3284674" cy="76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직선 연결선 303"/>
            <p:cNvCxnSpPr/>
            <p:nvPr/>
          </p:nvCxnSpPr>
          <p:spPr>
            <a:xfrm flipV="1">
              <a:off x="3410115" y="1811550"/>
              <a:ext cx="0" cy="34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직선 연결선 304"/>
            <p:cNvCxnSpPr/>
            <p:nvPr/>
          </p:nvCxnSpPr>
          <p:spPr>
            <a:xfrm flipV="1">
              <a:off x="4770775" y="1811550"/>
              <a:ext cx="7340" cy="348229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직선 연결선 305"/>
            <p:cNvCxnSpPr/>
            <p:nvPr/>
          </p:nvCxnSpPr>
          <p:spPr>
            <a:xfrm>
              <a:off x="2424975" y="2747550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직선 연결선 306"/>
            <p:cNvCxnSpPr/>
            <p:nvPr/>
          </p:nvCxnSpPr>
          <p:spPr>
            <a:xfrm>
              <a:off x="4212275" y="4102850"/>
              <a:ext cx="2016000" cy="864000"/>
            </a:xfrm>
            <a:prstGeom prst="line">
              <a:avLst/>
            </a:prstGeom>
            <a:ln w="38100" cmpd="tri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직선 연결선 307"/>
            <p:cNvCxnSpPr/>
            <p:nvPr/>
          </p:nvCxnSpPr>
          <p:spPr>
            <a:xfrm>
              <a:off x="4224975" y="2603550"/>
              <a:ext cx="1944000" cy="86400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직선 연결선 308"/>
            <p:cNvCxnSpPr/>
            <p:nvPr/>
          </p:nvCxnSpPr>
          <p:spPr>
            <a:xfrm>
              <a:off x="984975" y="2099550"/>
              <a:ext cx="3254189" cy="896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" name="직사각형 309"/>
            <p:cNvSpPr/>
            <p:nvPr/>
          </p:nvSpPr>
          <p:spPr>
            <a:xfrm>
              <a:off x="4684137" y="3323550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1" name="직사각형 310"/>
            <p:cNvSpPr/>
            <p:nvPr/>
          </p:nvSpPr>
          <p:spPr>
            <a:xfrm>
              <a:off x="4679835" y="4475550"/>
              <a:ext cx="115957" cy="14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12" name="직선 연결선 311"/>
            <p:cNvCxnSpPr/>
            <p:nvPr/>
          </p:nvCxnSpPr>
          <p:spPr>
            <a:xfrm>
              <a:off x="3427095" y="1784610"/>
              <a:ext cx="0" cy="351282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직선 연결선 312"/>
            <p:cNvCxnSpPr/>
            <p:nvPr/>
          </p:nvCxnSpPr>
          <p:spPr>
            <a:xfrm>
              <a:off x="4785735" y="1811550"/>
              <a:ext cx="0" cy="351282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4" name="자유형 313"/>
            <p:cNvSpPr/>
            <p:nvPr/>
          </p:nvSpPr>
          <p:spPr>
            <a:xfrm>
              <a:off x="4781535" y="1811550"/>
              <a:ext cx="914400" cy="3512820"/>
            </a:xfrm>
            <a:custGeom>
              <a:avLst/>
              <a:gdLst>
                <a:gd name="connsiteX0" fmla="*/ 22860 w 914400"/>
                <a:gd name="connsiteY0" fmla="*/ 3497580 h 3512820"/>
                <a:gd name="connsiteX1" fmla="*/ 914400 w 914400"/>
                <a:gd name="connsiteY1" fmla="*/ 3512820 h 3512820"/>
                <a:gd name="connsiteX2" fmla="*/ 899160 w 914400"/>
                <a:gd name="connsiteY2" fmla="*/ 3368040 h 3512820"/>
                <a:gd name="connsiteX3" fmla="*/ 914400 w 914400"/>
                <a:gd name="connsiteY3" fmla="*/ 640080 h 3512820"/>
                <a:gd name="connsiteX4" fmla="*/ 868680 w 914400"/>
                <a:gd name="connsiteY4" fmla="*/ 510540 h 3512820"/>
                <a:gd name="connsiteX5" fmla="*/ 731520 w 914400"/>
                <a:gd name="connsiteY5" fmla="*/ 350520 h 3512820"/>
                <a:gd name="connsiteX6" fmla="*/ 533400 w 914400"/>
                <a:gd name="connsiteY6" fmla="*/ 205740 h 3512820"/>
                <a:gd name="connsiteX7" fmla="*/ 320040 w 914400"/>
                <a:gd name="connsiteY7" fmla="*/ 76200 h 3512820"/>
                <a:gd name="connsiteX8" fmla="*/ 137160 w 914400"/>
                <a:gd name="connsiteY8" fmla="*/ 22860 h 3512820"/>
                <a:gd name="connsiteX9" fmla="*/ 0 w 914400"/>
                <a:gd name="connsiteY9" fmla="*/ 0 h 3512820"/>
                <a:gd name="connsiteX10" fmla="*/ 22860 w 914400"/>
                <a:gd name="connsiteY10" fmla="*/ 3497580 h 3512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4400" h="3512820">
                  <a:moveTo>
                    <a:pt x="22860" y="3497580"/>
                  </a:moveTo>
                  <a:lnTo>
                    <a:pt x="914400" y="3512820"/>
                  </a:lnTo>
                  <a:cubicBezTo>
                    <a:pt x="894677" y="3414204"/>
                    <a:pt x="899160" y="3462523"/>
                    <a:pt x="899160" y="3368040"/>
                  </a:cubicBezTo>
                  <a:lnTo>
                    <a:pt x="914400" y="640080"/>
                  </a:lnTo>
                  <a:lnTo>
                    <a:pt x="868680" y="510540"/>
                  </a:lnTo>
                  <a:lnTo>
                    <a:pt x="731520" y="350520"/>
                  </a:lnTo>
                  <a:lnTo>
                    <a:pt x="533400" y="205740"/>
                  </a:lnTo>
                  <a:lnTo>
                    <a:pt x="320040" y="76200"/>
                  </a:lnTo>
                  <a:lnTo>
                    <a:pt x="137160" y="22860"/>
                  </a:lnTo>
                  <a:lnTo>
                    <a:pt x="0" y="0"/>
                  </a:lnTo>
                  <a:lnTo>
                    <a:pt x="22860" y="3497580"/>
                  </a:lnTo>
                  <a:close/>
                </a:path>
              </a:pathLst>
            </a:custGeom>
            <a:solidFill>
              <a:schemeClr val="bg1">
                <a:lumMod val="50000"/>
                <a:alpha val="8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5" name="자유형 314"/>
            <p:cNvSpPr/>
            <p:nvPr/>
          </p:nvSpPr>
          <p:spPr>
            <a:xfrm>
              <a:off x="5357925" y="2027550"/>
              <a:ext cx="864000" cy="3421380"/>
            </a:xfrm>
            <a:custGeom>
              <a:avLst/>
              <a:gdLst>
                <a:gd name="connsiteX0" fmla="*/ 251460 w 662940"/>
                <a:gd name="connsiteY0" fmla="*/ 3253740 h 3421380"/>
                <a:gd name="connsiteX1" fmla="*/ 662940 w 662940"/>
                <a:gd name="connsiteY1" fmla="*/ 3421380 h 3421380"/>
                <a:gd name="connsiteX2" fmla="*/ 647700 w 662940"/>
                <a:gd name="connsiteY2" fmla="*/ 548640 h 3421380"/>
                <a:gd name="connsiteX3" fmla="*/ 548640 w 662940"/>
                <a:gd name="connsiteY3" fmla="*/ 358140 h 3421380"/>
                <a:gd name="connsiteX4" fmla="*/ 434340 w 662940"/>
                <a:gd name="connsiteY4" fmla="*/ 220980 h 3421380"/>
                <a:gd name="connsiteX5" fmla="*/ 266700 w 662940"/>
                <a:gd name="connsiteY5" fmla="*/ 91440 h 3421380"/>
                <a:gd name="connsiteX6" fmla="*/ 137160 w 662940"/>
                <a:gd name="connsiteY6" fmla="*/ 45720 h 3421380"/>
                <a:gd name="connsiteX7" fmla="*/ 0 w 662940"/>
                <a:gd name="connsiteY7" fmla="*/ 0 h 3421380"/>
                <a:gd name="connsiteX8" fmla="*/ 175260 w 662940"/>
                <a:gd name="connsiteY8" fmla="*/ 198120 h 3421380"/>
                <a:gd name="connsiteX9" fmla="*/ 243840 w 662940"/>
                <a:gd name="connsiteY9" fmla="*/ 396240 h 3421380"/>
                <a:gd name="connsiteX10" fmla="*/ 251460 w 662940"/>
                <a:gd name="connsiteY10" fmla="*/ 3253740 h 3421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2940" h="3421380">
                  <a:moveTo>
                    <a:pt x="251460" y="3253740"/>
                  </a:moveTo>
                  <a:lnTo>
                    <a:pt x="662940" y="3421380"/>
                  </a:lnTo>
                  <a:lnTo>
                    <a:pt x="647700" y="548640"/>
                  </a:lnTo>
                  <a:lnTo>
                    <a:pt x="548640" y="358140"/>
                  </a:lnTo>
                  <a:lnTo>
                    <a:pt x="434340" y="220980"/>
                  </a:lnTo>
                  <a:lnTo>
                    <a:pt x="266700" y="91440"/>
                  </a:lnTo>
                  <a:lnTo>
                    <a:pt x="137160" y="45720"/>
                  </a:lnTo>
                  <a:lnTo>
                    <a:pt x="0" y="0"/>
                  </a:lnTo>
                  <a:lnTo>
                    <a:pt x="175260" y="198120"/>
                  </a:lnTo>
                  <a:lnTo>
                    <a:pt x="243840" y="396240"/>
                  </a:lnTo>
                  <a:lnTo>
                    <a:pt x="251460" y="3253740"/>
                  </a:lnTo>
                  <a:close/>
                </a:path>
              </a:pathLst>
            </a:custGeom>
            <a:solidFill>
              <a:schemeClr val="bg1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16" name="직선 연결선 315"/>
            <p:cNvCxnSpPr/>
            <p:nvPr/>
          </p:nvCxnSpPr>
          <p:spPr>
            <a:xfrm>
              <a:off x="984975" y="4115550"/>
              <a:ext cx="3240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직선 연결선 316"/>
            <p:cNvCxnSpPr/>
            <p:nvPr/>
          </p:nvCxnSpPr>
          <p:spPr>
            <a:xfrm>
              <a:off x="4800975" y="4691550"/>
              <a:ext cx="864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직선 연결선 317"/>
            <p:cNvCxnSpPr/>
            <p:nvPr/>
          </p:nvCxnSpPr>
          <p:spPr>
            <a:xfrm>
              <a:off x="984975" y="2603550"/>
              <a:ext cx="3240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9" name="자유형 318"/>
            <p:cNvSpPr/>
            <p:nvPr/>
          </p:nvSpPr>
          <p:spPr>
            <a:xfrm>
              <a:off x="3442335" y="1716030"/>
              <a:ext cx="1325880" cy="1021080"/>
            </a:xfrm>
            <a:custGeom>
              <a:avLst/>
              <a:gdLst>
                <a:gd name="connsiteX0" fmla="*/ 0 w 1325880"/>
                <a:gd name="connsiteY0" fmla="*/ 60960 h 1021080"/>
                <a:gd name="connsiteX1" fmla="*/ 7620 w 1325880"/>
                <a:gd name="connsiteY1" fmla="*/ 1013460 h 1021080"/>
                <a:gd name="connsiteX2" fmla="*/ 1325880 w 1325880"/>
                <a:gd name="connsiteY2" fmla="*/ 1021080 h 1021080"/>
                <a:gd name="connsiteX3" fmla="*/ 1325880 w 1325880"/>
                <a:gd name="connsiteY3" fmla="*/ 76200 h 1021080"/>
                <a:gd name="connsiteX4" fmla="*/ 1082040 w 1325880"/>
                <a:gd name="connsiteY4" fmla="*/ 30480 h 1021080"/>
                <a:gd name="connsiteX5" fmla="*/ 830580 w 1325880"/>
                <a:gd name="connsiteY5" fmla="*/ 15240 h 1021080"/>
                <a:gd name="connsiteX6" fmla="*/ 548640 w 1325880"/>
                <a:gd name="connsiteY6" fmla="*/ 0 h 1021080"/>
                <a:gd name="connsiteX7" fmla="*/ 304800 w 1325880"/>
                <a:gd name="connsiteY7" fmla="*/ 22860 h 1021080"/>
                <a:gd name="connsiteX8" fmla="*/ 0 w 1325880"/>
                <a:gd name="connsiteY8" fmla="*/ 60960 h 1021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5880" h="1021080">
                  <a:moveTo>
                    <a:pt x="0" y="60960"/>
                  </a:moveTo>
                  <a:lnTo>
                    <a:pt x="7620" y="1013460"/>
                  </a:lnTo>
                  <a:lnTo>
                    <a:pt x="1325880" y="1021080"/>
                  </a:lnTo>
                  <a:lnTo>
                    <a:pt x="1325880" y="76200"/>
                  </a:lnTo>
                  <a:lnTo>
                    <a:pt x="1082040" y="30480"/>
                  </a:lnTo>
                  <a:lnTo>
                    <a:pt x="830580" y="15240"/>
                  </a:lnTo>
                  <a:lnTo>
                    <a:pt x="548640" y="0"/>
                  </a:lnTo>
                  <a:lnTo>
                    <a:pt x="304800" y="22860"/>
                  </a:lnTo>
                  <a:lnTo>
                    <a:pt x="0" y="60960"/>
                  </a:lnTo>
                  <a:close/>
                </a:path>
              </a:pathLst>
            </a:custGeom>
            <a:pattFill prst="smGri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0" name="자유형 319"/>
            <p:cNvSpPr/>
            <p:nvPr/>
          </p:nvSpPr>
          <p:spPr>
            <a:xfrm>
              <a:off x="2425755" y="1762410"/>
              <a:ext cx="990600" cy="3535680"/>
            </a:xfrm>
            <a:custGeom>
              <a:avLst/>
              <a:gdLst>
                <a:gd name="connsiteX0" fmla="*/ 982980 w 990600"/>
                <a:gd name="connsiteY0" fmla="*/ 0 h 3535680"/>
                <a:gd name="connsiteX1" fmla="*/ 525780 w 990600"/>
                <a:gd name="connsiteY1" fmla="*/ 137160 h 3535680"/>
                <a:gd name="connsiteX2" fmla="*/ 281940 w 990600"/>
                <a:gd name="connsiteY2" fmla="*/ 289560 h 3535680"/>
                <a:gd name="connsiteX3" fmla="*/ 60960 w 990600"/>
                <a:gd name="connsiteY3" fmla="*/ 487680 h 3535680"/>
                <a:gd name="connsiteX4" fmla="*/ 0 w 990600"/>
                <a:gd name="connsiteY4" fmla="*/ 647700 h 3535680"/>
                <a:gd name="connsiteX5" fmla="*/ 0 w 990600"/>
                <a:gd name="connsiteY5" fmla="*/ 3528060 h 3535680"/>
                <a:gd name="connsiteX6" fmla="*/ 990600 w 990600"/>
                <a:gd name="connsiteY6" fmla="*/ 3535680 h 3535680"/>
                <a:gd name="connsiteX7" fmla="*/ 982980 w 990600"/>
                <a:gd name="connsiteY7" fmla="*/ 0 h 3535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0600" h="3535680">
                  <a:moveTo>
                    <a:pt x="982980" y="0"/>
                  </a:moveTo>
                  <a:lnTo>
                    <a:pt x="525780" y="137160"/>
                  </a:lnTo>
                  <a:lnTo>
                    <a:pt x="281940" y="289560"/>
                  </a:lnTo>
                  <a:lnTo>
                    <a:pt x="60960" y="487680"/>
                  </a:lnTo>
                  <a:lnTo>
                    <a:pt x="0" y="647700"/>
                  </a:lnTo>
                  <a:lnTo>
                    <a:pt x="0" y="3528060"/>
                  </a:lnTo>
                  <a:lnTo>
                    <a:pt x="990600" y="3535680"/>
                  </a:lnTo>
                  <a:lnTo>
                    <a:pt x="982980" y="0"/>
                  </a:lnTo>
                  <a:close/>
                </a:path>
              </a:pathLst>
            </a:custGeom>
            <a:solidFill>
              <a:schemeClr val="bg1">
                <a:lumMod val="50000"/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21" name="직선 연결선 320"/>
            <p:cNvCxnSpPr/>
            <p:nvPr/>
          </p:nvCxnSpPr>
          <p:spPr>
            <a:xfrm>
              <a:off x="2424975" y="2747550"/>
              <a:ext cx="3240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직선 연결선 321"/>
            <p:cNvCxnSpPr/>
            <p:nvPr/>
          </p:nvCxnSpPr>
          <p:spPr>
            <a:xfrm>
              <a:off x="2424975" y="4691550"/>
              <a:ext cx="1008000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직선 연결선 322"/>
            <p:cNvCxnSpPr/>
            <p:nvPr/>
          </p:nvCxnSpPr>
          <p:spPr>
            <a:xfrm>
              <a:off x="984975" y="4115550"/>
              <a:ext cx="2016000" cy="86400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직선 연결선 323"/>
            <p:cNvCxnSpPr/>
            <p:nvPr/>
          </p:nvCxnSpPr>
          <p:spPr>
            <a:xfrm>
              <a:off x="984975" y="2603550"/>
              <a:ext cx="1944000" cy="79200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5" name="직사각형 324"/>
            <p:cNvSpPr/>
            <p:nvPr/>
          </p:nvSpPr>
          <p:spPr>
            <a:xfrm>
              <a:off x="3479280" y="2800500"/>
              <a:ext cx="1248720" cy="2428350"/>
            </a:xfrm>
            <a:prstGeom prst="rect">
              <a:avLst/>
            </a:prstGeom>
            <a:solidFill>
              <a:schemeClr val="bg1">
                <a:lumMod val="50000"/>
                <a:alpha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26" name="직선 화살표 연결선 325"/>
            <p:cNvCxnSpPr/>
            <p:nvPr/>
          </p:nvCxnSpPr>
          <p:spPr>
            <a:xfrm flipV="1">
              <a:off x="6456975" y="2603550"/>
              <a:ext cx="0" cy="291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7" name="TextBox 326"/>
                <p:cNvSpPr txBox="1"/>
                <p:nvPr/>
              </p:nvSpPr>
              <p:spPr>
                <a:xfrm>
                  <a:off x="6528975" y="4187550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>
            <p:sp>
              <p:nvSpPr>
                <p:cNvPr id="327" name="TextBox 3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8975" y="4187550"/>
                  <a:ext cx="384721" cy="153888"/>
                </a:xfrm>
                <a:prstGeom prst="rect">
                  <a:avLst/>
                </a:prstGeom>
                <a:blipFill>
                  <a:blip r:embed="rId3"/>
                  <a:stretch>
                    <a:fillRect l="-11111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8" name="직선 화살표 연결선 327"/>
            <p:cNvCxnSpPr/>
            <p:nvPr/>
          </p:nvCxnSpPr>
          <p:spPr>
            <a:xfrm>
              <a:off x="3101550" y="5589450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9" name="TextBox 328"/>
                <p:cNvSpPr txBox="1"/>
                <p:nvPr/>
              </p:nvSpPr>
              <p:spPr>
                <a:xfrm>
                  <a:off x="4440975" y="5627550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220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29" name="TextBox 3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0975" y="5627550"/>
                  <a:ext cx="384721" cy="153888"/>
                </a:xfrm>
                <a:prstGeom prst="rect">
                  <a:avLst/>
                </a:prstGeom>
                <a:blipFill>
                  <a:blip r:embed="rId12"/>
                  <a:stretch>
                    <a:fillRect l="-12698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0" name="직선 화살표 연결선 329"/>
            <p:cNvCxnSpPr/>
            <p:nvPr/>
          </p:nvCxnSpPr>
          <p:spPr>
            <a:xfrm>
              <a:off x="696975" y="4691550"/>
              <a:ext cx="504000" cy="21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1" name="TextBox 330"/>
                <p:cNvSpPr txBox="1"/>
                <p:nvPr/>
              </p:nvSpPr>
              <p:spPr>
                <a:xfrm>
                  <a:off x="1128975" y="497955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800" dirty="0"/>
                </a:p>
              </p:txBody>
            </p:sp>
          </mc:Choice>
          <mc:Fallback>
            <p:sp>
              <p:nvSpPr>
                <p:cNvPr id="331" name="TextBox 3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8975" y="4979550"/>
                  <a:ext cx="384721" cy="123111"/>
                </a:xfrm>
                <a:prstGeom prst="rect">
                  <a:avLst/>
                </a:prstGeom>
                <a:blipFill>
                  <a:blip r:embed="rId13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32" name="그룹 331"/>
            <p:cNvGrpSpPr/>
            <p:nvPr/>
          </p:nvGrpSpPr>
          <p:grpSpPr>
            <a:xfrm>
              <a:off x="2971275" y="1921650"/>
              <a:ext cx="3240000" cy="3600000"/>
              <a:chOff x="3216000" y="1269000"/>
              <a:chExt cx="3240000" cy="3600000"/>
            </a:xfrm>
          </p:grpSpPr>
          <p:cxnSp>
            <p:nvCxnSpPr>
              <p:cNvPr id="351" name="직선 연결선 350"/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2" name="원호 351"/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53" name="직선 연결선 352"/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3" name="TextBox 332"/>
                <p:cNvSpPr txBox="1"/>
                <p:nvPr/>
              </p:nvSpPr>
              <p:spPr>
                <a:xfrm>
                  <a:off x="912975" y="476355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75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>
            <p:sp>
              <p:nvSpPr>
                <p:cNvPr id="333" name="TextBox 3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2975" y="4763550"/>
                  <a:ext cx="384721" cy="123111"/>
                </a:xfrm>
                <a:prstGeom prst="rect">
                  <a:avLst/>
                </a:prstGeom>
                <a:blipFill>
                  <a:blip r:embed="rId14"/>
                  <a:stretch>
                    <a:fillRect b="-952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4" name="직선 연결선 333"/>
            <p:cNvCxnSpPr/>
            <p:nvPr/>
          </p:nvCxnSpPr>
          <p:spPr>
            <a:xfrm flipH="1">
              <a:off x="120975" y="4691550"/>
              <a:ext cx="86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직선 연결선 334"/>
            <p:cNvCxnSpPr/>
            <p:nvPr/>
          </p:nvCxnSpPr>
          <p:spPr>
            <a:xfrm flipH="1">
              <a:off x="1111250" y="4907552"/>
              <a:ext cx="305727" cy="69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6" name="자유형 335"/>
            <p:cNvSpPr/>
            <p:nvPr/>
          </p:nvSpPr>
          <p:spPr>
            <a:xfrm>
              <a:off x="974475" y="1053000"/>
              <a:ext cx="4330950" cy="4480650"/>
            </a:xfrm>
            <a:custGeom>
              <a:avLst/>
              <a:gdLst>
                <a:gd name="connsiteX0" fmla="*/ 0 w 4371975"/>
                <a:gd name="connsiteY0" fmla="*/ 3581400 h 4429125"/>
                <a:gd name="connsiteX1" fmla="*/ 2019300 w 4371975"/>
                <a:gd name="connsiteY1" fmla="*/ 4429125 h 4429125"/>
                <a:gd name="connsiteX2" fmla="*/ 2009775 w 4371975"/>
                <a:gd name="connsiteY2" fmla="*/ 1581150 h 4429125"/>
                <a:gd name="connsiteX3" fmla="*/ 2105025 w 4371975"/>
                <a:gd name="connsiteY3" fmla="*/ 1343025 h 4429125"/>
                <a:gd name="connsiteX4" fmla="*/ 2314575 w 4371975"/>
                <a:gd name="connsiteY4" fmla="*/ 1171575 h 4429125"/>
                <a:gd name="connsiteX5" fmla="*/ 2533650 w 4371975"/>
                <a:gd name="connsiteY5" fmla="*/ 1047750 h 4429125"/>
                <a:gd name="connsiteX6" fmla="*/ 3028950 w 4371975"/>
                <a:gd name="connsiteY6" fmla="*/ 885825 h 4429125"/>
                <a:gd name="connsiteX7" fmla="*/ 3133725 w 4371975"/>
                <a:gd name="connsiteY7" fmla="*/ 895350 h 4429125"/>
                <a:gd name="connsiteX8" fmla="*/ 3457575 w 4371975"/>
                <a:gd name="connsiteY8" fmla="*/ 838200 h 4429125"/>
                <a:gd name="connsiteX9" fmla="*/ 4029075 w 4371975"/>
                <a:gd name="connsiteY9" fmla="*/ 866775 h 4429125"/>
                <a:gd name="connsiteX10" fmla="*/ 4371975 w 4371975"/>
                <a:gd name="connsiteY10" fmla="*/ 923925 h 4429125"/>
                <a:gd name="connsiteX11" fmla="*/ 4162425 w 4371975"/>
                <a:gd name="connsiteY11" fmla="*/ 809625 h 4429125"/>
                <a:gd name="connsiteX12" fmla="*/ 3838575 w 4371975"/>
                <a:gd name="connsiteY12" fmla="*/ 685800 h 4429125"/>
                <a:gd name="connsiteX13" fmla="*/ 3390900 w 4371975"/>
                <a:gd name="connsiteY13" fmla="*/ 485775 h 4429125"/>
                <a:gd name="connsiteX14" fmla="*/ 2990850 w 4371975"/>
                <a:gd name="connsiteY14" fmla="*/ 323850 h 4429125"/>
                <a:gd name="connsiteX15" fmla="*/ 2914650 w 4371975"/>
                <a:gd name="connsiteY15" fmla="*/ 276225 h 4429125"/>
                <a:gd name="connsiteX16" fmla="*/ 2819400 w 4371975"/>
                <a:gd name="connsiteY16" fmla="*/ 228600 h 4429125"/>
                <a:gd name="connsiteX17" fmla="*/ 2466975 w 4371975"/>
                <a:gd name="connsiteY17" fmla="*/ 104775 h 4429125"/>
                <a:gd name="connsiteX18" fmla="*/ 2219325 w 4371975"/>
                <a:gd name="connsiteY18" fmla="*/ 38100 h 4429125"/>
                <a:gd name="connsiteX19" fmla="*/ 1752600 w 4371975"/>
                <a:gd name="connsiteY19" fmla="*/ 0 h 4429125"/>
                <a:gd name="connsiteX20" fmla="*/ 1181100 w 4371975"/>
                <a:gd name="connsiteY20" fmla="*/ 38100 h 4429125"/>
                <a:gd name="connsiteX21" fmla="*/ 781050 w 4371975"/>
                <a:gd name="connsiteY21" fmla="*/ 114300 h 4429125"/>
                <a:gd name="connsiteX22" fmla="*/ 447675 w 4371975"/>
                <a:gd name="connsiteY22" fmla="*/ 276225 h 4429125"/>
                <a:gd name="connsiteX23" fmla="*/ 238125 w 4371975"/>
                <a:gd name="connsiteY23" fmla="*/ 381000 h 4429125"/>
                <a:gd name="connsiteX24" fmla="*/ 85725 w 4371975"/>
                <a:gd name="connsiteY24" fmla="*/ 571500 h 4429125"/>
                <a:gd name="connsiteX25" fmla="*/ 0 w 4371975"/>
                <a:gd name="connsiteY25" fmla="*/ 752475 h 4429125"/>
                <a:gd name="connsiteX26" fmla="*/ 0 w 4371975"/>
                <a:gd name="connsiteY26" fmla="*/ 3581400 h 442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371975" h="4429125">
                  <a:moveTo>
                    <a:pt x="0" y="3581400"/>
                  </a:moveTo>
                  <a:lnTo>
                    <a:pt x="2019300" y="4429125"/>
                  </a:lnTo>
                  <a:lnTo>
                    <a:pt x="2009775" y="1581150"/>
                  </a:lnTo>
                  <a:lnTo>
                    <a:pt x="2105025" y="1343025"/>
                  </a:lnTo>
                  <a:lnTo>
                    <a:pt x="2314575" y="1171575"/>
                  </a:lnTo>
                  <a:lnTo>
                    <a:pt x="2533650" y="1047750"/>
                  </a:lnTo>
                  <a:lnTo>
                    <a:pt x="3028950" y="885825"/>
                  </a:lnTo>
                  <a:lnTo>
                    <a:pt x="3133725" y="895350"/>
                  </a:lnTo>
                  <a:lnTo>
                    <a:pt x="3457575" y="838200"/>
                  </a:lnTo>
                  <a:lnTo>
                    <a:pt x="4029075" y="866775"/>
                  </a:lnTo>
                  <a:lnTo>
                    <a:pt x="4371975" y="923925"/>
                  </a:lnTo>
                  <a:lnTo>
                    <a:pt x="4162425" y="809625"/>
                  </a:lnTo>
                  <a:lnTo>
                    <a:pt x="3838575" y="685800"/>
                  </a:lnTo>
                  <a:lnTo>
                    <a:pt x="3390900" y="485775"/>
                  </a:lnTo>
                  <a:lnTo>
                    <a:pt x="2990850" y="323850"/>
                  </a:lnTo>
                  <a:lnTo>
                    <a:pt x="2914650" y="276225"/>
                  </a:lnTo>
                  <a:lnTo>
                    <a:pt x="2819400" y="228600"/>
                  </a:lnTo>
                  <a:lnTo>
                    <a:pt x="2466975" y="104775"/>
                  </a:lnTo>
                  <a:lnTo>
                    <a:pt x="2219325" y="38100"/>
                  </a:lnTo>
                  <a:lnTo>
                    <a:pt x="1752600" y="0"/>
                  </a:lnTo>
                  <a:lnTo>
                    <a:pt x="1181100" y="38100"/>
                  </a:lnTo>
                  <a:lnTo>
                    <a:pt x="781050" y="114300"/>
                  </a:lnTo>
                  <a:lnTo>
                    <a:pt x="447675" y="276225"/>
                  </a:lnTo>
                  <a:lnTo>
                    <a:pt x="238125" y="381000"/>
                  </a:lnTo>
                  <a:lnTo>
                    <a:pt x="85725" y="571500"/>
                  </a:lnTo>
                  <a:lnTo>
                    <a:pt x="0" y="752475"/>
                  </a:lnTo>
                  <a:lnTo>
                    <a:pt x="0" y="3581400"/>
                  </a:lnTo>
                  <a:close/>
                </a:path>
              </a:pathLst>
            </a:custGeom>
            <a:solidFill>
              <a:schemeClr val="bg1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37" name="직선 연결선 336"/>
            <p:cNvCxnSpPr/>
            <p:nvPr/>
          </p:nvCxnSpPr>
          <p:spPr>
            <a:xfrm flipH="1">
              <a:off x="1495425" y="5082275"/>
              <a:ext cx="387450" cy="5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직선 연결선 337"/>
            <p:cNvCxnSpPr/>
            <p:nvPr/>
          </p:nvCxnSpPr>
          <p:spPr>
            <a:xfrm flipH="1">
              <a:off x="1711325" y="5285475"/>
              <a:ext cx="692250" cy="5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직선 연결선 338"/>
            <p:cNvCxnSpPr/>
            <p:nvPr/>
          </p:nvCxnSpPr>
          <p:spPr>
            <a:xfrm flipH="1">
              <a:off x="2092025" y="5510900"/>
              <a:ext cx="86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직선 화살표 연결선 339"/>
            <p:cNvCxnSpPr/>
            <p:nvPr/>
          </p:nvCxnSpPr>
          <p:spPr>
            <a:xfrm>
              <a:off x="1200975" y="4907550"/>
              <a:ext cx="386525" cy="1689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직선 화살표 연결선 340"/>
            <p:cNvCxnSpPr/>
            <p:nvPr/>
          </p:nvCxnSpPr>
          <p:spPr>
            <a:xfrm>
              <a:off x="1593850" y="5082800"/>
              <a:ext cx="460375" cy="19367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직선 화살표 연결선 341"/>
            <p:cNvCxnSpPr/>
            <p:nvPr/>
          </p:nvCxnSpPr>
          <p:spPr>
            <a:xfrm>
              <a:off x="454025" y="4701800"/>
              <a:ext cx="1416050" cy="5905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직선 화살표 연결선 342"/>
            <p:cNvCxnSpPr/>
            <p:nvPr/>
          </p:nvCxnSpPr>
          <p:spPr>
            <a:xfrm>
              <a:off x="2063750" y="5286000"/>
              <a:ext cx="517525" cy="21907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직선 화살표 연결선 343"/>
            <p:cNvCxnSpPr/>
            <p:nvPr/>
          </p:nvCxnSpPr>
          <p:spPr>
            <a:xfrm>
              <a:off x="1860550" y="5282825"/>
              <a:ext cx="511175" cy="2286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직선 화살표 연결선 344"/>
            <p:cNvCxnSpPr/>
            <p:nvPr/>
          </p:nvCxnSpPr>
          <p:spPr>
            <a:xfrm>
              <a:off x="206375" y="4689100"/>
              <a:ext cx="1946275" cy="83185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6" name="TextBox 345"/>
                <p:cNvSpPr txBox="1"/>
                <p:nvPr/>
              </p:nvSpPr>
              <p:spPr>
                <a:xfrm>
                  <a:off x="1992976" y="5339550"/>
                  <a:ext cx="288000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75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800" dirty="0"/>
                </a:p>
              </p:txBody>
            </p:sp>
          </mc:Choice>
          <mc:Fallback>
            <p:sp>
              <p:nvSpPr>
                <p:cNvPr id="346" name="TextBox 3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2976" y="5339550"/>
                  <a:ext cx="288000" cy="123111"/>
                </a:xfrm>
                <a:prstGeom prst="rect">
                  <a:avLst/>
                </a:prstGeom>
                <a:blipFill>
                  <a:blip r:embed="rId15"/>
                  <a:stretch>
                    <a:fillRect l="-6383" r="-2128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7" name="TextBox 346"/>
                <p:cNvSpPr txBox="1"/>
                <p:nvPr/>
              </p:nvSpPr>
              <p:spPr>
                <a:xfrm>
                  <a:off x="1200975" y="5195550"/>
                  <a:ext cx="384721" cy="1231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8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  <m:r>
                          <a:rPr lang="en-US" altLang="ko-KR" sz="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800" dirty="0"/>
                </a:p>
              </p:txBody>
            </p:sp>
          </mc:Choice>
          <mc:Fallback xmlns="">
            <p:sp>
              <p:nvSpPr>
                <p:cNvPr id="347" name="TextBox 3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0975" y="5195550"/>
                  <a:ext cx="384721" cy="123111"/>
                </a:xfrm>
                <a:prstGeom prst="rect">
                  <a:avLst/>
                </a:prstGeom>
                <a:blipFill>
                  <a:blip r:embed="rId16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8" name="직선 연결선 347"/>
            <p:cNvCxnSpPr/>
            <p:nvPr/>
          </p:nvCxnSpPr>
          <p:spPr>
            <a:xfrm flipH="1" flipV="1">
              <a:off x="2967855" y="5521650"/>
              <a:ext cx="393120" cy="1779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직선 연결선 348"/>
            <p:cNvCxnSpPr/>
            <p:nvPr/>
          </p:nvCxnSpPr>
          <p:spPr>
            <a:xfrm flipH="1" flipV="1">
              <a:off x="6198735" y="5541712"/>
              <a:ext cx="258240" cy="85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직선 연결선 349"/>
            <p:cNvCxnSpPr/>
            <p:nvPr/>
          </p:nvCxnSpPr>
          <p:spPr>
            <a:xfrm>
              <a:off x="5664975" y="2891550"/>
              <a:ext cx="554850" cy="2513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자유형: 도형 140">
            <a:extLst>
              <a:ext uri="{FF2B5EF4-FFF2-40B4-BE49-F238E27FC236}">
                <a16:creationId xmlns:a16="http://schemas.microsoft.com/office/drawing/2014/main" id="{A91E5A54-CB5F-4CAD-AA1F-1E6038A9A856}"/>
              </a:ext>
            </a:extLst>
          </p:cNvPr>
          <p:cNvSpPr/>
          <p:nvPr/>
        </p:nvSpPr>
        <p:spPr>
          <a:xfrm>
            <a:off x="1309800" y="2361853"/>
            <a:ext cx="254667" cy="116946"/>
          </a:xfrm>
          <a:custGeom>
            <a:avLst/>
            <a:gdLst>
              <a:gd name="connsiteX0" fmla="*/ 6626 w 178904"/>
              <a:gd name="connsiteY0" fmla="*/ 39757 h 848139"/>
              <a:gd name="connsiteX1" fmla="*/ 0 w 178904"/>
              <a:gd name="connsiteY1" fmla="*/ 768626 h 848139"/>
              <a:gd name="connsiteX2" fmla="*/ 72887 w 178904"/>
              <a:gd name="connsiteY2" fmla="*/ 848139 h 848139"/>
              <a:gd name="connsiteX3" fmla="*/ 178904 w 178904"/>
              <a:gd name="connsiteY3" fmla="*/ 762000 h 848139"/>
              <a:gd name="connsiteX4" fmla="*/ 178904 w 178904"/>
              <a:gd name="connsiteY4" fmla="*/ 46383 h 848139"/>
              <a:gd name="connsiteX5" fmla="*/ 125896 w 178904"/>
              <a:gd name="connsiteY5" fmla="*/ 0 h 848139"/>
              <a:gd name="connsiteX6" fmla="*/ 6626 w 178904"/>
              <a:gd name="connsiteY6" fmla="*/ 39757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904" h="848139">
                <a:moveTo>
                  <a:pt x="6626" y="39757"/>
                </a:moveTo>
                <a:cubicBezTo>
                  <a:pt x="4417" y="282713"/>
                  <a:pt x="2209" y="525670"/>
                  <a:pt x="0" y="768626"/>
                </a:cubicBezTo>
                <a:lnTo>
                  <a:pt x="72887" y="848139"/>
                </a:lnTo>
                <a:lnTo>
                  <a:pt x="178904" y="762000"/>
                </a:lnTo>
                <a:lnTo>
                  <a:pt x="178904" y="46383"/>
                </a:lnTo>
                <a:lnTo>
                  <a:pt x="125896" y="0"/>
                </a:lnTo>
                <a:lnTo>
                  <a:pt x="6626" y="3975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2" name="자유형: 도형 141">
            <a:extLst>
              <a:ext uri="{FF2B5EF4-FFF2-40B4-BE49-F238E27FC236}">
                <a16:creationId xmlns:a16="http://schemas.microsoft.com/office/drawing/2014/main" id="{A0457575-3381-4068-9D5B-BBB361309DE1}"/>
              </a:ext>
            </a:extLst>
          </p:cNvPr>
          <p:cNvSpPr/>
          <p:nvPr/>
        </p:nvSpPr>
        <p:spPr>
          <a:xfrm>
            <a:off x="1743971" y="2566542"/>
            <a:ext cx="254667" cy="116946"/>
          </a:xfrm>
          <a:custGeom>
            <a:avLst/>
            <a:gdLst>
              <a:gd name="connsiteX0" fmla="*/ 6626 w 178904"/>
              <a:gd name="connsiteY0" fmla="*/ 39757 h 848139"/>
              <a:gd name="connsiteX1" fmla="*/ 0 w 178904"/>
              <a:gd name="connsiteY1" fmla="*/ 768626 h 848139"/>
              <a:gd name="connsiteX2" fmla="*/ 72887 w 178904"/>
              <a:gd name="connsiteY2" fmla="*/ 848139 h 848139"/>
              <a:gd name="connsiteX3" fmla="*/ 178904 w 178904"/>
              <a:gd name="connsiteY3" fmla="*/ 762000 h 848139"/>
              <a:gd name="connsiteX4" fmla="*/ 178904 w 178904"/>
              <a:gd name="connsiteY4" fmla="*/ 46383 h 848139"/>
              <a:gd name="connsiteX5" fmla="*/ 125896 w 178904"/>
              <a:gd name="connsiteY5" fmla="*/ 0 h 848139"/>
              <a:gd name="connsiteX6" fmla="*/ 6626 w 178904"/>
              <a:gd name="connsiteY6" fmla="*/ 39757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904" h="848139">
                <a:moveTo>
                  <a:pt x="6626" y="39757"/>
                </a:moveTo>
                <a:cubicBezTo>
                  <a:pt x="4417" y="282713"/>
                  <a:pt x="2209" y="525670"/>
                  <a:pt x="0" y="768626"/>
                </a:cubicBezTo>
                <a:lnTo>
                  <a:pt x="72887" y="848139"/>
                </a:lnTo>
                <a:lnTo>
                  <a:pt x="178904" y="762000"/>
                </a:lnTo>
                <a:lnTo>
                  <a:pt x="178904" y="46383"/>
                </a:lnTo>
                <a:lnTo>
                  <a:pt x="125896" y="0"/>
                </a:lnTo>
                <a:lnTo>
                  <a:pt x="6626" y="3975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자유형: 도형 143">
            <a:extLst>
              <a:ext uri="{FF2B5EF4-FFF2-40B4-BE49-F238E27FC236}">
                <a16:creationId xmlns:a16="http://schemas.microsoft.com/office/drawing/2014/main" id="{FC56A5FD-B82B-4DCD-9795-2BFD87173855}"/>
              </a:ext>
            </a:extLst>
          </p:cNvPr>
          <p:cNvSpPr/>
          <p:nvPr/>
        </p:nvSpPr>
        <p:spPr>
          <a:xfrm>
            <a:off x="2972000" y="1217706"/>
            <a:ext cx="254667" cy="116946"/>
          </a:xfrm>
          <a:custGeom>
            <a:avLst/>
            <a:gdLst>
              <a:gd name="connsiteX0" fmla="*/ 6626 w 178904"/>
              <a:gd name="connsiteY0" fmla="*/ 39757 h 848139"/>
              <a:gd name="connsiteX1" fmla="*/ 0 w 178904"/>
              <a:gd name="connsiteY1" fmla="*/ 768626 h 848139"/>
              <a:gd name="connsiteX2" fmla="*/ 72887 w 178904"/>
              <a:gd name="connsiteY2" fmla="*/ 848139 h 848139"/>
              <a:gd name="connsiteX3" fmla="*/ 178904 w 178904"/>
              <a:gd name="connsiteY3" fmla="*/ 762000 h 848139"/>
              <a:gd name="connsiteX4" fmla="*/ 178904 w 178904"/>
              <a:gd name="connsiteY4" fmla="*/ 46383 h 848139"/>
              <a:gd name="connsiteX5" fmla="*/ 125896 w 178904"/>
              <a:gd name="connsiteY5" fmla="*/ 0 h 848139"/>
              <a:gd name="connsiteX6" fmla="*/ 6626 w 178904"/>
              <a:gd name="connsiteY6" fmla="*/ 39757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904" h="848139">
                <a:moveTo>
                  <a:pt x="6626" y="39757"/>
                </a:moveTo>
                <a:cubicBezTo>
                  <a:pt x="4417" y="282713"/>
                  <a:pt x="2209" y="525670"/>
                  <a:pt x="0" y="768626"/>
                </a:cubicBezTo>
                <a:lnTo>
                  <a:pt x="72887" y="848139"/>
                </a:lnTo>
                <a:lnTo>
                  <a:pt x="178904" y="762000"/>
                </a:lnTo>
                <a:lnTo>
                  <a:pt x="178904" y="46383"/>
                </a:lnTo>
                <a:lnTo>
                  <a:pt x="125896" y="0"/>
                </a:lnTo>
                <a:lnTo>
                  <a:pt x="6626" y="3975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6" name="자유형: 도형 145">
            <a:extLst>
              <a:ext uri="{FF2B5EF4-FFF2-40B4-BE49-F238E27FC236}">
                <a16:creationId xmlns:a16="http://schemas.microsoft.com/office/drawing/2014/main" id="{AB01C878-BC2C-4536-B395-EBB04AC22D82}"/>
              </a:ext>
            </a:extLst>
          </p:cNvPr>
          <p:cNvSpPr/>
          <p:nvPr/>
        </p:nvSpPr>
        <p:spPr>
          <a:xfrm>
            <a:off x="3388141" y="1423228"/>
            <a:ext cx="254667" cy="116946"/>
          </a:xfrm>
          <a:custGeom>
            <a:avLst/>
            <a:gdLst>
              <a:gd name="connsiteX0" fmla="*/ 6626 w 178904"/>
              <a:gd name="connsiteY0" fmla="*/ 39757 h 848139"/>
              <a:gd name="connsiteX1" fmla="*/ 0 w 178904"/>
              <a:gd name="connsiteY1" fmla="*/ 768626 h 848139"/>
              <a:gd name="connsiteX2" fmla="*/ 72887 w 178904"/>
              <a:gd name="connsiteY2" fmla="*/ 848139 h 848139"/>
              <a:gd name="connsiteX3" fmla="*/ 178904 w 178904"/>
              <a:gd name="connsiteY3" fmla="*/ 762000 h 848139"/>
              <a:gd name="connsiteX4" fmla="*/ 178904 w 178904"/>
              <a:gd name="connsiteY4" fmla="*/ 46383 h 848139"/>
              <a:gd name="connsiteX5" fmla="*/ 125896 w 178904"/>
              <a:gd name="connsiteY5" fmla="*/ 0 h 848139"/>
              <a:gd name="connsiteX6" fmla="*/ 6626 w 178904"/>
              <a:gd name="connsiteY6" fmla="*/ 39757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904" h="848139">
                <a:moveTo>
                  <a:pt x="6626" y="39757"/>
                </a:moveTo>
                <a:cubicBezTo>
                  <a:pt x="4417" y="282713"/>
                  <a:pt x="2209" y="525670"/>
                  <a:pt x="0" y="768626"/>
                </a:cubicBezTo>
                <a:lnTo>
                  <a:pt x="72887" y="848139"/>
                </a:lnTo>
                <a:lnTo>
                  <a:pt x="178904" y="762000"/>
                </a:lnTo>
                <a:lnTo>
                  <a:pt x="178904" y="46383"/>
                </a:lnTo>
                <a:lnTo>
                  <a:pt x="125896" y="0"/>
                </a:lnTo>
                <a:lnTo>
                  <a:pt x="6626" y="3975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자유형: 도형 146">
            <a:extLst>
              <a:ext uri="{FF2B5EF4-FFF2-40B4-BE49-F238E27FC236}">
                <a16:creationId xmlns:a16="http://schemas.microsoft.com/office/drawing/2014/main" id="{4B9CE5BC-83BA-4AF5-AF1B-F90F73100CA1}"/>
              </a:ext>
            </a:extLst>
          </p:cNvPr>
          <p:cNvSpPr/>
          <p:nvPr/>
        </p:nvSpPr>
        <p:spPr>
          <a:xfrm>
            <a:off x="5013381" y="2590293"/>
            <a:ext cx="254667" cy="116946"/>
          </a:xfrm>
          <a:custGeom>
            <a:avLst/>
            <a:gdLst>
              <a:gd name="connsiteX0" fmla="*/ 6626 w 178904"/>
              <a:gd name="connsiteY0" fmla="*/ 39757 h 848139"/>
              <a:gd name="connsiteX1" fmla="*/ 0 w 178904"/>
              <a:gd name="connsiteY1" fmla="*/ 768626 h 848139"/>
              <a:gd name="connsiteX2" fmla="*/ 72887 w 178904"/>
              <a:gd name="connsiteY2" fmla="*/ 848139 h 848139"/>
              <a:gd name="connsiteX3" fmla="*/ 178904 w 178904"/>
              <a:gd name="connsiteY3" fmla="*/ 762000 h 848139"/>
              <a:gd name="connsiteX4" fmla="*/ 178904 w 178904"/>
              <a:gd name="connsiteY4" fmla="*/ 46383 h 848139"/>
              <a:gd name="connsiteX5" fmla="*/ 125896 w 178904"/>
              <a:gd name="connsiteY5" fmla="*/ 0 h 848139"/>
              <a:gd name="connsiteX6" fmla="*/ 6626 w 178904"/>
              <a:gd name="connsiteY6" fmla="*/ 39757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904" h="848139">
                <a:moveTo>
                  <a:pt x="6626" y="39757"/>
                </a:moveTo>
                <a:cubicBezTo>
                  <a:pt x="4417" y="282713"/>
                  <a:pt x="2209" y="525670"/>
                  <a:pt x="0" y="768626"/>
                </a:cubicBezTo>
                <a:lnTo>
                  <a:pt x="72887" y="848139"/>
                </a:lnTo>
                <a:lnTo>
                  <a:pt x="178904" y="762000"/>
                </a:lnTo>
                <a:lnTo>
                  <a:pt x="178904" y="46383"/>
                </a:lnTo>
                <a:lnTo>
                  <a:pt x="125896" y="0"/>
                </a:lnTo>
                <a:lnTo>
                  <a:pt x="6626" y="3975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FFC22898-9D7E-43E0-8E46-F993293ACE5D}"/>
              </a:ext>
            </a:extLst>
          </p:cNvPr>
          <p:cNvGrpSpPr/>
          <p:nvPr/>
        </p:nvGrpSpPr>
        <p:grpSpPr>
          <a:xfrm rot="16200000">
            <a:off x="889155" y="2142422"/>
            <a:ext cx="144000" cy="139800"/>
            <a:chOff x="9624000" y="1197000"/>
            <a:chExt cx="144000" cy="139800"/>
          </a:xfrm>
        </p:grpSpPr>
        <p:cxnSp>
          <p:nvCxnSpPr>
            <p:cNvPr id="150" name="직선 연결선 149">
              <a:extLst>
                <a:ext uri="{FF2B5EF4-FFF2-40B4-BE49-F238E27FC236}">
                  <a16:creationId xmlns:a16="http://schemas.microsoft.com/office/drawing/2014/main" id="{6BD66F5A-FC3D-4AD7-B475-AABF2D21CD37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직선 연결선 152">
              <a:extLst>
                <a:ext uri="{FF2B5EF4-FFF2-40B4-BE49-F238E27FC236}">
                  <a16:creationId xmlns:a16="http://schemas.microsoft.com/office/drawing/2014/main" id="{750DFAAE-C35E-44B0-A34B-A7A231A3F091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그룹 153">
            <a:extLst>
              <a:ext uri="{FF2B5EF4-FFF2-40B4-BE49-F238E27FC236}">
                <a16:creationId xmlns:a16="http://schemas.microsoft.com/office/drawing/2014/main" id="{4F2DA405-8694-4D5F-8890-5BD44E946A83}"/>
              </a:ext>
            </a:extLst>
          </p:cNvPr>
          <p:cNvGrpSpPr/>
          <p:nvPr/>
        </p:nvGrpSpPr>
        <p:grpSpPr>
          <a:xfrm rot="5229248">
            <a:off x="2872798" y="3053467"/>
            <a:ext cx="144000" cy="139800"/>
            <a:chOff x="9624000" y="1197000"/>
            <a:chExt cx="144000" cy="139800"/>
          </a:xfrm>
        </p:grpSpPr>
        <p:cxnSp>
          <p:nvCxnSpPr>
            <p:cNvPr id="155" name="직선 연결선 154">
              <a:extLst>
                <a:ext uri="{FF2B5EF4-FFF2-40B4-BE49-F238E27FC236}">
                  <a16:creationId xmlns:a16="http://schemas.microsoft.com/office/drawing/2014/main" id="{45E10778-871D-4961-A7CF-92F0E4CE77BE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직선 연결선 155">
              <a:extLst>
                <a:ext uri="{FF2B5EF4-FFF2-40B4-BE49-F238E27FC236}">
                  <a16:creationId xmlns:a16="http://schemas.microsoft.com/office/drawing/2014/main" id="{F10B87D1-056F-4C52-A9BB-4C67777256B3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그룹 156">
            <a:extLst>
              <a:ext uri="{FF2B5EF4-FFF2-40B4-BE49-F238E27FC236}">
                <a16:creationId xmlns:a16="http://schemas.microsoft.com/office/drawing/2014/main" id="{01C3DAD9-A365-4589-B336-25A12CDA966D}"/>
              </a:ext>
            </a:extLst>
          </p:cNvPr>
          <p:cNvGrpSpPr/>
          <p:nvPr/>
        </p:nvGrpSpPr>
        <p:grpSpPr>
          <a:xfrm rot="5229248">
            <a:off x="4374004" y="1818870"/>
            <a:ext cx="144000" cy="139800"/>
            <a:chOff x="9624000" y="1197000"/>
            <a:chExt cx="144000" cy="139800"/>
          </a:xfrm>
        </p:grpSpPr>
        <p:cxnSp>
          <p:nvCxnSpPr>
            <p:cNvPr id="158" name="직선 연결선 157">
              <a:extLst>
                <a:ext uri="{FF2B5EF4-FFF2-40B4-BE49-F238E27FC236}">
                  <a16:creationId xmlns:a16="http://schemas.microsoft.com/office/drawing/2014/main" id="{BE94D984-CE38-4486-81FD-11AE870745E1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직선 연결선 158">
              <a:extLst>
                <a:ext uri="{FF2B5EF4-FFF2-40B4-BE49-F238E27FC236}">
                  <a16:creationId xmlns:a16="http://schemas.microsoft.com/office/drawing/2014/main" id="{8814D525-4B86-4F9E-8A83-507B90FF9BB3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" name="그룹 275">
            <a:extLst>
              <a:ext uri="{FF2B5EF4-FFF2-40B4-BE49-F238E27FC236}">
                <a16:creationId xmlns:a16="http://schemas.microsoft.com/office/drawing/2014/main" id="{1D74727D-7DE4-4959-A5D7-A0D563B9B620}"/>
              </a:ext>
            </a:extLst>
          </p:cNvPr>
          <p:cNvGrpSpPr/>
          <p:nvPr/>
        </p:nvGrpSpPr>
        <p:grpSpPr>
          <a:xfrm rot="5229248">
            <a:off x="6112110" y="2939595"/>
            <a:ext cx="144000" cy="139800"/>
            <a:chOff x="9624000" y="1197000"/>
            <a:chExt cx="144000" cy="139800"/>
          </a:xfrm>
        </p:grpSpPr>
        <p:cxnSp>
          <p:nvCxnSpPr>
            <p:cNvPr id="277" name="직선 연결선 276">
              <a:extLst>
                <a:ext uri="{FF2B5EF4-FFF2-40B4-BE49-F238E27FC236}">
                  <a16:creationId xmlns:a16="http://schemas.microsoft.com/office/drawing/2014/main" id="{CF9D3993-2D45-46A0-B3E9-6DFA59911BF0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직선 연결선 277">
              <a:extLst>
                <a:ext uri="{FF2B5EF4-FFF2-40B4-BE49-F238E27FC236}">
                  <a16:creationId xmlns:a16="http://schemas.microsoft.com/office/drawing/2014/main" id="{5A5B1276-A378-4369-81E4-5BC1CF36A0EC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6" name="그룹 495">
            <a:extLst>
              <a:ext uri="{FF2B5EF4-FFF2-40B4-BE49-F238E27FC236}">
                <a16:creationId xmlns:a16="http://schemas.microsoft.com/office/drawing/2014/main" id="{A2AAF63C-0BDA-4121-B0CC-508B9683A28C}"/>
              </a:ext>
            </a:extLst>
          </p:cNvPr>
          <p:cNvGrpSpPr/>
          <p:nvPr/>
        </p:nvGrpSpPr>
        <p:grpSpPr>
          <a:xfrm rot="16200000">
            <a:off x="2632457" y="1006712"/>
            <a:ext cx="144000" cy="139800"/>
            <a:chOff x="9624000" y="1197000"/>
            <a:chExt cx="144000" cy="139800"/>
          </a:xfrm>
        </p:grpSpPr>
        <p:cxnSp>
          <p:nvCxnSpPr>
            <p:cNvPr id="497" name="직선 연결선 496">
              <a:extLst>
                <a:ext uri="{FF2B5EF4-FFF2-40B4-BE49-F238E27FC236}">
                  <a16:creationId xmlns:a16="http://schemas.microsoft.com/office/drawing/2014/main" id="{6C15CF6B-3421-4460-BD40-3D569C181868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직선 연결선 497">
              <a:extLst>
                <a:ext uri="{FF2B5EF4-FFF2-40B4-BE49-F238E27FC236}">
                  <a16:creationId xmlns:a16="http://schemas.microsoft.com/office/drawing/2014/main" id="{ACD2E84C-4239-4513-80D1-99A3E51B0AD6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9" name="자유형: 도형 498">
            <a:extLst>
              <a:ext uri="{FF2B5EF4-FFF2-40B4-BE49-F238E27FC236}">
                <a16:creationId xmlns:a16="http://schemas.microsoft.com/office/drawing/2014/main" id="{BD837173-ABFC-413F-BDE0-95528AE7DBA4}"/>
              </a:ext>
            </a:extLst>
          </p:cNvPr>
          <p:cNvSpPr/>
          <p:nvPr/>
        </p:nvSpPr>
        <p:spPr>
          <a:xfrm>
            <a:off x="2316515" y="2827001"/>
            <a:ext cx="254667" cy="116946"/>
          </a:xfrm>
          <a:custGeom>
            <a:avLst/>
            <a:gdLst>
              <a:gd name="connsiteX0" fmla="*/ 6626 w 178904"/>
              <a:gd name="connsiteY0" fmla="*/ 39757 h 848139"/>
              <a:gd name="connsiteX1" fmla="*/ 0 w 178904"/>
              <a:gd name="connsiteY1" fmla="*/ 768626 h 848139"/>
              <a:gd name="connsiteX2" fmla="*/ 72887 w 178904"/>
              <a:gd name="connsiteY2" fmla="*/ 848139 h 848139"/>
              <a:gd name="connsiteX3" fmla="*/ 178904 w 178904"/>
              <a:gd name="connsiteY3" fmla="*/ 762000 h 848139"/>
              <a:gd name="connsiteX4" fmla="*/ 178904 w 178904"/>
              <a:gd name="connsiteY4" fmla="*/ 46383 h 848139"/>
              <a:gd name="connsiteX5" fmla="*/ 125896 w 178904"/>
              <a:gd name="connsiteY5" fmla="*/ 0 h 848139"/>
              <a:gd name="connsiteX6" fmla="*/ 6626 w 178904"/>
              <a:gd name="connsiteY6" fmla="*/ 39757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904" h="848139">
                <a:moveTo>
                  <a:pt x="6626" y="39757"/>
                </a:moveTo>
                <a:cubicBezTo>
                  <a:pt x="4417" y="282713"/>
                  <a:pt x="2209" y="525670"/>
                  <a:pt x="0" y="768626"/>
                </a:cubicBezTo>
                <a:lnTo>
                  <a:pt x="72887" y="848139"/>
                </a:lnTo>
                <a:lnTo>
                  <a:pt x="178904" y="762000"/>
                </a:lnTo>
                <a:lnTo>
                  <a:pt x="178904" y="46383"/>
                </a:lnTo>
                <a:lnTo>
                  <a:pt x="125896" y="0"/>
                </a:lnTo>
                <a:lnTo>
                  <a:pt x="6626" y="3975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0" name="자유형: 도형 499">
            <a:extLst>
              <a:ext uri="{FF2B5EF4-FFF2-40B4-BE49-F238E27FC236}">
                <a16:creationId xmlns:a16="http://schemas.microsoft.com/office/drawing/2014/main" id="{A6C6EE5B-95AD-4588-AB4B-F0E6615F97B9}"/>
              </a:ext>
            </a:extLst>
          </p:cNvPr>
          <p:cNvSpPr/>
          <p:nvPr/>
        </p:nvSpPr>
        <p:spPr>
          <a:xfrm>
            <a:off x="3894463" y="1653627"/>
            <a:ext cx="254667" cy="116946"/>
          </a:xfrm>
          <a:custGeom>
            <a:avLst/>
            <a:gdLst>
              <a:gd name="connsiteX0" fmla="*/ 6626 w 178904"/>
              <a:gd name="connsiteY0" fmla="*/ 39757 h 848139"/>
              <a:gd name="connsiteX1" fmla="*/ 0 w 178904"/>
              <a:gd name="connsiteY1" fmla="*/ 768626 h 848139"/>
              <a:gd name="connsiteX2" fmla="*/ 72887 w 178904"/>
              <a:gd name="connsiteY2" fmla="*/ 848139 h 848139"/>
              <a:gd name="connsiteX3" fmla="*/ 178904 w 178904"/>
              <a:gd name="connsiteY3" fmla="*/ 762000 h 848139"/>
              <a:gd name="connsiteX4" fmla="*/ 178904 w 178904"/>
              <a:gd name="connsiteY4" fmla="*/ 46383 h 848139"/>
              <a:gd name="connsiteX5" fmla="*/ 125896 w 178904"/>
              <a:gd name="connsiteY5" fmla="*/ 0 h 848139"/>
              <a:gd name="connsiteX6" fmla="*/ 6626 w 178904"/>
              <a:gd name="connsiteY6" fmla="*/ 39757 h 8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904" h="848139">
                <a:moveTo>
                  <a:pt x="6626" y="39757"/>
                </a:moveTo>
                <a:cubicBezTo>
                  <a:pt x="4417" y="282713"/>
                  <a:pt x="2209" y="525670"/>
                  <a:pt x="0" y="768626"/>
                </a:cubicBezTo>
                <a:lnTo>
                  <a:pt x="72887" y="848139"/>
                </a:lnTo>
                <a:lnTo>
                  <a:pt x="178904" y="762000"/>
                </a:lnTo>
                <a:lnTo>
                  <a:pt x="178904" y="46383"/>
                </a:lnTo>
                <a:lnTo>
                  <a:pt x="125896" y="0"/>
                </a:lnTo>
                <a:lnTo>
                  <a:pt x="6626" y="3975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1" name="직사각형 500">
            <a:extLst>
              <a:ext uri="{FF2B5EF4-FFF2-40B4-BE49-F238E27FC236}">
                <a16:creationId xmlns:a16="http://schemas.microsoft.com/office/drawing/2014/main" id="{21DE9A9C-93C9-47EF-9A34-4B2CCDB12C38}"/>
              </a:ext>
            </a:extLst>
          </p:cNvPr>
          <p:cNvSpPr/>
          <p:nvPr/>
        </p:nvSpPr>
        <p:spPr>
          <a:xfrm>
            <a:off x="1174011" y="5953442"/>
            <a:ext cx="22990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파이프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: (1.5+1.5 </a:t>
            </a:r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연결봉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) x 3ea  </a:t>
            </a:r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b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페드   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: (3+3)x2=12</a:t>
            </a:r>
            <a:endParaRPr lang="ko-KR" altLang="en-US" sz="1100"/>
          </a:p>
        </p:txBody>
      </p:sp>
      <p:grpSp>
        <p:nvGrpSpPr>
          <p:cNvPr id="502" name="그룹 501">
            <a:extLst>
              <a:ext uri="{FF2B5EF4-FFF2-40B4-BE49-F238E27FC236}">
                <a16:creationId xmlns:a16="http://schemas.microsoft.com/office/drawing/2014/main" id="{CB804A7D-1AE5-4E0A-B81A-513BD01FEEEA}"/>
              </a:ext>
            </a:extLst>
          </p:cNvPr>
          <p:cNvGrpSpPr/>
          <p:nvPr/>
        </p:nvGrpSpPr>
        <p:grpSpPr>
          <a:xfrm>
            <a:off x="7128652" y="1252771"/>
            <a:ext cx="4546419" cy="3709557"/>
            <a:chOff x="5196835" y="1315858"/>
            <a:chExt cx="5872727" cy="4589632"/>
          </a:xfrm>
        </p:grpSpPr>
        <p:sp>
          <p:nvSpPr>
            <p:cNvPr id="503" name="순서도: 연결자 502">
              <a:extLst>
                <a:ext uri="{FF2B5EF4-FFF2-40B4-BE49-F238E27FC236}">
                  <a16:creationId xmlns:a16="http://schemas.microsoft.com/office/drawing/2014/main" id="{8D00132D-10D7-4E22-8527-D25F27F6FC04}"/>
                </a:ext>
              </a:extLst>
            </p:cNvPr>
            <p:cNvSpPr/>
            <p:nvPr/>
          </p:nvSpPr>
          <p:spPr>
            <a:xfrm>
              <a:off x="6727804" y="1896204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04" name="순서도: 연결자 503">
              <a:extLst>
                <a:ext uri="{FF2B5EF4-FFF2-40B4-BE49-F238E27FC236}">
                  <a16:creationId xmlns:a16="http://schemas.microsoft.com/office/drawing/2014/main" id="{AA4188F7-C5DA-40BF-93A4-77B51F65D7E2}"/>
                </a:ext>
              </a:extLst>
            </p:cNvPr>
            <p:cNvSpPr/>
            <p:nvPr/>
          </p:nvSpPr>
          <p:spPr>
            <a:xfrm>
              <a:off x="6727804" y="2562900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05" name="순서도: 연결자 504">
              <a:extLst>
                <a:ext uri="{FF2B5EF4-FFF2-40B4-BE49-F238E27FC236}">
                  <a16:creationId xmlns:a16="http://schemas.microsoft.com/office/drawing/2014/main" id="{88C33F2F-1D1B-46FB-BDEC-30B0373D093B}"/>
                </a:ext>
              </a:extLst>
            </p:cNvPr>
            <p:cNvSpPr/>
            <p:nvPr/>
          </p:nvSpPr>
          <p:spPr>
            <a:xfrm>
              <a:off x="6727804" y="3215724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06" name="순서도: 연결자 505">
              <a:extLst>
                <a:ext uri="{FF2B5EF4-FFF2-40B4-BE49-F238E27FC236}">
                  <a16:creationId xmlns:a16="http://schemas.microsoft.com/office/drawing/2014/main" id="{37C7ACF0-AEEA-4B97-BFE5-08E76E8D3B1B}"/>
                </a:ext>
              </a:extLst>
            </p:cNvPr>
            <p:cNvSpPr/>
            <p:nvPr/>
          </p:nvSpPr>
          <p:spPr>
            <a:xfrm>
              <a:off x="6727804" y="3867345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07" name="순서도: 연결자 506">
              <a:extLst>
                <a:ext uri="{FF2B5EF4-FFF2-40B4-BE49-F238E27FC236}">
                  <a16:creationId xmlns:a16="http://schemas.microsoft.com/office/drawing/2014/main" id="{901D26CC-A7D3-4CBC-9DBC-CC8EDB0A68A8}"/>
                </a:ext>
              </a:extLst>
            </p:cNvPr>
            <p:cNvSpPr/>
            <p:nvPr/>
          </p:nvSpPr>
          <p:spPr>
            <a:xfrm>
              <a:off x="6727804" y="4521374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08" name="순서도: 연결자 507">
              <a:extLst>
                <a:ext uri="{FF2B5EF4-FFF2-40B4-BE49-F238E27FC236}">
                  <a16:creationId xmlns:a16="http://schemas.microsoft.com/office/drawing/2014/main" id="{3748A133-86B2-4F0C-BDF4-6F339B45718C}"/>
                </a:ext>
              </a:extLst>
            </p:cNvPr>
            <p:cNvSpPr/>
            <p:nvPr/>
          </p:nvSpPr>
          <p:spPr>
            <a:xfrm>
              <a:off x="7304918" y="3867345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09" name="순서도: 연결자 508">
              <a:extLst>
                <a:ext uri="{FF2B5EF4-FFF2-40B4-BE49-F238E27FC236}">
                  <a16:creationId xmlns:a16="http://schemas.microsoft.com/office/drawing/2014/main" id="{7FE3C067-2FA2-4B9A-9D9F-709E1F11C3B1}"/>
                </a:ext>
              </a:extLst>
            </p:cNvPr>
            <p:cNvSpPr/>
            <p:nvPr/>
          </p:nvSpPr>
          <p:spPr>
            <a:xfrm>
              <a:off x="8081049" y="3867345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10" name="순서도: 연결자 509">
              <a:extLst>
                <a:ext uri="{FF2B5EF4-FFF2-40B4-BE49-F238E27FC236}">
                  <a16:creationId xmlns:a16="http://schemas.microsoft.com/office/drawing/2014/main" id="{D32B4E84-89DC-45C2-B2B0-5DA74958FDCD}"/>
                </a:ext>
              </a:extLst>
            </p:cNvPr>
            <p:cNvSpPr/>
            <p:nvPr/>
          </p:nvSpPr>
          <p:spPr>
            <a:xfrm>
              <a:off x="8697100" y="1896204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11" name="순서도: 연결자 510">
              <a:extLst>
                <a:ext uri="{FF2B5EF4-FFF2-40B4-BE49-F238E27FC236}">
                  <a16:creationId xmlns:a16="http://schemas.microsoft.com/office/drawing/2014/main" id="{F768AEDD-979E-4B06-8420-0F3BFED571BE}"/>
                </a:ext>
              </a:extLst>
            </p:cNvPr>
            <p:cNvSpPr/>
            <p:nvPr/>
          </p:nvSpPr>
          <p:spPr>
            <a:xfrm>
              <a:off x="8697100" y="2562900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12" name="순서도: 연결자 511">
              <a:extLst>
                <a:ext uri="{FF2B5EF4-FFF2-40B4-BE49-F238E27FC236}">
                  <a16:creationId xmlns:a16="http://schemas.microsoft.com/office/drawing/2014/main" id="{B2680356-3D91-4A36-B034-ECDCB69F1ADC}"/>
                </a:ext>
              </a:extLst>
            </p:cNvPr>
            <p:cNvSpPr/>
            <p:nvPr/>
          </p:nvSpPr>
          <p:spPr>
            <a:xfrm>
              <a:off x="8697100" y="3215724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13" name="순서도: 연결자 512">
              <a:extLst>
                <a:ext uri="{FF2B5EF4-FFF2-40B4-BE49-F238E27FC236}">
                  <a16:creationId xmlns:a16="http://schemas.microsoft.com/office/drawing/2014/main" id="{D20B89EE-B497-482D-B3E6-629A8F9E466D}"/>
                </a:ext>
              </a:extLst>
            </p:cNvPr>
            <p:cNvSpPr/>
            <p:nvPr/>
          </p:nvSpPr>
          <p:spPr>
            <a:xfrm>
              <a:off x="8697100" y="3867345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14" name="순서도: 연결자 513">
              <a:extLst>
                <a:ext uri="{FF2B5EF4-FFF2-40B4-BE49-F238E27FC236}">
                  <a16:creationId xmlns:a16="http://schemas.microsoft.com/office/drawing/2014/main" id="{FB5051DD-B9F8-4579-9769-8FBA5BAC576B}"/>
                </a:ext>
              </a:extLst>
            </p:cNvPr>
            <p:cNvSpPr/>
            <p:nvPr/>
          </p:nvSpPr>
          <p:spPr>
            <a:xfrm>
              <a:off x="8697100" y="4521374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15" name="직사각형 514">
              <a:extLst>
                <a:ext uri="{FF2B5EF4-FFF2-40B4-BE49-F238E27FC236}">
                  <a16:creationId xmlns:a16="http://schemas.microsoft.com/office/drawing/2014/main" id="{6D9B8FFD-0A23-4423-80B5-8611B3A4DA64}"/>
                </a:ext>
              </a:extLst>
            </p:cNvPr>
            <p:cNvSpPr/>
            <p:nvPr/>
          </p:nvSpPr>
          <p:spPr>
            <a:xfrm>
              <a:off x="6711085" y="1868022"/>
              <a:ext cx="2200275" cy="2876951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>
                <a:solidFill>
                  <a:srgbClr val="FF0000"/>
                </a:solidFill>
              </a:endParaRPr>
            </a:p>
          </p:txBody>
        </p:sp>
        <p:cxnSp>
          <p:nvCxnSpPr>
            <p:cNvPr id="516" name="직선 연결선 515">
              <a:extLst>
                <a:ext uri="{FF2B5EF4-FFF2-40B4-BE49-F238E27FC236}">
                  <a16:creationId xmlns:a16="http://schemas.microsoft.com/office/drawing/2014/main" id="{28A5E1DC-C636-47D5-857F-E49134B756C3}"/>
                </a:ext>
              </a:extLst>
            </p:cNvPr>
            <p:cNvCxnSpPr/>
            <p:nvPr/>
          </p:nvCxnSpPr>
          <p:spPr>
            <a:xfrm flipV="1">
              <a:off x="5704400" y="3840058"/>
              <a:ext cx="3645110" cy="1628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7" name="TextBox 516">
                  <a:extLst>
                    <a:ext uri="{FF2B5EF4-FFF2-40B4-BE49-F238E27FC236}">
                      <a16:creationId xmlns:a16="http://schemas.microsoft.com/office/drawing/2014/main" id="{52CA8FBD-139D-4C48-B42F-1ADDA3309B0A}"/>
                    </a:ext>
                  </a:extLst>
                </p:cNvPr>
                <p:cNvSpPr txBox="1"/>
                <p:nvPr/>
              </p:nvSpPr>
              <p:spPr>
                <a:xfrm>
                  <a:off x="9092115" y="4521374"/>
                  <a:ext cx="387225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17" name="TextBox 516">
                  <a:extLst>
                    <a:ext uri="{FF2B5EF4-FFF2-40B4-BE49-F238E27FC236}">
                      <a16:creationId xmlns:a16="http://schemas.microsoft.com/office/drawing/2014/main" id="{52CA8FBD-139D-4C48-B42F-1ADDA3309B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92115" y="4521374"/>
                  <a:ext cx="387225" cy="202711"/>
                </a:xfrm>
                <a:prstGeom prst="rect">
                  <a:avLst/>
                </a:prstGeom>
                <a:blipFill>
                  <a:blip r:embed="rId17"/>
                  <a:stretch>
                    <a:fillRect l="-16327" r="-18367" b="-2692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8" name="TextBox 517">
                  <a:extLst>
                    <a:ext uri="{FF2B5EF4-FFF2-40B4-BE49-F238E27FC236}">
                      <a16:creationId xmlns:a16="http://schemas.microsoft.com/office/drawing/2014/main" id="{537C4C9B-CF22-4DC9-AAE2-33214333E325}"/>
                    </a:ext>
                  </a:extLst>
                </p:cNvPr>
                <p:cNvSpPr txBox="1"/>
                <p:nvPr/>
              </p:nvSpPr>
              <p:spPr>
                <a:xfrm>
                  <a:off x="9092115" y="1819598"/>
                  <a:ext cx="387225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18" name="TextBox 517">
                  <a:extLst>
                    <a:ext uri="{FF2B5EF4-FFF2-40B4-BE49-F238E27FC236}">
                      <a16:creationId xmlns:a16="http://schemas.microsoft.com/office/drawing/2014/main" id="{537C4C9B-CF22-4DC9-AAE2-33214333E3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92115" y="1819598"/>
                  <a:ext cx="387225" cy="202711"/>
                </a:xfrm>
                <a:prstGeom prst="rect">
                  <a:avLst/>
                </a:prstGeom>
                <a:blipFill>
                  <a:blip r:embed="rId18"/>
                  <a:stretch>
                    <a:fillRect l="-16327" r="-18367" b="-2592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9" name="TextBox 518">
                  <a:extLst>
                    <a:ext uri="{FF2B5EF4-FFF2-40B4-BE49-F238E27FC236}">
                      <a16:creationId xmlns:a16="http://schemas.microsoft.com/office/drawing/2014/main" id="{A44632A0-4099-447F-BD21-E929A608C95F}"/>
                    </a:ext>
                  </a:extLst>
                </p:cNvPr>
                <p:cNvSpPr txBox="1"/>
                <p:nvPr/>
              </p:nvSpPr>
              <p:spPr>
                <a:xfrm>
                  <a:off x="10585985" y="3465649"/>
                  <a:ext cx="483577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02.5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19" name="TextBox 518">
                  <a:extLst>
                    <a:ext uri="{FF2B5EF4-FFF2-40B4-BE49-F238E27FC236}">
                      <a16:creationId xmlns:a16="http://schemas.microsoft.com/office/drawing/2014/main" id="{A44632A0-4099-447F-BD21-E929A608C9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85985" y="3465649"/>
                  <a:ext cx="483577" cy="202711"/>
                </a:xfrm>
                <a:prstGeom prst="rect">
                  <a:avLst/>
                </a:prstGeom>
                <a:blipFill>
                  <a:blip r:embed="rId19"/>
                  <a:stretch>
                    <a:fillRect l="-14754" r="-14754" b="-2692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0" name="TextBox 519">
                  <a:extLst>
                    <a:ext uri="{FF2B5EF4-FFF2-40B4-BE49-F238E27FC236}">
                      <a16:creationId xmlns:a16="http://schemas.microsoft.com/office/drawing/2014/main" id="{F765D615-38E2-493C-ABE1-AE494F3596A8}"/>
                    </a:ext>
                  </a:extLst>
                </p:cNvPr>
                <p:cNvSpPr txBox="1"/>
                <p:nvPr/>
              </p:nvSpPr>
              <p:spPr>
                <a:xfrm>
                  <a:off x="7357693" y="5455663"/>
                  <a:ext cx="403537" cy="2027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20" name="TextBox 519">
                  <a:extLst>
                    <a:ext uri="{FF2B5EF4-FFF2-40B4-BE49-F238E27FC236}">
                      <a16:creationId xmlns:a16="http://schemas.microsoft.com/office/drawing/2014/main" id="{F765D615-38E2-493C-ABE1-AE494F3596A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7693" y="5455663"/>
                  <a:ext cx="403537" cy="202711"/>
                </a:xfrm>
                <a:prstGeom prst="rect">
                  <a:avLst/>
                </a:prstGeom>
                <a:blipFill>
                  <a:blip r:embed="rId20"/>
                  <a:stretch>
                    <a:fillRect l="-7843" r="-9804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1" name="TextBox 520">
                  <a:extLst>
                    <a:ext uri="{FF2B5EF4-FFF2-40B4-BE49-F238E27FC236}">
                      <a16:creationId xmlns:a16="http://schemas.microsoft.com/office/drawing/2014/main" id="{2D9412A3-56FD-425F-B7B7-189D424CAB19}"/>
                    </a:ext>
                  </a:extLst>
                </p:cNvPr>
                <p:cNvSpPr txBox="1"/>
                <p:nvPr/>
              </p:nvSpPr>
              <p:spPr>
                <a:xfrm>
                  <a:off x="9092115" y="2266024"/>
                  <a:ext cx="192703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20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a14:m>
                  <a:r>
                    <a:rPr lang="en-US" altLang="ko-KR" sz="1200" dirty="0"/>
                    <a:t>5</a:t>
                  </a:r>
                  <a:endParaRPr lang="ko-KR" altLang="en-US" sz="1200" dirty="0"/>
                </a:p>
              </p:txBody>
            </p:sp>
          </mc:Choice>
          <mc:Fallback>
            <p:sp>
              <p:nvSpPr>
                <p:cNvPr id="521" name="TextBox 520">
                  <a:extLst>
                    <a:ext uri="{FF2B5EF4-FFF2-40B4-BE49-F238E27FC236}">
                      <a16:creationId xmlns:a16="http://schemas.microsoft.com/office/drawing/2014/main" id="{2D9412A3-56FD-425F-B7B7-189D424CAB1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92115" y="2266024"/>
                  <a:ext cx="192703" cy="202711"/>
                </a:xfrm>
                <a:prstGeom prst="rect">
                  <a:avLst/>
                </a:prstGeom>
                <a:blipFill>
                  <a:blip r:embed="rId21"/>
                  <a:stretch>
                    <a:fillRect l="-36000" t="-33333" r="-76000" b="-66667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2" name="TextBox 521">
                  <a:extLst>
                    <a:ext uri="{FF2B5EF4-FFF2-40B4-BE49-F238E27FC236}">
                      <a16:creationId xmlns:a16="http://schemas.microsoft.com/office/drawing/2014/main" id="{0F71E14A-95D1-484A-8EE4-40852A118F62}"/>
                    </a:ext>
                  </a:extLst>
                </p:cNvPr>
                <p:cNvSpPr txBox="1"/>
                <p:nvPr/>
              </p:nvSpPr>
              <p:spPr>
                <a:xfrm>
                  <a:off x="9092115" y="2796695"/>
                  <a:ext cx="192703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20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a14:m>
                  <a:r>
                    <a:rPr lang="en-US" altLang="ko-KR" sz="1200" dirty="0"/>
                    <a:t>5</a:t>
                  </a:r>
                  <a:endParaRPr lang="ko-KR" altLang="en-US" sz="1200" dirty="0"/>
                </a:p>
              </p:txBody>
            </p:sp>
          </mc:Choice>
          <mc:Fallback>
            <p:sp>
              <p:nvSpPr>
                <p:cNvPr id="522" name="TextBox 521">
                  <a:extLst>
                    <a:ext uri="{FF2B5EF4-FFF2-40B4-BE49-F238E27FC236}">
                      <a16:creationId xmlns:a16="http://schemas.microsoft.com/office/drawing/2014/main" id="{0F71E14A-95D1-484A-8EE4-40852A118F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92115" y="2796695"/>
                  <a:ext cx="192703" cy="202711"/>
                </a:xfrm>
                <a:prstGeom prst="rect">
                  <a:avLst/>
                </a:prstGeom>
                <a:blipFill>
                  <a:blip r:embed="rId22"/>
                  <a:stretch>
                    <a:fillRect l="-36000" t="-33333" r="-76000" b="-6296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3" name="TextBox 522">
                  <a:extLst>
                    <a:ext uri="{FF2B5EF4-FFF2-40B4-BE49-F238E27FC236}">
                      <a16:creationId xmlns:a16="http://schemas.microsoft.com/office/drawing/2014/main" id="{0A8C7B82-914E-4CEB-892D-D4128FB5C741}"/>
                    </a:ext>
                  </a:extLst>
                </p:cNvPr>
                <p:cNvSpPr txBox="1"/>
                <p:nvPr/>
              </p:nvSpPr>
              <p:spPr>
                <a:xfrm>
                  <a:off x="9092115" y="3460034"/>
                  <a:ext cx="192703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20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a14:m>
                  <a:r>
                    <a:rPr lang="en-US" altLang="ko-KR" sz="1200" dirty="0"/>
                    <a:t>5</a:t>
                  </a:r>
                  <a:endParaRPr lang="ko-KR" altLang="en-US" sz="1200" dirty="0"/>
                </a:p>
              </p:txBody>
            </p:sp>
          </mc:Choice>
          <mc:Fallback>
            <p:sp>
              <p:nvSpPr>
                <p:cNvPr id="523" name="TextBox 522">
                  <a:extLst>
                    <a:ext uri="{FF2B5EF4-FFF2-40B4-BE49-F238E27FC236}">
                      <a16:creationId xmlns:a16="http://schemas.microsoft.com/office/drawing/2014/main" id="{0A8C7B82-914E-4CEB-892D-D4128FB5C7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92115" y="3460034"/>
                  <a:ext cx="192703" cy="202711"/>
                </a:xfrm>
                <a:prstGeom prst="rect">
                  <a:avLst/>
                </a:prstGeom>
                <a:blipFill>
                  <a:blip r:embed="rId22"/>
                  <a:stretch>
                    <a:fillRect l="-36000" t="-33333" r="-76000" b="-6296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4" name="TextBox 523">
                  <a:extLst>
                    <a:ext uri="{FF2B5EF4-FFF2-40B4-BE49-F238E27FC236}">
                      <a16:creationId xmlns:a16="http://schemas.microsoft.com/office/drawing/2014/main" id="{D7D8F8D2-4CC3-4AD8-8E4C-0F30FEB77893}"/>
                    </a:ext>
                  </a:extLst>
                </p:cNvPr>
                <p:cNvSpPr txBox="1"/>
                <p:nvPr/>
              </p:nvSpPr>
              <p:spPr>
                <a:xfrm>
                  <a:off x="9092115" y="4128987"/>
                  <a:ext cx="192703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20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a14:m>
                  <a:r>
                    <a:rPr lang="en-US" altLang="ko-KR" sz="1200" dirty="0"/>
                    <a:t>5</a:t>
                  </a:r>
                  <a:endParaRPr lang="ko-KR" altLang="en-US" sz="1200" dirty="0"/>
                </a:p>
              </p:txBody>
            </p:sp>
          </mc:Choice>
          <mc:Fallback>
            <p:sp>
              <p:nvSpPr>
                <p:cNvPr id="524" name="TextBox 523">
                  <a:extLst>
                    <a:ext uri="{FF2B5EF4-FFF2-40B4-BE49-F238E27FC236}">
                      <a16:creationId xmlns:a16="http://schemas.microsoft.com/office/drawing/2014/main" id="{D7D8F8D2-4CC3-4AD8-8E4C-0F30FEB778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92115" y="4128987"/>
                  <a:ext cx="192703" cy="202711"/>
                </a:xfrm>
                <a:prstGeom prst="rect">
                  <a:avLst/>
                </a:prstGeom>
                <a:blipFill>
                  <a:blip r:embed="rId21"/>
                  <a:stretch>
                    <a:fillRect l="-36000" t="-33333" r="-76000" b="-66667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5" name="TextBox 524">
                  <a:extLst>
                    <a:ext uri="{FF2B5EF4-FFF2-40B4-BE49-F238E27FC236}">
                      <a16:creationId xmlns:a16="http://schemas.microsoft.com/office/drawing/2014/main" id="{ADAA2AF8-1A25-4214-92DC-D4BCF62CE9F9}"/>
                    </a:ext>
                  </a:extLst>
                </p:cNvPr>
                <p:cNvSpPr txBox="1"/>
                <p:nvPr/>
              </p:nvSpPr>
              <p:spPr>
                <a:xfrm>
                  <a:off x="9913424" y="2802311"/>
                  <a:ext cx="350866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25" name="TextBox 524">
                  <a:extLst>
                    <a:ext uri="{FF2B5EF4-FFF2-40B4-BE49-F238E27FC236}">
                      <a16:creationId xmlns:a16="http://schemas.microsoft.com/office/drawing/2014/main" id="{ADAA2AF8-1A25-4214-92DC-D4BCF62CE9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13424" y="2802311"/>
                  <a:ext cx="350866" cy="202711"/>
                </a:xfrm>
                <a:prstGeom prst="rect">
                  <a:avLst/>
                </a:prstGeom>
                <a:blipFill>
                  <a:blip r:embed="rId23"/>
                  <a:stretch>
                    <a:fillRect l="-15556" r="-20000" b="-2692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6" name="TextBox 525">
                  <a:extLst>
                    <a:ext uri="{FF2B5EF4-FFF2-40B4-BE49-F238E27FC236}">
                      <a16:creationId xmlns:a16="http://schemas.microsoft.com/office/drawing/2014/main" id="{C19EDDEF-0BB7-443F-A000-15107D460102}"/>
                    </a:ext>
                  </a:extLst>
                </p:cNvPr>
                <p:cNvSpPr txBox="1"/>
                <p:nvPr/>
              </p:nvSpPr>
              <p:spPr>
                <a:xfrm>
                  <a:off x="9778913" y="4128987"/>
                  <a:ext cx="538048" cy="2027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20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a14:m>
                  <a:r>
                    <a:rPr lang="en-US" altLang="ko-KR" sz="1200" dirty="0"/>
                    <a:t>5</a:t>
                  </a:r>
                  <a:endParaRPr lang="ko-KR" altLang="en-US" sz="1200" dirty="0"/>
                </a:p>
              </p:txBody>
            </p:sp>
          </mc:Choice>
          <mc:Fallback>
            <p:sp>
              <p:nvSpPr>
                <p:cNvPr id="526" name="TextBox 525">
                  <a:extLst>
                    <a:ext uri="{FF2B5EF4-FFF2-40B4-BE49-F238E27FC236}">
                      <a16:creationId xmlns:a16="http://schemas.microsoft.com/office/drawing/2014/main" id="{C19EDDEF-0BB7-443F-A000-15107D4601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78913" y="4128987"/>
                  <a:ext cx="538048" cy="202711"/>
                </a:xfrm>
                <a:prstGeom prst="rect">
                  <a:avLst/>
                </a:prstGeom>
                <a:blipFill>
                  <a:blip r:embed="rId24"/>
                  <a:stretch>
                    <a:fillRect l="-13043" t="-33333" b="-66667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7" name="TextBox 526">
                  <a:extLst>
                    <a:ext uri="{FF2B5EF4-FFF2-40B4-BE49-F238E27FC236}">
                      <a16:creationId xmlns:a16="http://schemas.microsoft.com/office/drawing/2014/main" id="{9D8D9F34-3E8A-44D6-8324-F136CB54399A}"/>
                    </a:ext>
                  </a:extLst>
                </p:cNvPr>
                <p:cNvSpPr txBox="1"/>
                <p:nvPr/>
              </p:nvSpPr>
              <p:spPr>
                <a:xfrm>
                  <a:off x="10316961" y="3067647"/>
                  <a:ext cx="350866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27" name="TextBox 526">
                  <a:extLst>
                    <a:ext uri="{FF2B5EF4-FFF2-40B4-BE49-F238E27FC236}">
                      <a16:creationId xmlns:a16="http://schemas.microsoft.com/office/drawing/2014/main" id="{9D8D9F34-3E8A-44D6-8324-F136CB5439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16961" y="3067647"/>
                  <a:ext cx="350866" cy="202711"/>
                </a:xfrm>
                <a:prstGeom prst="rect">
                  <a:avLst/>
                </a:prstGeom>
                <a:blipFill>
                  <a:blip r:embed="rId25"/>
                  <a:stretch>
                    <a:fillRect l="-15909" r="-20455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8" name="오른쪽 중괄호 527">
              <a:extLst>
                <a:ext uri="{FF2B5EF4-FFF2-40B4-BE49-F238E27FC236}">
                  <a16:creationId xmlns:a16="http://schemas.microsoft.com/office/drawing/2014/main" id="{F2C83A4B-23CB-45B5-B1CC-22A06F14CB7A}"/>
                </a:ext>
              </a:extLst>
            </p:cNvPr>
            <p:cNvSpPr/>
            <p:nvPr/>
          </p:nvSpPr>
          <p:spPr>
            <a:xfrm>
              <a:off x="9573220" y="2020347"/>
              <a:ext cx="269024" cy="199001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29" name="오른쪽 중괄호 528">
              <a:extLst>
                <a:ext uri="{FF2B5EF4-FFF2-40B4-BE49-F238E27FC236}">
                  <a16:creationId xmlns:a16="http://schemas.microsoft.com/office/drawing/2014/main" id="{F74D896A-1A8C-4E7D-A23D-CA3AD2B133E3}"/>
                </a:ext>
              </a:extLst>
            </p:cNvPr>
            <p:cNvSpPr/>
            <p:nvPr/>
          </p:nvSpPr>
          <p:spPr>
            <a:xfrm>
              <a:off x="9509888" y="3996319"/>
              <a:ext cx="403537" cy="53067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30" name="오른쪽 중괄호 529">
              <a:extLst>
                <a:ext uri="{FF2B5EF4-FFF2-40B4-BE49-F238E27FC236}">
                  <a16:creationId xmlns:a16="http://schemas.microsoft.com/office/drawing/2014/main" id="{CF97C39E-A5AF-49A5-AC5E-B00C3065C49C}"/>
                </a:ext>
              </a:extLst>
            </p:cNvPr>
            <p:cNvSpPr/>
            <p:nvPr/>
          </p:nvSpPr>
          <p:spPr>
            <a:xfrm>
              <a:off x="9644400" y="2006306"/>
              <a:ext cx="593535" cy="253384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31" name="오른쪽 중괄호 530">
              <a:extLst>
                <a:ext uri="{FF2B5EF4-FFF2-40B4-BE49-F238E27FC236}">
                  <a16:creationId xmlns:a16="http://schemas.microsoft.com/office/drawing/2014/main" id="{D48002EA-C6AE-4E32-B122-9631056CC52D}"/>
                </a:ext>
              </a:extLst>
            </p:cNvPr>
            <p:cNvSpPr/>
            <p:nvPr/>
          </p:nvSpPr>
          <p:spPr>
            <a:xfrm>
              <a:off x="10047936" y="1873638"/>
              <a:ext cx="593535" cy="2849036"/>
            </a:xfrm>
            <a:prstGeom prst="rightBrace">
              <a:avLst>
                <a:gd name="adj1" fmla="val 8333"/>
                <a:gd name="adj2" fmla="val 6084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cxnSp>
          <p:nvCxnSpPr>
            <p:cNvPr id="532" name="직선 연결선 531">
              <a:extLst>
                <a:ext uri="{FF2B5EF4-FFF2-40B4-BE49-F238E27FC236}">
                  <a16:creationId xmlns:a16="http://schemas.microsoft.com/office/drawing/2014/main" id="{4CBF222B-67E4-4EB7-BF42-470F1AD81111}"/>
                </a:ext>
              </a:extLst>
            </p:cNvPr>
            <p:cNvCxnSpPr/>
            <p:nvPr/>
          </p:nvCxnSpPr>
          <p:spPr>
            <a:xfrm>
              <a:off x="6564835" y="1882333"/>
              <a:ext cx="24729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3" name="TextBox 532">
                  <a:extLst>
                    <a:ext uri="{FF2B5EF4-FFF2-40B4-BE49-F238E27FC236}">
                      <a16:creationId xmlns:a16="http://schemas.microsoft.com/office/drawing/2014/main" id="{E5E03FAF-FE50-4295-9102-D9EF5C8E89F5}"/>
                    </a:ext>
                  </a:extLst>
                </p:cNvPr>
                <p:cNvSpPr txBox="1"/>
                <p:nvPr/>
              </p:nvSpPr>
              <p:spPr>
                <a:xfrm>
                  <a:off x="6012571" y="1873638"/>
                  <a:ext cx="387225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33" name="TextBox 532">
                  <a:extLst>
                    <a:ext uri="{FF2B5EF4-FFF2-40B4-BE49-F238E27FC236}">
                      <a16:creationId xmlns:a16="http://schemas.microsoft.com/office/drawing/2014/main" id="{E5E03FAF-FE50-4295-9102-D9EF5C8E89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2571" y="1873638"/>
                  <a:ext cx="387225" cy="202711"/>
                </a:xfrm>
                <a:prstGeom prst="rect">
                  <a:avLst/>
                </a:prstGeom>
                <a:blipFill>
                  <a:blip r:embed="rId26"/>
                  <a:stretch>
                    <a:fillRect l="-16327" r="-16327" b="-2592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4" name="TextBox 533">
                  <a:extLst>
                    <a:ext uri="{FF2B5EF4-FFF2-40B4-BE49-F238E27FC236}">
                      <a16:creationId xmlns:a16="http://schemas.microsoft.com/office/drawing/2014/main" id="{224E8C35-CC6C-4EA9-ACE2-4E1E55C365ED}"/>
                    </a:ext>
                  </a:extLst>
                </p:cNvPr>
                <p:cNvSpPr txBox="1"/>
                <p:nvPr/>
              </p:nvSpPr>
              <p:spPr>
                <a:xfrm>
                  <a:off x="5878059" y="2494854"/>
                  <a:ext cx="483577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6.25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34" name="TextBox 533">
                  <a:extLst>
                    <a:ext uri="{FF2B5EF4-FFF2-40B4-BE49-F238E27FC236}">
                      <a16:creationId xmlns:a16="http://schemas.microsoft.com/office/drawing/2014/main" id="{224E8C35-CC6C-4EA9-ACE2-4E1E55C365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78059" y="2494854"/>
                  <a:ext cx="483577" cy="202711"/>
                </a:xfrm>
                <a:prstGeom prst="rect">
                  <a:avLst/>
                </a:prstGeom>
                <a:blipFill>
                  <a:blip r:embed="rId27"/>
                  <a:stretch>
                    <a:fillRect l="-14754" r="-14754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5" name="TextBox 534">
                  <a:extLst>
                    <a:ext uri="{FF2B5EF4-FFF2-40B4-BE49-F238E27FC236}">
                      <a16:creationId xmlns:a16="http://schemas.microsoft.com/office/drawing/2014/main" id="{78641ACB-114E-42B5-8617-6AC82B49958C}"/>
                    </a:ext>
                  </a:extLst>
                </p:cNvPr>
                <p:cNvSpPr txBox="1"/>
                <p:nvPr/>
              </p:nvSpPr>
              <p:spPr>
                <a:xfrm>
                  <a:off x="5806879" y="3154765"/>
                  <a:ext cx="579927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51.25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35" name="TextBox 534">
                  <a:extLst>
                    <a:ext uri="{FF2B5EF4-FFF2-40B4-BE49-F238E27FC236}">
                      <a16:creationId xmlns:a16="http://schemas.microsoft.com/office/drawing/2014/main" id="{78641ACB-114E-42B5-8617-6AC82B4995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6879" y="3154765"/>
                  <a:ext cx="579927" cy="202711"/>
                </a:xfrm>
                <a:prstGeom prst="rect">
                  <a:avLst/>
                </a:prstGeom>
                <a:blipFill>
                  <a:blip r:embed="rId28"/>
                  <a:stretch>
                    <a:fillRect l="-12162" r="-13514" b="-2592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6" name="TextBox 535">
                  <a:extLst>
                    <a:ext uri="{FF2B5EF4-FFF2-40B4-BE49-F238E27FC236}">
                      <a16:creationId xmlns:a16="http://schemas.microsoft.com/office/drawing/2014/main" id="{B5D176A4-1813-42C9-9A6B-0F9370C6397A}"/>
                    </a:ext>
                  </a:extLst>
                </p:cNvPr>
                <p:cNvSpPr txBox="1"/>
                <p:nvPr/>
              </p:nvSpPr>
              <p:spPr>
                <a:xfrm>
                  <a:off x="5715075" y="3815228"/>
                  <a:ext cx="579927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26.25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36" name="TextBox 535">
                  <a:extLst>
                    <a:ext uri="{FF2B5EF4-FFF2-40B4-BE49-F238E27FC236}">
                      <a16:creationId xmlns:a16="http://schemas.microsoft.com/office/drawing/2014/main" id="{B5D176A4-1813-42C9-9A6B-0F9370C639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5075" y="3815228"/>
                  <a:ext cx="579927" cy="202711"/>
                </a:xfrm>
                <a:prstGeom prst="rect">
                  <a:avLst/>
                </a:prstGeom>
                <a:blipFill>
                  <a:blip r:embed="rId29"/>
                  <a:stretch>
                    <a:fillRect l="-12162" r="-14865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7" name="TextBox 536">
                  <a:extLst>
                    <a:ext uri="{FF2B5EF4-FFF2-40B4-BE49-F238E27FC236}">
                      <a16:creationId xmlns:a16="http://schemas.microsoft.com/office/drawing/2014/main" id="{0B632E37-FF03-4C7E-AC88-E151DA7CE69E}"/>
                    </a:ext>
                  </a:extLst>
                </p:cNvPr>
                <p:cNvSpPr txBox="1"/>
                <p:nvPr/>
              </p:nvSpPr>
              <p:spPr>
                <a:xfrm>
                  <a:off x="5700839" y="4394322"/>
                  <a:ext cx="579927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31.25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37" name="TextBox 536">
                  <a:extLst>
                    <a:ext uri="{FF2B5EF4-FFF2-40B4-BE49-F238E27FC236}">
                      <a16:creationId xmlns:a16="http://schemas.microsoft.com/office/drawing/2014/main" id="{0B632E37-FF03-4C7E-AC88-E151DA7CE6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0839" y="4394322"/>
                  <a:ext cx="579927" cy="202711"/>
                </a:xfrm>
                <a:prstGeom prst="rect">
                  <a:avLst/>
                </a:prstGeom>
                <a:blipFill>
                  <a:blip r:embed="rId30"/>
                  <a:stretch>
                    <a:fillRect l="-12162" r="-14865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8" name="TextBox 537">
                  <a:extLst>
                    <a:ext uri="{FF2B5EF4-FFF2-40B4-BE49-F238E27FC236}">
                      <a16:creationId xmlns:a16="http://schemas.microsoft.com/office/drawing/2014/main" id="{D8DB9194-DBF5-49AC-A08A-357476B16164}"/>
                    </a:ext>
                  </a:extLst>
                </p:cNvPr>
                <p:cNvSpPr txBox="1"/>
                <p:nvPr/>
              </p:nvSpPr>
              <p:spPr>
                <a:xfrm>
                  <a:off x="5743547" y="4631576"/>
                  <a:ext cx="483577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32.5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38" name="TextBox 537">
                  <a:extLst>
                    <a:ext uri="{FF2B5EF4-FFF2-40B4-BE49-F238E27FC236}">
                      <a16:creationId xmlns:a16="http://schemas.microsoft.com/office/drawing/2014/main" id="{D8DB9194-DBF5-49AC-A08A-357476B161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43547" y="4631576"/>
                  <a:ext cx="483577" cy="202711"/>
                </a:xfrm>
                <a:prstGeom prst="rect">
                  <a:avLst/>
                </a:prstGeom>
                <a:blipFill>
                  <a:blip r:embed="rId31"/>
                  <a:stretch>
                    <a:fillRect l="-14754" r="-14754" b="-2592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9" name="오른쪽 중괄호 538">
              <a:extLst>
                <a:ext uri="{FF2B5EF4-FFF2-40B4-BE49-F238E27FC236}">
                  <a16:creationId xmlns:a16="http://schemas.microsoft.com/office/drawing/2014/main" id="{A0852AB5-046D-4FD0-B0E7-C9AEE25A16FE}"/>
                </a:ext>
              </a:extLst>
            </p:cNvPr>
            <p:cNvSpPr/>
            <p:nvPr/>
          </p:nvSpPr>
          <p:spPr>
            <a:xfrm rot="5400000">
              <a:off x="7500478" y="4244158"/>
              <a:ext cx="585396" cy="1947064"/>
            </a:xfrm>
            <a:prstGeom prst="rightBrace">
              <a:avLst>
                <a:gd name="adj1" fmla="val 8333"/>
                <a:gd name="adj2" fmla="val 6084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0" name="TextBox 539">
                  <a:extLst>
                    <a:ext uri="{FF2B5EF4-FFF2-40B4-BE49-F238E27FC236}">
                      <a16:creationId xmlns:a16="http://schemas.microsoft.com/office/drawing/2014/main" id="{0CDF210C-018C-4DD0-B7EE-A0D6FFC9F471}"/>
                    </a:ext>
                  </a:extLst>
                </p:cNvPr>
                <p:cNvSpPr txBox="1"/>
                <p:nvPr/>
              </p:nvSpPr>
              <p:spPr>
                <a:xfrm>
                  <a:off x="6416108" y="4924992"/>
                  <a:ext cx="387225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40" name="TextBox 539">
                  <a:extLst>
                    <a:ext uri="{FF2B5EF4-FFF2-40B4-BE49-F238E27FC236}">
                      <a16:creationId xmlns:a16="http://schemas.microsoft.com/office/drawing/2014/main" id="{0CDF210C-018C-4DD0-B7EE-A0D6FFC9F4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6108" y="4924992"/>
                  <a:ext cx="387225" cy="202711"/>
                </a:xfrm>
                <a:prstGeom prst="rect">
                  <a:avLst/>
                </a:prstGeom>
                <a:blipFill>
                  <a:blip r:embed="rId18"/>
                  <a:stretch>
                    <a:fillRect l="-16327" r="-18367" b="-2592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1" name="TextBox 540">
                  <a:extLst>
                    <a:ext uri="{FF2B5EF4-FFF2-40B4-BE49-F238E27FC236}">
                      <a16:creationId xmlns:a16="http://schemas.microsoft.com/office/drawing/2014/main" id="{19FE3BE1-5DD7-49BE-B5B0-2E69A45BDE80}"/>
                    </a:ext>
                  </a:extLst>
                </p:cNvPr>
                <p:cNvSpPr txBox="1"/>
                <p:nvPr/>
              </p:nvSpPr>
              <p:spPr>
                <a:xfrm>
                  <a:off x="8709536" y="4924992"/>
                  <a:ext cx="387225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41" name="TextBox 540">
                  <a:extLst>
                    <a:ext uri="{FF2B5EF4-FFF2-40B4-BE49-F238E27FC236}">
                      <a16:creationId xmlns:a16="http://schemas.microsoft.com/office/drawing/2014/main" id="{19FE3BE1-5DD7-49BE-B5B0-2E69A45BDE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09536" y="4924992"/>
                  <a:ext cx="387225" cy="202711"/>
                </a:xfrm>
                <a:prstGeom prst="rect">
                  <a:avLst/>
                </a:prstGeom>
                <a:blipFill>
                  <a:blip r:embed="rId32"/>
                  <a:stretch>
                    <a:fillRect l="-16000" r="-16000" b="-2592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2" name="TextBox 541">
                  <a:extLst>
                    <a:ext uri="{FF2B5EF4-FFF2-40B4-BE49-F238E27FC236}">
                      <a16:creationId xmlns:a16="http://schemas.microsoft.com/office/drawing/2014/main" id="{36D1D186-2BBE-4788-A894-90641CE8274E}"/>
                    </a:ext>
                  </a:extLst>
                </p:cNvPr>
                <p:cNvSpPr txBox="1"/>
                <p:nvPr/>
              </p:nvSpPr>
              <p:spPr>
                <a:xfrm>
                  <a:off x="6954156" y="4924992"/>
                  <a:ext cx="393336" cy="2027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42" name="TextBox 541">
                  <a:extLst>
                    <a:ext uri="{FF2B5EF4-FFF2-40B4-BE49-F238E27FC236}">
                      <a16:creationId xmlns:a16="http://schemas.microsoft.com/office/drawing/2014/main" id="{36D1D186-2BBE-4788-A894-90641CE827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54156" y="4924992"/>
                  <a:ext cx="393336" cy="202711"/>
                </a:xfrm>
                <a:prstGeom prst="rect">
                  <a:avLst/>
                </a:prstGeom>
                <a:blipFill>
                  <a:blip r:embed="rId33"/>
                  <a:stretch>
                    <a:fillRect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3" name="TextBox 542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/>
                <p:nvPr/>
              </p:nvSpPr>
              <p:spPr>
                <a:xfrm>
                  <a:off x="8299278" y="4924992"/>
                  <a:ext cx="393336" cy="2027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43" name="TextBox 542">
                  <a:extLst>
                    <a:ext uri="{FF2B5EF4-FFF2-40B4-BE49-F238E27FC236}">
                      <a16:creationId xmlns:a16="http://schemas.microsoft.com/office/drawing/2014/main" id="{8D713C56-156D-4184-AAC3-FF946FCE0E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99278" y="4924992"/>
                  <a:ext cx="393336" cy="202711"/>
                </a:xfrm>
                <a:prstGeom prst="rect">
                  <a:avLst/>
                </a:prstGeom>
                <a:blipFill>
                  <a:blip r:embed="rId34"/>
                  <a:stretch>
                    <a:fillRect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4" name="TextBox 543">
                  <a:extLst>
                    <a:ext uri="{FF2B5EF4-FFF2-40B4-BE49-F238E27FC236}">
                      <a16:creationId xmlns:a16="http://schemas.microsoft.com/office/drawing/2014/main" id="{F5B8BE64-6913-4B2F-B2BC-BE7F2AFE0332}"/>
                    </a:ext>
                  </a:extLst>
                </p:cNvPr>
                <p:cNvSpPr txBox="1"/>
                <p:nvPr/>
              </p:nvSpPr>
              <p:spPr>
                <a:xfrm>
                  <a:off x="7626718" y="4924992"/>
                  <a:ext cx="393336" cy="2027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44" name="TextBox 543">
                  <a:extLst>
                    <a:ext uri="{FF2B5EF4-FFF2-40B4-BE49-F238E27FC236}">
                      <a16:creationId xmlns:a16="http://schemas.microsoft.com/office/drawing/2014/main" id="{F5B8BE64-6913-4B2F-B2BC-BE7F2AFE03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6718" y="4924992"/>
                  <a:ext cx="393336" cy="202711"/>
                </a:xfrm>
                <a:prstGeom prst="rect">
                  <a:avLst/>
                </a:prstGeom>
                <a:blipFill>
                  <a:blip r:embed="rId34"/>
                  <a:stretch>
                    <a:fillRect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5" name="오른쪽 중괄호 544">
              <a:extLst>
                <a:ext uri="{FF2B5EF4-FFF2-40B4-BE49-F238E27FC236}">
                  <a16:creationId xmlns:a16="http://schemas.microsoft.com/office/drawing/2014/main" id="{3AF42CF6-7E38-45BE-A3B0-DE0E52E87062}"/>
                </a:ext>
              </a:extLst>
            </p:cNvPr>
            <p:cNvSpPr/>
            <p:nvPr/>
          </p:nvSpPr>
          <p:spPr>
            <a:xfrm rot="5400000">
              <a:off x="7517130" y="4225662"/>
              <a:ext cx="585396" cy="2249391"/>
            </a:xfrm>
            <a:prstGeom prst="rightBrace">
              <a:avLst>
                <a:gd name="adj1" fmla="val 8333"/>
                <a:gd name="adj2" fmla="val 4059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6" name="TextBox 545">
                  <a:extLst>
                    <a:ext uri="{FF2B5EF4-FFF2-40B4-BE49-F238E27FC236}">
                      <a16:creationId xmlns:a16="http://schemas.microsoft.com/office/drawing/2014/main" id="{5E57AE71-ED77-4E55-B6DF-D2B096010E97}"/>
                    </a:ext>
                  </a:extLst>
                </p:cNvPr>
                <p:cNvSpPr txBox="1"/>
                <p:nvPr/>
              </p:nvSpPr>
              <p:spPr>
                <a:xfrm>
                  <a:off x="7895741" y="5702779"/>
                  <a:ext cx="403537" cy="2027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22.5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46" name="TextBox 545">
                  <a:extLst>
                    <a:ext uri="{FF2B5EF4-FFF2-40B4-BE49-F238E27FC236}">
                      <a16:creationId xmlns:a16="http://schemas.microsoft.com/office/drawing/2014/main" id="{5E57AE71-ED77-4E55-B6DF-D2B096010E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95741" y="5702779"/>
                  <a:ext cx="403537" cy="202711"/>
                </a:xfrm>
                <a:prstGeom prst="rect">
                  <a:avLst/>
                </a:prstGeom>
                <a:blipFill>
                  <a:blip r:embed="rId35"/>
                  <a:stretch>
                    <a:fillRect l="-17647" r="-39216" b="-2592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7" name="직선 연결선 546">
              <a:extLst>
                <a:ext uri="{FF2B5EF4-FFF2-40B4-BE49-F238E27FC236}">
                  <a16:creationId xmlns:a16="http://schemas.microsoft.com/office/drawing/2014/main" id="{54F45460-9610-4E09-9C73-4932E17049AA}"/>
                </a:ext>
              </a:extLst>
            </p:cNvPr>
            <p:cNvCxnSpPr/>
            <p:nvPr/>
          </p:nvCxnSpPr>
          <p:spPr>
            <a:xfrm>
              <a:off x="8177935" y="1773133"/>
              <a:ext cx="0" cy="3139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직선 연결선 547">
              <a:extLst>
                <a:ext uri="{FF2B5EF4-FFF2-40B4-BE49-F238E27FC236}">
                  <a16:creationId xmlns:a16="http://schemas.microsoft.com/office/drawing/2014/main" id="{A9F88D88-3312-4FDE-AF0E-80149C6251CF}"/>
                </a:ext>
              </a:extLst>
            </p:cNvPr>
            <p:cNvCxnSpPr/>
            <p:nvPr/>
          </p:nvCxnSpPr>
          <p:spPr>
            <a:xfrm flipH="1">
              <a:off x="7390535" y="1765513"/>
              <a:ext cx="22860" cy="31470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9" name="TextBox 548">
                  <a:extLst>
                    <a:ext uri="{FF2B5EF4-FFF2-40B4-BE49-F238E27FC236}">
                      <a16:creationId xmlns:a16="http://schemas.microsoft.com/office/drawing/2014/main" id="{FC3AB283-DEDA-4136-BF7C-E98F966B5CA6}"/>
                    </a:ext>
                  </a:extLst>
                </p:cNvPr>
                <p:cNvSpPr txBox="1"/>
                <p:nvPr/>
              </p:nvSpPr>
              <p:spPr>
                <a:xfrm>
                  <a:off x="6685132" y="1475636"/>
                  <a:ext cx="387225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49" name="TextBox 548">
                  <a:extLst>
                    <a:ext uri="{FF2B5EF4-FFF2-40B4-BE49-F238E27FC236}">
                      <a16:creationId xmlns:a16="http://schemas.microsoft.com/office/drawing/2014/main" id="{FC3AB283-DEDA-4136-BF7C-E98F966B5C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85132" y="1475636"/>
                  <a:ext cx="387225" cy="202711"/>
                </a:xfrm>
                <a:prstGeom prst="rect">
                  <a:avLst/>
                </a:prstGeom>
                <a:blipFill>
                  <a:blip r:embed="rId17"/>
                  <a:stretch>
                    <a:fillRect l="-16000" r="-16000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0" name="TextBox 549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/>
                <p:nvPr/>
              </p:nvSpPr>
              <p:spPr>
                <a:xfrm>
                  <a:off x="7237448" y="1526872"/>
                  <a:ext cx="393336" cy="2027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41.25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50" name="TextBox 549">
                  <a:extLst>
                    <a:ext uri="{FF2B5EF4-FFF2-40B4-BE49-F238E27FC236}">
                      <a16:creationId xmlns:a16="http://schemas.microsoft.com/office/drawing/2014/main" id="{27B1B0AF-C81C-462D-8C25-941960D3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7448" y="1526872"/>
                  <a:ext cx="393336" cy="202711"/>
                </a:xfrm>
                <a:prstGeom prst="rect">
                  <a:avLst/>
                </a:prstGeom>
                <a:blipFill>
                  <a:blip r:embed="rId36"/>
                  <a:stretch>
                    <a:fillRect l="-18367" r="-42857" b="-2592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1" name="TextBox 550">
                  <a:extLst>
                    <a:ext uri="{FF2B5EF4-FFF2-40B4-BE49-F238E27FC236}">
                      <a16:creationId xmlns:a16="http://schemas.microsoft.com/office/drawing/2014/main" id="{A3EE25B3-EC18-427F-B1EC-E5B4F3C54DC8}"/>
                    </a:ext>
                  </a:extLst>
                </p:cNvPr>
                <p:cNvSpPr txBox="1"/>
                <p:nvPr/>
              </p:nvSpPr>
              <p:spPr>
                <a:xfrm>
                  <a:off x="7950667" y="1527155"/>
                  <a:ext cx="393336" cy="2027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131.25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51" name="TextBox 550">
                  <a:extLst>
                    <a:ext uri="{FF2B5EF4-FFF2-40B4-BE49-F238E27FC236}">
                      <a16:creationId xmlns:a16="http://schemas.microsoft.com/office/drawing/2014/main" id="{A3EE25B3-EC18-427F-B1EC-E5B4F3C54D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50667" y="1527155"/>
                  <a:ext cx="393336" cy="202711"/>
                </a:xfrm>
                <a:prstGeom prst="rect">
                  <a:avLst/>
                </a:prstGeom>
                <a:blipFill>
                  <a:blip r:embed="rId37"/>
                  <a:stretch>
                    <a:fillRect l="-18000" r="-70000" b="-2692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2" name="TextBox 551">
                  <a:extLst>
                    <a:ext uri="{FF2B5EF4-FFF2-40B4-BE49-F238E27FC236}">
                      <a16:creationId xmlns:a16="http://schemas.microsoft.com/office/drawing/2014/main" id="{DCF696E8-FD72-47E5-8BFC-2C5DEB1F9E5E}"/>
                    </a:ext>
                  </a:extLst>
                </p:cNvPr>
                <p:cNvSpPr txBox="1"/>
                <p:nvPr/>
              </p:nvSpPr>
              <p:spPr>
                <a:xfrm>
                  <a:off x="8652835" y="1522333"/>
                  <a:ext cx="678054" cy="2027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21.25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52" name="TextBox 551">
                  <a:extLst>
                    <a:ext uri="{FF2B5EF4-FFF2-40B4-BE49-F238E27FC236}">
                      <a16:creationId xmlns:a16="http://schemas.microsoft.com/office/drawing/2014/main" id="{DCF696E8-FD72-47E5-8BFC-2C5DEB1F9E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52835" y="1522333"/>
                  <a:ext cx="678054" cy="202711"/>
                </a:xfrm>
                <a:prstGeom prst="rect">
                  <a:avLst/>
                </a:prstGeom>
                <a:blipFill>
                  <a:blip r:embed="rId38"/>
                  <a:stretch>
                    <a:fillRect l="-3488" r="-5814" b="-2222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3" name="TextBox 552">
                  <a:extLst>
                    <a:ext uri="{FF2B5EF4-FFF2-40B4-BE49-F238E27FC236}">
                      <a16:creationId xmlns:a16="http://schemas.microsoft.com/office/drawing/2014/main" id="{86DE3FF9-DEC4-48F5-91AA-7795E22142FD}"/>
                    </a:ext>
                  </a:extLst>
                </p:cNvPr>
                <p:cNvSpPr txBox="1"/>
                <p:nvPr/>
              </p:nvSpPr>
              <p:spPr>
                <a:xfrm>
                  <a:off x="8830735" y="1315858"/>
                  <a:ext cx="671322" cy="2027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22.5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53" name="TextBox 552">
                  <a:extLst>
                    <a:ext uri="{FF2B5EF4-FFF2-40B4-BE49-F238E27FC236}">
                      <a16:creationId xmlns:a16="http://schemas.microsoft.com/office/drawing/2014/main" id="{86DE3FF9-DEC4-48F5-91AA-7795E22142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30735" y="1315858"/>
                  <a:ext cx="671322" cy="202711"/>
                </a:xfrm>
                <a:prstGeom prst="rect">
                  <a:avLst/>
                </a:prstGeom>
                <a:blipFill>
                  <a:blip r:embed="rId39"/>
                  <a:stretch>
                    <a:fillRect b="-2692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4" name="TextBox 553">
                  <a:extLst>
                    <a:ext uri="{FF2B5EF4-FFF2-40B4-BE49-F238E27FC236}">
                      <a16:creationId xmlns:a16="http://schemas.microsoft.com/office/drawing/2014/main" id="{09027953-B28B-499E-8D15-726F10D0757A}"/>
                    </a:ext>
                  </a:extLst>
                </p:cNvPr>
                <p:cNvSpPr txBox="1"/>
                <p:nvPr/>
              </p:nvSpPr>
              <p:spPr>
                <a:xfrm>
                  <a:off x="5196835" y="3733232"/>
                  <a:ext cx="350866" cy="202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>
            <p:sp>
              <p:nvSpPr>
                <p:cNvPr id="554" name="TextBox 553">
                  <a:extLst>
                    <a:ext uri="{FF2B5EF4-FFF2-40B4-BE49-F238E27FC236}">
                      <a16:creationId xmlns:a16="http://schemas.microsoft.com/office/drawing/2014/main" id="{09027953-B28B-499E-8D15-726F10D075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96835" y="3733232"/>
                  <a:ext cx="350866" cy="202711"/>
                </a:xfrm>
                <a:prstGeom prst="rect">
                  <a:avLst/>
                </a:prstGeom>
                <a:blipFill>
                  <a:blip r:embed="rId40"/>
                  <a:stretch>
                    <a:fillRect l="-15556" r="-20000" b="-2592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5" name="순서도: 연결자 554">
              <a:extLst>
                <a:ext uri="{FF2B5EF4-FFF2-40B4-BE49-F238E27FC236}">
                  <a16:creationId xmlns:a16="http://schemas.microsoft.com/office/drawing/2014/main" id="{D41E15E7-5BE7-4204-9C8E-3ACF5B4E65BB}"/>
                </a:ext>
              </a:extLst>
            </p:cNvPr>
            <p:cNvSpPr/>
            <p:nvPr/>
          </p:nvSpPr>
          <p:spPr>
            <a:xfrm>
              <a:off x="7317618" y="1896204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556" name="순서도: 연결자 555">
              <a:extLst>
                <a:ext uri="{FF2B5EF4-FFF2-40B4-BE49-F238E27FC236}">
                  <a16:creationId xmlns:a16="http://schemas.microsoft.com/office/drawing/2014/main" id="{AA62CF5B-B340-4AD6-827B-5388D68EBF5B}"/>
                </a:ext>
              </a:extLst>
            </p:cNvPr>
            <p:cNvSpPr/>
            <p:nvPr/>
          </p:nvSpPr>
          <p:spPr>
            <a:xfrm>
              <a:off x="8081049" y="1896204"/>
              <a:ext cx="183747" cy="181228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cxnSp>
          <p:nvCxnSpPr>
            <p:cNvPr id="557" name="직선 연결선 556">
              <a:extLst>
                <a:ext uri="{FF2B5EF4-FFF2-40B4-BE49-F238E27FC236}">
                  <a16:creationId xmlns:a16="http://schemas.microsoft.com/office/drawing/2014/main" id="{31508CB2-9D75-4A0F-8BE8-B8EF6920CCA1}"/>
                </a:ext>
              </a:extLst>
            </p:cNvPr>
            <p:cNvCxnSpPr>
              <a:cxnSpLocks/>
            </p:cNvCxnSpPr>
            <p:nvPr/>
          </p:nvCxnSpPr>
          <p:spPr>
            <a:xfrm>
              <a:off x="6816022" y="1762708"/>
              <a:ext cx="0" cy="31470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8" name="직선 연결선 557">
              <a:extLst>
                <a:ext uri="{FF2B5EF4-FFF2-40B4-BE49-F238E27FC236}">
                  <a16:creationId xmlns:a16="http://schemas.microsoft.com/office/drawing/2014/main" id="{686985F6-E00E-496F-ABC7-7022432409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94153" y="1753183"/>
              <a:ext cx="5592" cy="31470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직선 연결선 558">
              <a:extLst>
                <a:ext uri="{FF2B5EF4-FFF2-40B4-BE49-F238E27FC236}">
                  <a16:creationId xmlns:a16="http://schemas.microsoft.com/office/drawing/2014/main" id="{4CC06C59-16E2-4E41-AFD8-E2323FD30305}"/>
                </a:ext>
              </a:extLst>
            </p:cNvPr>
            <p:cNvCxnSpPr/>
            <p:nvPr/>
          </p:nvCxnSpPr>
          <p:spPr>
            <a:xfrm flipH="1">
              <a:off x="8891185" y="1753183"/>
              <a:ext cx="22860" cy="31470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직선 연결선 559">
              <a:extLst>
                <a:ext uri="{FF2B5EF4-FFF2-40B4-BE49-F238E27FC236}">
                  <a16:creationId xmlns:a16="http://schemas.microsoft.com/office/drawing/2014/main" id="{012FCFB7-E421-4206-94BF-2FF91BAA1F89}"/>
                </a:ext>
              </a:extLst>
            </p:cNvPr>
            <p:cNvCxnSpPr/>
            <p:nvPr/>
          </p:nvCxnSpPr>
          <p:spPr>
            <a:xfrm>
              <a:off x="6564835" y="1987108"/>
              <a:ext cx="24729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직선 연결선 560">
              <a:extLst>
                <a:ext uri="{FF2B5EF4-FFF2-40B4-BE49-F238E27FC236}">
                  <a16:creationId xmlns:a16="http://schemas.microsoft.com/office/drawing/2014/main" id="{F0F729D8-5BD8-422E-932B-D92CAF9BBA89}"/>
                </a:ext>
              </a:extLst>
            </p:cNvPr>
            <p:cNvCxnSpPr/>
            <p:nvPr/>
          </p:nvCxnSpPr>
          <p:spPr>
            <a:xfrm>
              <a:off x="6583885" y="2663383"/>
              <a:ext cx="24729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직선 연결선 561">
              <a:extLst>
                <a:ext uri="{FF2B5EF4-FFF2-40B4-BE49-F238E27FC236}">
                  <a16:creationId xmlns:a16="http://schemas.microsoft.com/office/drawing/2014/main" id="{2C7DB7A9-FDC6-44A0-BF15-C6762F2DE02B}"/>
                </a:ext>
              </a:extLst>
            </p:cNvPr>
            <p:cNvCxnSpPr/>
            <p:nvPr/>
          </p:nvCxnSpPr>
          <p:spPr>
            <a:xfrm>
              <a:off x="6583885" y="3301558"/>
              <a:ext cx="24729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직선 연결선 562">
              <a:extLst>
                <a:ext uri="{FF2B5EF4-FFF2-40B4-BE49-F238E27FC236}">
                  <a16:creationId xmlns:a16="http://schemas.microsoft.com/office/drawing/2014/main" id="{38AB334F-AD46-418C-BC0E-2E4447933874}"/>
                </a:ext>
              </a:extLst>
            </p:cNvPr>
            <p:cNvCxnSpPr/>
            <p:nvPr/>
          </p:nvCxnSpPr>
          <p:spPr>
            <a:xfrm>
              <a:off x="6593410" y="3955608"/>
              <a:ext cx="24729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직선 연결선 563">
              <a:extLst>
                <a:ext uri="{FF2B5EF4-FFF2-40B4-BE49-F238E27FC236}">
                  <a16:creationId xmlns:a16="http://schemas.microsoft.com/office/drawing/2014/main" id="{6AEA864A-C2BF-439F-8101-359571A2E403}"/>
                </a:ext>
              </a:extLst>
            </p:cNvPr>
            <p:cNvCxnSpPr/>
            <p:nvPr/>
          </p:nvCxnSpPr>
          <p:spPr>
            <a:xfrm>
              <a:off x="6583885" y="4616008"/>
              <a:ext cx="24729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직선 연결선 564">
              <a:extLst>
                <a:ext uri="{FF2B5EF4-FFF2-40B4-BE49-F238E27FC236}">
                  <a16:creationId xmlns:a16="http://schemas.microsoft.com/office/drawing/2014/main" id="{9207E403-B05F-4947-A095-58274D582F77}"/>
                </a:ext>
              </a:extLst>
            </p:cNvPr>
            <p:cNvCxnSpPr/>
            <p:nvPr/>
          </p:nvCxnSpPr>
          <p:spPr>
            <a:xfrm>
              <a:off x="6583885" y="4730308"/>
              <a:ext cx="24729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직선 연결선 565">
              <a:extLst>
                <a:ext uri="{FF2B5EF4-FFF2-40B4-BE49-F238E27FC236}">
                  <a16:creationId xmlns:a16="http://schemas.microsoft.com/office/drawing/2014/main" id="{CCFB53C4-11E0-4FFE-B0FD-A57740739DB7}"/>
                </a:ext>
              </a:extLst>
            </p:cNvPr>
            <p:cNvCxnSpPr/>
            <p:nvPr/>
          </p:nvCxnSpPr>
          <p:spPr>
            <a:xfrm flipH="1">
              <a:off x="6700435" y="1762708"/>
              <a:ext cx="22860" cy="31470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7" name="TextBox 566">
            <a:extLst>
              <a:ext uri="{FF2B5EF4-FFF2-40B4-BE49-F238E27FC236}">
                <a16:creationId xmlns:a16="http://schemas.microsoft.com/office/drawing/2014/main" id="{0476EAE9-6A77-4C3D-951D-1F4E00A15755}"/>
              </a:ext>
            </a:extLst>
          </p:cNvPr>
          <p:cNvSpPr txBox="1"/>
          <p:nvPr/>
        </p:nvSpPr>
        <p:spPr>
          <a:xfrm>
            <a:off x="2551818" y="38260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옆면</a:t>
            </a:r>
          </a:p>
        </p:txBody>
      </p:sp>
      <p:sp>
        <p:nvSpPr>
          <p:cNvPr id="568" name="TextBox 567">
            <a:extLst>
              <a:ext uri="{FF2B5EF4-FFF2-40B4-BE49-F238E27FC236}">
                <a16:creationId xmlns:a16="http://schemas.microsoft.com/office/drawing/2014/main" id="{F286D1FF-CF7A-40A6-B8DA-797C1EC79B5D}"/>
              </a:ext>
            </a:extLst>
          </p:cNvPr>
          <p:cNvSpPr txBox="1"/>
          <p:nvPr/>
        </p:nvSpPr>
        <p:spPr>
          <a:xfrm>
            <a:off x="8641348" y="58107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인발배치도</a:t>
            </a:r>
          </a:p>
        </p:txBody>
      </p:sp>
    </p:spTree>
    <p:extLst>
      <p:ext uri="{BB962C8B-B14F-4D97-AF65-F5344CB8AC3E}">
        <p14:creationId xmlns:p14="http://schemas.microsoft.com/office/powerpoint/2010/main" val="336301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C4304C48-BF4B-4B2B-99DE-918D72EF2DE5}"/>
              </a:ext>
            </a:extLst>
          </p:cNvPr>
          <p:cNvCxnSpPr>
            <a:cxnSpLocks/>
            <a:stCxn id="94" idx="2"/>
            <a:endCxn id="363" idx="2"/>
          </p:cNvCxnSpPr>
          <p:nvPr/>
        </p:nvCxnSpPr>
        <p:spPr>
          <a:xfrm>
            <a:off x="8571730" y="1968906"/>
            <a:ext cx="10985" cy="21276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직사각형 112">
            <a:extLst>
              <a:ext uri="{FF2B5EF4-FFF2-40B4-BE49-F238E27FC236}">
                <a16:creationId xmlns:a16="http://schemas.microsoft.com/office/drawing/2014/main" id="{8079334D-2C92-4238-8004-C27F67AFF0C3}"/>
              </a:ext>
            </a:extLst>
          </p:cNvPr>
          <p:cNvSpPr/>
          <p:nvPr/>
        </p:nvSpPr>
        <p:spPr>
          <a:xfrm>
            <a:off x="5330469" y="4766885"/>
            <a:ext cx="3959487" cy="1152000"/>
          </a:xfrm>
          <a:prstGeom prst="rect">
            <a:avLst/>
          </a:prstGeom>
          <a:blipFill dpi="0" rotWithShape="1">
            <a:blip r:embed="rId2">
              <a:alphaModFix amt="54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자유형 132">
            <a:extLst>
              <a:ext uri="{FF2B5EF4-FFF2-40B4-BE49-F238E27FC236}">
                <a16:creationId xmlns:a16="http://schemas.microsoft.com/office/drawing/2014/main" id="{D397C1C8-246D-42A6-B90B-D31088F87B64}"/>
              </a:ext>
            </a:extLst>
          </p:cNvPr>
          <p:cNvSpPr/>
          <p:nvPr/>
        </p:nvSpPr>
        <p:spPr>
          <a:xfrm>
            <a:off x="7380646" y="1232400"/>
            <a:ext cx="1174284" cy="3432827"/>
          </a:xfrm>
          <a:custGeom>
            <a:avLst/>
            <a:gdLst>
              <a:gd name="connsiteX0" fmla="*/ 22860 w 914400"/>
              <a:gd name="connsiteY0" fmla="*/ 3497580 h 3512820"/>
              <a:gd name="connsiteX1" fmla="*/ 914400 w 914400"/>
              <a:gd name="connsiteY1" fmla="*/ 3512820 h 3512820"/>
              <a:gd name="connsiteX2" fmla="*/ 899160 w 914400"/>
              <a:gd name="connsiteY2" fmla="*/ 3368040 h 3512820"/>
              <a:gd name="connsiteX3" fmla="*/ 914400 w 914400"/>
              <a:gd name="connsiteY3" fmla="*/ 640080 h 3512820"/>
              <a:gd name="connsiteX4" fmla="*/ 868680 w 914400"/>
              <a:gd name="connsiteY4" fmla="*/ 510540 h 3512820"/>
              <a:gd name="connsiteX5" fmla="*/ 731520 w 914400"/>
              <a:gd name="connsiteY5" fmla="*/ 350520 h 3512820"/>
              <a:gd name="connsiteX6" fmla="*/ 533400 w 914400"/>
              <a:gd name="connsiteY6" fmla="*/ 205740 h 3512820"/>
              <a:gd name="connsiteX7" fmla="*/ 320040 w 914400"/>
              <a:gd name="connsiteY7" fmla="*/ 76200 h 3512820"/>
              <a:gd name="connsiteX8" fmla="*/ 137160 w 914400"/>
              <a:gd name="connsiteY8" fmla="*/ 22860 h 3512820"/>
              <a:gd name="connsiteX9" fmla="*/ 0 w 914400"/>
              <a:gd name="connsiteY9" fmla="*/ 0 h 3512820"/>
              <a:gd name="connsiteX10" fmla="*/ 22860 w 914400"/>
              <a:gd name="connsiteY10" fmla="*/ 3497580 h 3512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4400" h="3512820">
                <a:moveTo>
                  <a:pt x="22860" y="3497580"/>
                </a:moveTo>
                <a:lnTo>
                  <a:pt x="914400" y="3512820"/>
                </a:lnTo>
                <a:cubicBezTo>
                  <a:pt x="894677" y="3414204"/>
                  <a:pt x="899160" y="3462523"/>
                  <a:pt x="899160" y="3368040"/>
                </a:cubicBezTo>
                <a:lnTo>
                  <a:pt x="914400" y="640080"/>
                </a:lnTo>
                <a:lnTo>
                  <a:pt x="868680" y="510540"/>
                </a:lnTo>
                <a:lnTo>
                  <a:pt x="731520" y="350520"/>
                </a:lnTo>
                <a:lnTo>
                  <a:pt x="533400" y="205740"/>
                </a:lnTo>
                <a:lnTo>
                  <a:pt x="320040" y="76200"/>
                </a:lnTo>
                <a:lnTo>
                  <a:pt x="137160" y="22860"/>
                </a:lnTo>
                <a:lnTo>
                  <a:pt x="0" y="0"/>
                </a:lnTo>
                <a:lnTo>
                  <a:pt x="22860" y="3497580"/>
                </a:lnTo>
                <a:close/>
              </a:path>
            </a:pathLst>
          </a:custGeom>
          <a:solidFill>
            <a:schemeClr val="bg1">
              <a:lumMod val="5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원호 93">
            <a:extLst>
              <a:ext uri="{FF2B5EF4-FFF2-40B4-BE49-F238E27FC236}">
                <a16:creationId xmlns:a16="http://schemas.microsoft.com/office/drawing/2014/main" id="{844B7838-B479-464B-A93E-347CEC107CF0}"/>
              </a:ext>
            </a:extLst>
          </p:cNvPr>
          <p:cNvSpPr/>
          <p:nvPr/>
        </p:nvSpPr>
        <p:spPr>
          <a:xfrm>
            <a:off x="5340533" y="1233108"/>
            <a:ext cx="3235275" cy="1584000"/>
          </a:xfrm>
          <a:prstGeom prst="arc">
            <a:avLst>
              <a:gd name="adj1" fmla="val 10846533"/>
              <a:gd name="adj2" fmla="val 21480309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A08D1E04-8F02-49BB-B29E-AFB5D28D0D61}"/>
              </a:ext>
            </a:extLst>
          </p:cNvPr>
          <p:cNvCxnSpPr>
            <a:cxnSpLocks/>
            <a:endCxn id="53" idx="5"/>
          </p:cNvCxnSpPr>
          <p:nvPr/>
        </p:nvCxnSpPr>
        <p:spPr>
          <a:xfrm>
            <a:off x="5337622" y="2001745"/>
            <a:ext cx="4487" cy="26792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02D3B873-11A0-49E9-B685-CBBC17C62667}"/>
              </a:ext>
            </a:extLst>
          </p:cNvPr>
          <p:cNvCxnSpPr>
            <a:cxnSpLocks/>
          </p:cNvCxnSpPr>
          <p:nvPr/>
        </p:nvCxnSpPr>
        <p:spPr>
          <a:xfrm flipH="1" flipV="1">
            <a:off x="6038604" y="2166730"/>
            <a:ext cx="4199" cy="24043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2F61A5A7-E61A-46BB-8506-B2FFB7CD49C8}"/>
              </a:ext>
            </a:extLst>
          </p:cNvPr>
          <p:cNvCxnSpPr>
            <a:cxnSpLocks/>
          </p:cNvCxnSpPr>
          <p:nvPr/>
        </p:nvCxnSpPr>
        <p:spPr>
          <a:xfrm flipH="1" flipV="1">
            <a:off x="7403577" y="2193236"/>
            <a:ext cx="3743" cy="23360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4EE9E9EC-74B8-4641-AD3A-22038C0E457D}"/>
              </a:ext>
            </a:extLst>
          </p:cNvPr>
          <p:cNvCxnSpPr/>
          <p:nvPr/>
        </p:nvCxnSpPr>
        <p:spPr>
          <a:xfrm>
            <a:off x="5353844" y="2186244"/>
            <a:ext cx="3254189" cy="89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9C25F967-EC07-4ED6-B6F8-456CA02A3D5A}"/>
              </a:ext>
            </a:extLst>
          </p:cNvPr>
          <p:cNvCxnSpPr>
            <a:cxnSpLocks/>
          </p:cNvCxnSpPr>
          <p:nvPr/>
        </p:nvCxnSpPr>
        <p:spPr>
          <a:xfrm>
            <a:off x="7411266" y="4318515"/>
            <a:ext cx="1182578" cy="0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자유형 136">
            <a:extLst>
              <a:ext uri="{FF2B5EF4-FFF2-40B4-BE49-F238E27FC236}">
                <a16:creationId xmlns:a16="http://schemas.microsoft.com/office/drawing/2014/main" id="{0ABB921F-7B08-4A34-858D-560A60FCD60F}"/>
              </a:ext>
            </a:extLst>
          </p:cNvPr>
          <p:cNvSpPr/>
          <p:nvPr/>
        </p:nvSpPr>
        <p:spPr>
          <a:xfrm>
            <a:off x="6292590" y="1268921"/>
            <a:ext cx="1325880" cy="921530"/>
          </a:xfrm>
          <a:custGeom>
            <a:avLst/>
            <a:gdLst>
              <a:gd name="connsiteX0" fmla="*/ 0 w 1325880"/>
              <a:gd name="connsiteY0" fmla="*/ 60960 h 1021080"/>
              <a:gd name="connsiteX1" fmla="*/ 7620 w 1325880"/>
              <a:gd name="connsiteY1" fmla="*/ 1013460 h 1021080"/>
              <a:gd name="connsiteX2" fmla="*/ 1325880 w 1325880"/>
              <a:gd name="connsiteY2" fmla="*/ 1021080 h 1021080"/>
              <a:gd name="connsiteX3" fmla="*/ 1325880 w 1325880"/>
              <a:gd name="connsiteY3" fmla="*/ 76200 h 1021080"/>
              <a:gd name="connsiteX4" fmla="*/ 1082040 w 1325880"/>
              <a:gd name="connsiteY4" fmla="*/ 30480 h 1021080"/>
              <a:gd name="connsiteX5" fmla="*/ 830580 w 1325880"/>
              <a:gd name="connsiteY5" fmla="*/ 15240 h 1021080"/>
              <a:gd name="connsiteX6" fmla="*/ 548640 w 1325880"/>
              <a:gd name="connsiteY6" fmla="*/ 0 h 1021080"/>
              <a:gd name="connsiteX7" fmla="*/ 304800 w 1325880"/>
              <a:gd name="connsiteY7" fmla="*/ 22860 h 1021080"/>
              <a:gd name="connsiteX8" fmla="*/ 0 w 1325880"/>
              <a:gd name="connsiteY8" fmla="*/ 60960 h 1021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880" h="1021080">
                <a:moveTo>
                  <a:pt x="0" y="60960"/>
                </a:moveTo>
                <a:lnTo>
                  <a:pt x="7620" y="1013460"/>
                </a:lnTo>
                <a:lnTo>
                  <a:pt x="1325880" y="1021080"/>
                </a:lnTo>
                <a:lnTo>
                  <a:pt x="1325880" y="76200"/>
                </a:lnTo>
                <a:lnTo>
                  <a:pt x="1082040" y="30480"/>
                </a:lnTo>
                <a:lnTo>
                  <a:pt x="830580" y="15240"/>
                </a:lnTo>
                <a:lnTo>
                  <a:pt x="548640" y="0"/>
                </a:lnTo>
                <a:lnTo>
                  <a:pt x="304800" y="22860"/>
                </a:lnTo>
                <a:lnTo>
                  <a:pt x="0" y="60960"/>
                </a:lnTo>
                <a:close/>
              </a:path>
            </a:pathLst>
          </a:custGeom>
          <a:pattFill prst="sm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자유형 139">
            <a:extLst>
              <a:ext uri="{FF2B5EF4-FFF2-40B4-BE49-F238E27FC236}">
                <a16:creationId xmlns:a16="http://schemas.microsoft.com/office/drawing/2014/main" id="{D6EA7EB8-2C6C-4715-9BB3-78CDECDA971F}"/>
              </a:ext>
            </a:extLst>
          </p:cNvPr>
          <p:cNvSpPr/>
          <p:nvPr/>
        </p:nvSpPr>
        <p:spPr>
          <a:xfrm>
            <a:off x="5342109" y="1366200"/>
            <a:ext cx="715170" cy="3321995"/>
          </a:xfrm>
          <a:custGeom>
            <a:avLst/>
            <a:gdLst>
              <a:gd name="connsiteX0" fmla="*/ 982980 w 990600"/>
              <a:gd name="connsiteY0" fmla="*/ 0 h 3535680"/>
              <a:gd name="connsiteX1" fmla="*/ 525780 w 990600"/>
              <a:gd name="connsiteY1" fmla="*/ 137160 h 3535680"/>
              <a:gd name="connsiteX2" fmla="*/ 281940 w 990600"/>
              <a:gd name="connsiteY2" fmla="*/ 289560 h 3535680"/>
              <a:gd name="connsiteX3" fmla="*/ 60960 w 990600"/>
              <a:gd name="connsiteY3" fmla="*/ 487680 h 3535680"/>
              <a:gd name="connsiteX4" fmla="*/ 0 w 990600"/>
              <a:gd name="connsiteY4" fmla="*/ 647700 h 3535680"/>
              <a:gd name="connsiteX5" fmla="*/ 0 w 990600"/>
              <a:gd name="connsiteY5" fmla="*/ 3528060 h 3535680"/>
              <a:gd name="connsiteX6" fmla="*/ 990600 w 990600"/>
              <a:gd name="connsiteY6" fmla="*/ 3535680 h 3535680"/>
              <a:gd name="connsiteX7" fmla="*/ 982980 w 990600"/>
              <a:gd name="connsiteY7" fmla="*/ 0 h 353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600" h="3535680">
                <a:moveTo>
                  <a:pt x="982980" y="0"/>
                </a:moveTo>
                <a:lnTo>
                  <a:pt x="525780" y="137160"/>
                </a:lnTo>
                <a:lnTo>
                  <a:pt x="281940" y="289560"/>
                </a:lnTo>
                <a:lnTo>
                  <a:pt x="60960" y="487680"/>
                </a:lnTo>
                <a:lnTo>
                  <a:pt x="0" y="647700"/>
                </a:lnTo>
                <a:lnTo>
                  <a:pt x="0" y="3528060"/>
                </a:lnTo>
                <a:lnTo>
                  <a:pt x="990600" y="3535680"/>
                </a:lnTo>
                <a:lnTo>
                  <a:pt x="982980" y="0"/>
                </a:lnTo>
                <a:close/>
              </a:path>
            </a:pathLst>
          </a:custGeom>
          <a:solidFill>
            <a:schemeClr val="bg1">
              <a:lumMod val="50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73C44C7B-9A11-42D6-9BDE-1943202770C5}"/>
              </a:ext>
            </a:extLst>
          </p:cNvPr>
          <p:cNvCxnSpPr/>
          <p:nvPr/>
        </p:nvCxnSpPr>
        <p:spPr>
          <a:xfrm>
            <a:off x="5322731" y="2300567"/>
            <a:ext cx="3240000" cy="0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510336A5-5F7B-4D74-AB96-96543ACF6809}"/>
              </a:ext>
            </a:extLst>
          </p:cNvPr>
          <p:cNvSpPr/>
          <p:nvPr/>
        </p:nvSpPr>
        <p:spPr>
          <a:xfrm>
            <a:off x="6111380" y="2243400"/>
            <a:ext cx="1224000" cy="2400105"/>
          </a:xfrm>
          <a:prstGeom prst="rect">
            <a:avLst/>
          </a:prstGeom>
          <a:solidFill>
            <a:schemeClr val="bg1">
              <a:lumMod val="50000"/>
              <a:alpha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7" name="직선 화살표 연결선 56">
            <a:extLst>
              <a:ext uri="{FF2B5EF4-FFF2-40B4-BE49-F238E27FC236}">
                <a16:creationId xmlns:a16="http://schemas.microsoft.com/office/drawing/2014/main" id="{DCB5D18C-F18B-4B7B-B5C7-D772BCC291A6}"/>
              </a:ext>
            </a:extLst>
          </p:cNvPr>
          <p:cNvCxnSpPr/>
          <p:nvPr/>
        </p:nvCxnSpPr>
        <p:spPr>
          <a:xfrm>
            <a:off x="5353844" y="5286450"/>
            <a:ext cx="324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063FC81-A0C0-4B26-9FEB-4E3E6D3150D5}"/>
                  </a:ext>
                </a:extLst>
              </p:cNvPr>
              <p:cNvSpPr txBox="1"/>
              <p:nvPr/>
            </p:nvSpPr>
            <p:spPr>
              <a:xfrm>
                <a:off x="6566240" y="5123400"/>
                <a:ext cx="354841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063FC81-A0C0-4B26-9FEB-4E3E6D3150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240" y="5123400"/>
                <a:ext cx="354841" cy="153888"/>
              </a:xfrm>
              <a:prstGeom prst="rect">
                <a:avLst/>
              </a:prstGeom>
              <a:blipFill>
                <a:blip r:embed="rId3"/>
                <a:stretch>
                  <a:fillRect l="-5172" r="-8621" b="-769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055F2B0C-E0C9-4AA2-BF1F-88DE3BA15501}"/>
              </a:ext>
            </a:extLst>
          </p:cNvPr>
          <p:cNvCxnSpPr/>
          <p:nvPr/>
        </p:nvCxnSpPr>
        <p:spPr>
          <a:xfrm flipV="1">
            <a:off x="5353844" y="5051400"/>
            <a:ext cx="0" cy="2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화살표 연결선 59">
            <a:extLst>
              <a:ext uri="{FF2B5EF4-FFF2-40B4-BE49-F238E27FC236}">
                <a16:creationId xmlns:a16="http://schemas.microsoft.com/office/drawing/2014/main" id="{C18C3246-E438-4E30-90AB-F58D5A645146}"/>
              </a:ext>
            </a:extLst>
          </p:cNvPr>
          <p:cNvCxnSpPr>
            <a:cxnSpLocks/>
          </p:cNvCxnSpPr>
          <p:nvPr/>
        </p:nvCxnSpPr>
        <p:spPr>
          <a:xfrm flipH="1" flipV="1">
            <a:off x="8749113" y="3496546"/>
            <a:ext cx="7945" cy="12378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2ABC1CB0-48D1-4ECD-A019-C58F7E3CC0FF}"/>
              </a:ext>
            </a:extLst>
          </p:cNvPr>
          <p:cNvCxnSpPr/>
          <p:nvPr/>
        </p:nvCxnSpPr>
        <p:spPr>
          <a:xfrm flipV="1">
            <a:off x="8578604" y="5051400"/>
            <a:ext cx="2450" cy="2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화살표 연결선 62">
            <a:extLst>
              <a:ext uri="{FF2B5EF4-FFF2-40B4-BE49-F238E27FC236}">
                <a16:creationId xmlns:a16="http://schemas.microsoft.com/office/drawing/2014/main" id="{726E50F0-076A-4319-8A4A-405AE7F4E441}"/>
              </a:ext>
            </a:extLst>
          </p:cNvPr>
          <p:cNvCxnSpPr>
            <a:cxnSpLocks/>
          </p:cNvCxnSpPr>
          <p:nvPr/>
        </p:nvCxnSpPr>
        <p:spPr>
          <a:xfrm>
            <a:off x="5353844" y="5123400"/>
            <a:ext cx="68553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화살표 연결선 63">
            <a:extLst>
              <a:ext uri="{FF2B5EF4-FFF2-40B4-BE49-F238E27FC236}">
                <a16:creationId xmlns:a16="http://schemas.microsoft.com/office/drawing/2014/main" id="{081464E2-89C3-4957-9C17-6767F2F8D034}"/>
              </a:ext>
            </a:extLst>
          </p:cNvPr>
          <p:cNvCxnSpPr/>
          <p:nvPr/>
        </p:nvCxnSpPr>
        <p:spPr>
          <a:xfrm>
            <a:off x="6062240" y="5123400"/>
            <a:ext cx="1339050" cy="135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화살표 연결선 64">
            <a:extLst>
              <a:ext uri="{FF2B5EF4-FFF2-40B4-BE49-F238E27FC236}">
                <a16:creationId xmlns:a16="http://schemas.microsoft.com/office/drawing/2014/main" id="{87287A8D-1E98-41F4-9C8D-4BC114ED8E8C}"/>
              </a:ext>
            </a:extLst>
          </p:cNvPr>
          <p:cNvCxnSpPr>
            <a:cxnSpLocks/>
          </p:cNvCxnSpPr>
          <p:nvPr/>
        </p:nvCxnSpPr>
        <p:spPr>
          <a:xfrm>
            <a:off x="7400000" y="5123400"/>
            <a:ext cx="119384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F48ACEA-9EB0-49CF-8DDA-95B613EBD8CD}"/>
                  </a:ext>
                </a:extLst>
              </p:cNvPr>
              <p:cNvSpPr txBox="1"/>
              <p:nvPr/>
            </p:nvSpPr>
            <p:spPr>
              <a:xfrm>
                <a:off x="5553310" y="5105756"/>
                <a:ext cx="354841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F48ACEA-9EB0-49CF-8DDA-95B613EBD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310" y="5105756"/>
                <a:ext cx="354841" cy="153888"/>
              </a:xfrm>
              <a:prstGeom prst="rect">
                <a:avLst/>
              </a:prstGeom>
              <a:blipFill>
                <a:blip r:embed="rId4"/>
                <a:stretch>
                  <a:fillRect l="-6897" r="-3448" b="-8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18EE766-0FB6-4A49-A331-FC88416F8412}"/>
                  </a:ext>
                </a:extLst>
              </p:cNvPr>
              <p:cNvSpPr txBox="1"/>
              <p:nvPr/>
            </p:nvSpPr>
            <p:spPr>
              <a:xfrm>
                <a:off x="7945844" y="5123400"/>
                <a:ext cx="354841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18EE766-0FB6-4A49-A331-FC88416F8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844" y="5123400"/>
                <a:ext cx="354841" cy="153888"/>
              </a:xfrm>
              <a:prstGeom prst="rect">
                <a:avLst/>
              </a:prstGeom>
              <a:blipFill>
                <a:blip r:embed="rId5"/>
                <a:stretch>
                  <a:fillRect l="-5085" r="-3390" b="-769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F7417F51-57D5-46E4-87A2-B0563C70A0B0}"/>
                  </a:ext>
                </a:extLst>
              </p:cNvPr>
              <p:cNvSpPr txBox="1"/>
              <p:nvPr/>
            </p:nvSpPr>
            <p:spPr>
              <a:xfrm>
                <a:off x="6566240" y="5267400"/>
                <a:ext cx="425373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F7417F51-57D5-46E4-87A2-B0563C70A0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240" y="5267400"/>
                <a:ext cx="425373" cy="153888"/>
              </a:xfrm>
              <a:prstGeom prst="rect">
                <a:avLst/>
              </a:prstGeom>
              <a:blipFill>
                <a:blip r:embed="rId6"/>
                <a:stretch>
                  <a:fillRect l="-4286" r="-5714" b="-12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1C1E502F-A171-4460-875D-7826848F043E}"/>
              </a:ext>
            </a:extLst>
          </p:cNvPr>
          <p:cNvCxnSpPr/>
          <p:nvPr/>
        </p:nvCxnSpPr>
        <p:spPr>
          <a:xfrm flipV="1">
            <a:off x="5506244" y="5203800"/>
            <a:ext cx="0" cy="2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77FC459B-DA34-4802-9ECC-488FC59A846A}"/>
              </a:ext>
            </a:extLst>
          </p:cNvPr>
          <p:cNvCxnSpPr/>
          <p:nvPr/>
        </p:nvCxnSpPr>
        <p:spPr>
          <a:xfrm flipV="1">
            <a:off x="6052080" y="4941300"/>
            <a:ext cx="0" cy="21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738D17F5-521F-420D-8C92-D0F527D6201A}"/>
              </a:ext>
            </a:extLst>
          </p:cNvPr>
          <p:cNvCxnSpPr/>
          <p:nvPr/>
        </p:nvCxnSpPr>
        <p:spPr>
          <a:xfrm flipV="1">
            <a:off x="7405900" y="4966700"/>
            <a:ext cx="0" cy="21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화살표 연결선 71">
            <a:extLst>
              <a:ext uri="{FF2B5EF4-FFF2-40B4-BE49-F238E27FC236}">
                <a16:creationId xmlns:a16="http://schemas.microsoft.com/office/drawing/2014/main" id="{FCD8A672-1698-4321-B488-FC3AD478BCB7}"/>
              </a:ext>
            </a:extLst>
          </p:cNvPr>
          <p:cNvCxnSpPr>
            <a:cxnSpLocks/>
          </p:cNvCxnSpPr>
          <p:nvPr/>
        </p:nvCxnSpPr>
        <p:spPr>
          <a:xfrm flipH="1" flipV="1">
            <a:off x="8824878" y="4286329"/>
            <a:ext cx="7500" cy="4397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화살표 연결선 72">
            <a:extLst>
              <a:ext uri="{FF2B5EF4-FFF2-40B4-BE49-F238E27FC236}">
                <a16:creationId xmlns:a16="http://schemas.microsoft.com/office/drawing/2014/main" id="{465ED9F4-60AF-41C6-A4ED-21C61F8A41BC}"/>
              </a:ext>
            </a:extLst>
          </p:cNvPr>
          <p:cNvCxnSpPr>
            <a:cxnSpLocks/>
          </p:cNvCxnSpPr>
          <p:nvPr/>
        </p:nvCxnSpPr>
        <p:spPr>
          <a:xfrm flipH="1" flipV="1">
            <a:off x="8624496" y="2002721"/>
            <a:ext cx="10010" cy="273381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9B600C0F-C7F0-4352-A8AA-2C682C1AB54D}"/>
                  </a:ext>
                </a:extLst>
              </p:cNvPr>
              <p:cNvSpPr txBox="1"/>
              <p:nvPr/>
            </p:nvSpPr>
            <p:spPr>
              <a:xfrm>
                <a:off x="8831449" y="4359074"/>
                <a:ext cx="354841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9B600C0F-C7F0-4352-A8AA-2C682C1AB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1449" y="4359074"/>
                <a:ext cx="354841" cy="153888"/>
              </a:xfrm>
              <a:prstGeom prst="rect">
                <a:avLst/>
              </a:prstGeom>
              <a:blipFill>
                <a:blip r:embed="rId7"/>
                <a:stretch>
                  <a:fillRect l="-6897" r="-6897" b="-12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4C3A8F80-DA0C-4694-B28B-9956EE7B9D10}"/>
                  </a:ext>
                </a:extLst>
              </p:cNvPr>
              <p:cNvSpPr txBox="1"/>
              <p:nvPr/>
            </p:nvSpPr>
            <p:spPr>
              <a:xfrm>
                <a:off x="8669153" y="1976098"/>
                <a:ext cx="425373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00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4C3A8F80-DA0C-4694-B28B-9956EE7B9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9153" y="1976098"/>
                <a:ext cx="425373" cy="153888"/>
              </a:xfrm>
              <a:prstGeom prst="rect">
                <a:avLst/>
              </a:prstGeom>
              <a:blipFill>
                <a:blip r:embed="rId8"/>
                <a:stretch>
                  <a:fillRect l="-4286" r="-2857" b="-12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608FEA11-9C4F-4AF1-BDD7-8135179BEEDB}"/>
              </a:ext>
            </a:extLst>
          </p:cNvPr>
          <p:cNvCxnSpPr/>
          <p:nvPr/>
        </p:nvCxnSpPr>
        <p:spPr>
          <a:xfrm>
            <a:off x="6134240" y="3480098"/>
            <a:ext cx="1184500" cy="42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EF916FB1-B006-436D-845E-D7D4FC771F27}"/>
                  </a:ext>
                </a:extLst>
              </p:cNvPr>
              <p:cNvSpPr txBox="1"/>
              <p:nvPr/>
            </p:nvSpPr>
            <p:spPr>
              <a:xfrm>
                <a:off x="8737844" y="3971400"/>
                <a:ext cx="354841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EF916FB1-B006-436D-845E-D7D4FC771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7844" y="3971400"/>
                <a:ext cx="354841" cy="153888"/>
              </a:xfrm>
              <a:prstGeom prst="rect">
                <a:avLst/>
              </a:prstGeom>
              <a:blipFill>
                <a:blip r:embed="rId9"/>
                <a:stretch>
                  <a:fillRect l="-5085" r="-6780" b="-769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직선 화살표 연결선 81">
            <a:extLst>
              <a:ext uri="{FF2B5EF4-FFF2-40B4-BE49-F238E27FC236}">
                <a16:creationId xmlns:a16="http://schemas.microsoft.com/office/drawing/2014/main" id="{A74E6A58-503A-4CDD-8BC4-DF84C6C32C36}"/>
              </a:ext>
            </a:extLst>
          </p:cNvPr>
          <p:cNvCxnSpPr>
            <a:cxnSpLocks/>
          </p:cNvCxnSpPr>
          <p:nvPr/>
        </p:nvCxnSpPr>
        <p:spPr>
          <a:xfrm flipV="1">
            <a:off x="8748644" y="2187240"/>
            <a:ext cx="0" cy="130930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986D8B41-85DC-4E3D-AE5F-3D344488EF38}"/>
                  </a:ext>
                </a:extLst>
              </p:cNvPr>
              <p:cNvSpPr txBox="1"/>
              <p:nvPr/>
            </p:nvSpPr>
            <p:spPr>
              <a:xfrm>
                <a:off x="8737844" y="2891400"/>
                <a:ext cx="354841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986D8B41-85DC-4E3D-AE5F-3D344488E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7844" y="2891400"/>
                <a:ext cx="354841" cy="153888"/>
              </a:xfrm>
              <a:prstGeom prst="rect">
                <a:avLst/>
              </a:prstGeom>
              <a:blipFill>
                <a:blip r:embed="rId3"/>
                <a:stretch>
                  <a:fillRect l="-5085" r="-6780" b="-769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직선 화살표 연결선 83">
            <a:extLst>
              <a:ext uri="{FF2B5EF4-FFF2-40B4-BE49-F238E27FC236}">
                <a16:creationId xmlns:a16="http://schemas.microsoft.com/office/drawing/2014/main" id="{27BDC732-F011-468F-A3DC-A9886E7953D1}"/>
              </a:ext>
            </a:extLst>
          </p:cNvPr>
          <p:cNvCxnSpPr>
            <a:cxnSpLocks/>
          </p:cNvCxnSpPr>
          <p:nvPr/>
        </p:nvCxnSpPr>
        <p:spPr>
          <a:xfrm flipH="1" flipV="1">
            <a:off x="8668207" y="2186245"/>
            <a:ext cx="27601" cy="254788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BAEA81A-C945-4766-AB34-A7D38AA77AD8}"/>
                  </a:ext>
                </a:extLst>
              </p:cNvPr>
              <p:cNvSpPr txBox="1"/>
              <p:nvPr/>
            </p:nvSpPr>
            <p:spPr>
              <a:xfrm>
                <a:off x="8744996" y="2198528"/>
                <a:ext cx="425373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85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BAEA81A-C945-4766-AB34-A7D38AA77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4996" y="2198528"/>
                <a:ext cx="425373" cy="153888"/>
              </a:xfrm>
              <a:prstGeom prst="rect">
                <a:avLst/>
              </a:prstGeom>
              <a:blipFill>
                <a:blip r:embed="rId10"/>
                <a:stretch>
                  <a:fillRect l="-5797" r="-7246" b="-12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직선 연결선 85">
            <a:extLst>
              <a:ext uri="{FF2B5EF4-FFF2-40B4-BE49-F238E27FC236}">
                <a16:creationId xmlns:a16="http://schemas.microsoft.com/office/drawing/2014/main" id="{338578F9-4CB0-4E06-A543-7AD615713C01}"/>
              </a:ext>
            </a:extLst>
          </p:cNvPr>
          <p:cNvCxnSpPr>
            <a:cxnSpLocks/>
          </p:cNvCxnSpPr>
          <p:nvPr/>
        </p:nvCxnSpPr>
        <p:spPr>
          <a:xfrm flipH="1">
            <a:off x="8593844" y="5051400"/>
            <a:ext cx="43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직선 연결선 86">
            <a:extLst>
              <a:ext uri="{FF2B5EF4-FFF2-40B4-BE49-F238E27FC236}">
                <a16:creationId xmlns:a16="http://schemas.microsoft.com/office/drawing/2014/main" id="{D15A51A5-5D39-4CAE-BCF9-2C53039474E6}"/>
              </a:ext>
            </a:extLst>
          </p:cNvPr>
          <p:cNvCxnSpPr/>
          <p:nvPr/>
        </p:nvCxnSpPr>
        <p:spPr>
          <a:xfrm flipH="1" flipV="1">
            <a:off x="8604884" y="3496546"/>
            <a:ext cx="204720" cy="49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3D245DA0-F654-45DC-987B-F2A0D1FCFA8C}"/>
              </a:ext>
            </a:extLst>
          </p:cNvPr>
          <p:cNvCxnSpPr/>
          <p:nvPr/>
        </p:nvCxnSpPr>
        <p:spPr>
          <a:xfrm flipH="1" flipV="1">
            <a:off x="8604884" y="2197500"/>
            <a:ext cx="311400" cy="49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B7E3BB24-5D3D-42BF-B055-3D17329FC780}"/>
              </a:ext>
            </a:extLst>
          </p:cNvPr>
          <p:cNvCxnSpPr/>
          <p:nvPr/>
        </p:nvCxnSpPr>
        <p:spPr>
          <a:xfrm flipH="1" flipV="1">
            <a:off x="8567709" y="2002721"/>
            <a:ext cx="429120" cy="3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그룹 144">
            <a:extLst>
              <a:ext uri="{FF2B5EF4-FFF2-40B4-BE49-F238E27FC236}">
                <a16:creationId xmlns:a16="http://schemas.microsoft.com/office/drawing/2014/main" id="{9528EE14-D48A-4929-BC06-26358522949F}"/>
              </a:ext>
            </a:extLst>
          </p:cNvPr>
          <p:cNvGrpSpPr/>
          <p:nvPr/>
        </p:nvGrpSpPr>
        <p:grpSpPr>
          <a:xfrm rot="5229248">
            <a:off x="8417674" y="2191839"/>
            <a:ext cx="144000" cy="139800"/>
            <a:chOff x="9624000" y="1197000"/>
            <a:chExt cx="144000" cy="139800"/>
          </a:xfrm>
        </p:grpSpPr>
        <p:cxnSp>
          <p:nvCxnSpPr>
            <p:cNvPr id="146" name="직선 연결선 145">
              <a:extLst>
                <a:ext uri="{FF2B5EF4-FFF2-40B4-BE49-F238E27FC236}">
                  <a16:creationId xmlns:a16="http://schemas.microsoft.com/office/drawing/2014/main" id="{EB6D566D-DAC4-455D-8062-14AD3A612E37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직선 연결선 146">
              <a:extLst>
                <a:ext uri="{FF2B5EF4-FFF2-40B4-BE49-F238E27FC236}">
                  <a16:creationId xmlns:a16="http://schemas.microsoft.com/office/drawing/2014/main" id="{14A1F4E0-A1CF-491F-B494-83419A0F732C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그룹 147">
            <a:extLst>
              <a:ext uri="{FF2B5EF4-FFF2-40B4-BE49-F238E27FC236}">
                <a16:creationId xmlns:a16="http://schemas.microsoft.com/office/drawing/2014/main" id="{538D5B31-67C7-47AF-950F-3527F8DBC4CB}"/>
              </a:ext>
            </a:extLst>
          </p:cNvPr>
          <p:cNvGrpSpPr/>
          <p:nvPr/>
        </p:nvGrpSpPr>
        <p:grpSpPr>
          <a:xfrm rot="16200000">
            <a:off x="5294581" y="2164715"/>
            <a:ext cx="144000" cy="139800"/>
            <a:chOff x="9624000" y="1197000"/>
            <a:chExt cx="144000" cy="139800"/>
          </a:xfrm>
        </p:grpSpPr>
        <p:cxnSp>
          <p:nvCxnSpPr>
            <p:cNvPr id="149" name="직선 연결선 148">
              <a:extLst>
                <a:ext uri="{FF2B5EF4-FFF2-40B4-BE49-F238E27FC236}">
                  <a16:creationId xmlns:a16="http://schemas.microsoft.com/office/drawing/2014/main" id="{642AD59C-CDC5-435E-B87B-7176534AC2B1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직선 연결선 149">
              <a:extLst>
                <a:ext uri="{FF2B5EF4-FFF2-40B4-BE49-F238E27FC236}">
                  <a16:creationId xmlns:a16="http://schemas.microsoft.com/office/drawing/2014/main" id="{8645ABDF-8E91-4102-89DD-F1D10233F863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그룹 153">
            <a:extLst>
              <a:ext uri="{FF2B5EF4-FFF2-40B4-BE49-F238E27FC236}">
                <a16:creationId xmlns:a16="http://schemas.microsoft.com/office/drawing/2014/main" id="{FD2488E5-D620-4761-8327-CA0AB7A5AD0C}"/>
              </a:ext>
            </a:extLst>
          </p:cNvPr>
          <p:cNvGrpSpPr/>
          <p:nvPr/>
        </p:nvGrpSpPr>
        <p:grpSpPr>
          <a:xfrm flipH="1">
            <a:off x="6251686" y="1251484"/>
            <a:ext cx="147682" cy="140381"/>
            <a:chOff x="9639649" y="1185811"/>
            <a:chExt cx="128350" cy="72316"/>
          </a:xfrm>
        </p:grpSpPr>
        <p:cxnSp>
          <p:nvCxnSpPr>
            <p:cNvPr id="155" name="직선 연결선 154">
              <a:extLst>
                <a:ext uri="{FF2B5EF4-FFF2-40B4-BE49-F238E27FC236}">
                  <a16:creationId xmlns:a16="http://schemas.microsoft.com/office/drawing/2014/main" id="{0B7AAC37-9087-403B-80BA-ED278456FF1C}"/>
                </a:ext>
              </a:extLst>
            </p:cNvPr>
            <p:cNvCxnSpPr>
              <a:cxnSpLocks/>
            </p:cNvCxnSpPr>
            <p:nvPr/>
          </p:nvCxnSpPr>
          <p:spPr>
            <a:xfrm>
              <a:off x="9639649" y="1185811"/>
              <a:ext cx="128350" cy="1118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직선 연결선 155">
              <a:extLst>
                <a:ext uri="{FF2B5EF4-FFF2-40B4-BE49-F238E27FC236}">
                  <a16:creationId xmlns:a16="http://schemas.microsoft.com/office/drawing/2014/main" id="{1E1CB57A-C4AA-4CD5-9C52-99DD45C556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99537" y="1194643"/>
              <a:ext cx="750" cy="6348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7" name="직사각형 186">
            <a:extLst>
              <a:ext uri="{FF2B5EF4-FFF2-40B4-BE49-F238E27FC236}">
                <a16:creationId xmlns:a16="http://schemas.microsoft.com/office/drawing/2014/main" id="{7EF1A586-7205-4CC0-B6F5-78FCF5289CA2}"/>
              </a:ext>
            </a:extLst>
          </p:cNvPr>
          <p:cNvSpPr/>
          <p:nvPr/>
        </p:nvSpPr>
        <p:spPr>
          <a:xfrm>
            <a:off x="9696000" y="2023493"/>
            <a:ext cx="1224000" cy="2400105"/>
          </a:xfrm>
          <a:prstGeom prst="rect">
            <a:avLst/>
          </a:prstGeom>
          <a:solidFill>
            <a:schemeClr val="bg1">
              <a:lumMod val="50000"/>
              <a:alpha val="33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8" name="직선 연결선 187">
            <a:extLst>
              <a:ext uri="{FF2B5EF4-FFF2-40B4-BE49-F238E27FC236}">
                <a16:creationId xmlns:a16="http://schemas.microsoft.com/office/drawing/2014/main" id="{167CD547-D296-4160-9C80-0DCCD97D4105}"/>
              </a:ext>
            </a:extLst>
          </p:cNvPr>
          <p:cNvCxnSpPr/>
          <p:nvPr/>
        </p:nvCxnSpPr>
        <p:spPr>
          <a:xfrm>
            <a:off x="9718860" y="3260191"/>
            <a:ext cx="1184500" cy="42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8A2CD40A-C1E4-4433-A531-FD16D47206BA}"/>
                  </a:ext>
                </a:extLst>
              </p:cNvPr>
              <p:cNvSpPr txBox="1"/>
              <p:nvPr/>
            </p:nvSpPr>
            <p:spPr>
              <a:xfrm>
                <a:off x="10156428" y="4571083"/>
                <a:ext cx="354841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 xmlns=""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8A2CD40A-C1E4-4433-A531-FD16D4720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6428" y="4571083"/>
                <a:ext cx="354841" cy="153888"/>
              </a:xfrm>
              <a:prstGeom prst="rect">
                <a:avLst/>
              </a:prstGeom>
              <a:blipFill>
                <a:blip r:embed="rId11"/>
                <a:stretch>
                  <a:fillRect l="-5172" r="-8621" b="-8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0" name="직선 화살표 연결선 209">
            <a:extLst>
              <a:ext uri="{FF2B5EF4-FFF2-40B4-BE49-F238E27FC236}">
                <a16:creationId xmlns:a16="http://schemas.microsoft.com/office/drawing/2014/main" id="{CA2BB670-C687-4DEE-A10C-5C5E8EAA823E}"/>
              </a:ext>
            </a:extLst>
          </p:cNvPr>
          <p:cNvCxnSpPr/>
          <p:nvPr/>
        </p:nvCxnSpPr>
        <p:spPr>
          <a:xfrm>
            <a:off x="9652428" y="4571083"/>
            <a:ext cx="1339050" cy="135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>
            <a:extLst>
              <a:ext uri="{FF2B5EF4-FFF2-40B4-BE49-F238E27FC236}">
                <a16:creationId xmlns:a16="http://schemas.microsoft.com/office/drawing/2014/main" id="{4ED2DCFC-56BE-4BF8-8D6A-48F8BB9C5CFF}"/>
              </a:ext>
            </a:extLst>
          </p:cNvPr>
          <p:cNvCxnSpPr>
            <a:cxnSpLocks/>
          </p:cNvCxnSpPr>
          <p:nvPr/>
        </p:nvCxnSpPr>
        <p:spPr>
          <a:xfrm flipV="1">
            <a:off x="11303713" y="2019336"/>
            <a:ext cx="13483" cy="240426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2" name="TextBox 211">
                <a:extLst>
                  <a:ext uri="{FF2B5EF4-FFF2-40B4-BE49-F238E27FC236}">
                    <a16:creationId xmlns:a16="http://schemas.microsoft.com/office/drawing/2014/main" id="{A3B797E3-62F6-477A-9131-9C5A17C5B5E6}"/>
                  </a:ext>
                </a:extLst>
              </p:cNvPr>
              <p:cNvSpPr txBox="1"/>
              <p:nvPr/>
            </p:nvSpPr>
            <p:spPr>
              <a:xfrm>
                <a:off x="11309053" y="2148572"/>
                <a:ext cx="425373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80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 xmlns="">
          <p:sp>
            <p:nvSpPr>
              <p:cNvPr id="212" name="TextBox 211">
                <a:extLst>
                  <a:ext uri="{FF2B5EF4-FFF2-40B4-BE49-F238E27FC236}">
                    <a16:creationId xmlns:a16="http://schemas.microsoft.com/office/drawing/2014/main" id="{A3B797E3-62F6-477A-9131-9C5A17C5B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9053" y="2148572"/>
                <a:ext cx="425373" cy="153888"/>
              </a:xfrm>
              <a:prstGeom prst="rect">
                <a:avLst/>
              </a:prstGeom>
              <a:blipFill>
                <a:blip r:embed="rId12"/>
                <a:stretch>
                  <a:fillRect l="-4286" r="-2857" b="-769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4" name="직선 화살표 연결선 213">
            <a:extLst>
              <a:ext uri="{FF2B5EF4-FFF2-40B4-BE49-F238E27FC236}">
                <a16:creationId xmlns:a16="http://schemas.microsoft.com/office/drawing/2014/main" id="{3B099ABD-A88A-420B-AC7E-223F1299E17C}"/>
              </a:ext>
            </a:extLst>
          </p:cNvPr>
          <p:cNvCxnSpPr>
            <a:cxnSpLocks/>
          </p:cNvCxnSpPr>
          <p:nvPr/>
        </p:nvCxnSpPr>
        <p:spPr>
          <a:xfrm flipV="1">
            <a:off x="11412246" y="3221467"/>
            <a:ext cx="6742" cy="120213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8D276D64-0811-4794-84BE-94777968FAA3}"/>
                  </a:ext>
                </a:extLst>
              </p:cNvPr>
              <p:cNvSpPr txBox="1"/>
              <p:nvPr/>
            </p:nvSpPr>
            <p:spPr>
              <a:xfrm>
                <a:off x="11412246" y="3668644"/>
                <a:ext cx="425373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00" i="1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00" dirty="0"/>
              </a:p>
            </p:txBody>
          </p:sp>
        </mc:Choice>
        <mc:Fallback xmlns=""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8D276D64-0811-4794-84BE-94777968F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2246" y="3668644"/>
                <a:ext cx="425373" cy="153888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3" name="TextBox 252">
            <a:extLst>
              <a:ext uri="{FF2B5EF4-FFF2-40B4-BE49-F238E27FC236}">
                <a16:creationId xmlns:a16="http://schemas.microsoft.com/office/drawing/2014/main" id="{3CA7B07E-2A09-4D0F-8335-20DC7B5C324C}"/>
              </a:ext>
            </a:extLst>
          </p:cNvPr>
          <p:cNvSpPr txBox="1"/>
          <p:nvPr/>
        </p:nvSpPr>
        <p:spPr>
          <a:xfrm>
            <a:off x="6400214" y="71778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앞면</a:t>
            </a:r>
          </a:p>
        </p:txBody>
      </p:sp>
      <p:cxnSp>
        <p:nvCxnSpPr>
          <p:cNvPr id="255" name="직선 연결선 254">
            <a:extLst>
              <a:ext uri="{FF2B5EF4-FFF2-40B4-BE49-F238E27FC236}">
                <a16:creationId xmlns:a16="http://schemas.microsoft.com/office/drawing/2014/main" id="{72F857C4-19F8-47E7-98DE-E52A5F3C3252}"/>
              </a:ext>
            </a:extLst>
          </p:cNvPr>
          <p:cNvCxnSpPr>
            <a:cxnSpLocks/>
          </p:cNvCxnSpPr>
          <p:nvPr/>
        </p:nvCxnSpPr>
        <p:spPr>
          <a:xfrm flipV="1">
            <a:off x="5688360" y="2089438"/>
            <a:ext cx="2816321" cy="18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연결선 177">
            <a:extLst>
              <a:ext uri="{FF2B5EF4-FFF2-40B4-BE49-F238E27FC236}">
                <a16:creationId xmlns:a16="http://schemas.microsoft.com/office/drawing/2014/main" id="{CC3C8D6B-DDB3-4A6B-9570-2836155BCE87}"/>
              </a:ext>
            </a:extLst>
          </p:cNvPr>
          <p:cNvCxnSpPr>
            <a:cxnSpLocks/>
            <a:stCxn id="52" idx="2"/>
            <a:endCxn id="52" idx="3"/>
          </p:cNvCxnSpPr>
          <p:nvPr/>
        </p:nvCxnSpPr>
        <p:spPr>
          <a:xfrm flipV="1">
            <a:off x="7618470" y="1337692"/>
            <a:ext cx="0" cy="8527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직선 연결선 180">
            <a:extLst>
              <a:ext uri="{FF2B5EF4-FFF2-40B4-BE49-F238E27FC236}">
                <a16:creationId xmlns:a16="http://schemas.microsoft.com/office/drawing/2014/main" id="{73643CEF-98F3-4920-9FC3-467F9756EAF5}"/>
              </a:ext>
            </a:extLst>
          </p:cNvPr>
          <p:cNvCxnSpPr>
            <a:cxnSpLocks/>
          </p:cNvCxnSpPr>
          <p:nvPr/>
        </p:nvCxnSpPr>
        <p:spPr>
          <a:xfrm flipV="1">
            <a:off x="6292590" y="1309856"/>
            <a:ext cx="0" cy="8527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그룹 181">
            <a:extLst>
              <a:ext uri="{FF2B5EF4-FFF2-40B4-BE49-F238E27FC236}">
                <a16:creationId xmlns:a16="http://schemas.microsoft.com/office/drawing/2014/main" id="{964FBEF1-17B8-46CA-9274-E9C90EAAADBB}"/>
              </a:ext>
            </a:extLst>
          </p:cNvPr>
          <p:cNvGrpSpPr/>
          <p:nvPr/>
        </p:nvGrpSpPr>
        <p:grpSpPr>
          <a:xfrm>
            <a:off x="7339266" y="2196653"/>
            <a:ext cx="144000" cy="139800"/>
            <a:chOff x="9624000" y="1197000"/>
            <a:chExt cx="144000" cy="139800"/>
          </a:xfrm>
        </p:grpSpPr>
        <p:cxnSp>
          <p:nvCxnSpPr>
            <p:cNvPr id="183" name="직선 연결선 182">
              <a:extLst>
                <a:ext uri="{FF2B5EF4-FFF2-40B4-BE49-F238E27FC236}">
                  <a16:creationId xmlns:a16="http://schemas.microsoft.com/office/drawing/2014/main" id="{8914CBBC-54F5-4B5E-BE9A-DEB869C732C3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직선 연결선 183">
              <a:extLst>
                <a:ext uri="{FF2B5EF4-FFF2-40B4-BE49-F238E27FC236}">
                  <a16:creationId xmlns:a16="http://schemas.microsoft.com/office/drawing/2014/main" id="{FFF26137-983B-409A-93C1-2B3581FDB31A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그룹 184">
            <a:extLst>
              <a:ext uri="{FF2B5EF4-FFF2-40B4-BE49-F238E27FC236}">
                <a16:creationId xmlns:a16="http://schemas.microsoft.com/office/drawing/2014/main" id="{34D1341D-089B-4220-9F8F-F489B874F381}"/>
              </a:ext>
            </a:extLst>
          </p:cNvPr>
          <p:cNvGrpSpPr/>
          <p:nvPr/>
        </p:nvGrpSpPr>
        <p:grpSpPr>
          <a:xfrm>
            <a:off x="5979352" y="2175710"/>
            <a:ext cx="144000" cy="139800"/>
            <a:chOff x="9624000" y="1197000"/>
            <a:chExt cx="144000" cy="139800"/>
          </a:xfrm>
        </p:grpSpPr>
        <p:cxnSp>
          <p:nvCxnSpPr>
            <p:cNvPr id="186" name="직선 연결선 185">
              <a:extLst>
                <a:ext uri="{FF2B5EF4-FFF2-40B4-BE49-F238E27FC236}">
                  <a16:creationId xmlns:a16="http://schemas.microsoft.com/office/drawing/2014/main" id="{3961AD22-2CC1-416E-878C-E662A9080E14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직선 연결선 194">
              <a:extLst>
                <a:ext uri="{FF2B5EF4-FFF2-40B4-BE49-F238E27FC236}">
                  <a16:creationId xmlns:a16="http://schemas.microsoft.com/office/drawing/2014/main" id="{DBFB820F-F7FD-4900-93AE-EEB857BA63B6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8" name="그룹 237">
            <a:extLst>
              <a:ext uri="{FF2B5EF4-FFF2-40B4-BE49-F238E27FC236}">
                <a16:creationId xmlns:a16="http://schemas.microsoft.com/office/drawing/2014/main" id="{79FB3275-0963-48D6-9C70-89B683B8B817}"/>
              </a:ext>
            </a:extLst>
          </p:cNvPr>
          <p:cNvGrpSpPr/>
          <p:nvPr/>
        </p:nvGrpSpPr>
        <p:grpSpPr>
          <a:xfrm>
            <a:off x="7553244" y="1219756"/>
            <a:ext cx="143137" cy="172589"/>
            <a:chOff x="9639649" y="1185811"/>
            <a:chExt cx="128350" cy="72316"/>
          </a:xfrm>
        </p:grpSpPr>
        <p:cxnSp>
          <p:nvCxnSpPr>
            <p:cNvPr id="239" name="직선 연결선 238">
              <a:extLst>
                <a:ext uri="{FF2B5EF4-FFF2-40B4-BE49-F238E27FC236}">
                  <a16:creationId xmlns:a16="http://schemas.microsoft.com/office/drawing/2014/main" id="{15F2F0CE-3D49-45F5-AD50-C26CE6052FDB}"/>
                </a:ext>
              </a:extLst>
            </p:cNvPr>
            <p:cNvCxnSpPr>
              <a:cxnSpLocks/>
            </p:cNvCxnSpPr>
            <p:nvPr/>
          </p:nvCxnSpPr>
          <p:spPr>
            <a:xfrm>
              <a:off x="9639649" y="1185811"/>
              <a:ext cx="128350" cy="1118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직선 연결선 239">
              <a:extLst>
                <a:ext uri="{FF2B5EF4-FFF2-40B4-BE49-F238E27FC236}">
                  <a16:creationId xmlns:a16="http://schemas.microsoft.com/office/drawing/2014/main" id="{BF59E1D7-5B2C-4055-9968-2B3CA31BDF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99537" y="1194643"/>
              <a:ext cx="750" cy="6348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그룹 195">
            <a:extLst>
              <a:ext uri="{FF2B5EF4-FFF2-40B4-BE49-F238E27FC236}">
                <a16:creationId xmlns:a16="http://schemas.microsoft.com/office/drawing/2014/main" id="{13A8B7AF-C505-46C5-A73C-409EA9A7F221}"/>
              </a:ext>
            </a:extLst>
          </p:cNvPr>
          <p:cNvGrpSpPr/>
          <p:nvPr/>
        </p:nvGrpSpPr>
        <p:grpSpPr>
          <a:xfrm flipV="1">
            <a:off x="7546314" y="2105303"/>
            <a:ext cx="135600" cy="109882"/>
            <a:chOff x="9624000" y="1197000"/>
            <a:chExt cx="144000" cy="139800"/>
          </a:xfrm>
        </p:grpSpPr>
        <p:cxnSp>
          <p:nvCxnSpPr>
            <p:cNvPr id="213" name="직선 연결선 212">
              <a:extLst>
                <a:ext uri="{FF2B5EF4-FFF2-40B4-BE49-F238E27FC236}">
                  <a16:creationId xmlns:a16="http://schemas.microsoft.com/office/drawing/2014/main" id="{7FDC4AC8-4711-4055-AB55-4B72D48382FA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직선 연결선 214">
              <a:extLst>
                <a:ext uri="{FF2B5EF4-FFF2-40B4-BE49-F238E27FC236}">
                  <a16:creationId xmlns:a16="http://schemas.microsoft.com/office/drawing/2014/main" id="{7700B81C-7BF5-42D2-8746-5A493A6905CB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6" name="그룹 215">
            <a:extLst>
              <a:ext uri="{FF2B5EF4-FFF2-40B4-BE49-F238E27FC236}">
                <a16:creationId xmlns:a16="http://schemas.microsoft.com/office/drawing/2014/main" id="{012ED8AB-1C15-4717-AD2F-049C2F997F67}"/>
              </a:ext>
            </a:extLst>
          </p:cNvPr>
          <p:cNvGrpSpPr/>
          <p:nvPr/>
        </p:nvGrpSpPr>
        <p:grpSpPr>
          <a:xfrm flipV="1">
            <a:off x="6219465" y="2052064"/>
            <a:ext cx="135600" cy="109882"/>
            <a:chOff x="9624000" y="1197000"/>
            <a:chExt cx="144000" cy="139800"/>
          </a:xfrm>
        </p:grpSpPr>
        <p:cxnSp>
          <p:nvCxnSpPr>
            <p:cNvPr id="220" name="직선 연결선 219">
              <a:extLst>
                <a:ext uri="{FF2B5EF4-FFF2-40B4-BE49-F238E27FC236}">
                  <a16:creationId xmlns:a16="http://schemas.microsoft.com/office/drawing/2014/main" id="{F2BC2553-3ABD-4FAC-A1C0-097ECFFF3E2D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직선 연결선 220">
              <a:extLst>
                <a:ext uri="{FF2B5EF4-FFF2-40B4-BE49-F238E27FC236}">
                  <a16:creationId xmlns:a16="http://schemas.microsoft.com/office/drawing/2014/main" id="{5E658936-7476-4469-B6ED-2206EE7A411B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4" name="직사각형 223">
            <a:extLst>
              <a:ext uri="{FF2B5EF4-FFF2-40B4-BE49-F238E27FC236}">
                <a16:creationId xmlns:a16="http://schemas.microsoft.com/office/drawing/2014/main" id="{DD8E1BAF-FD00-40A1-B0D1-004D1A6ED7EA}"/>
              </a:ext>
            </a:extLst>
          </p:cNvPr>
          <p:cNvSpPr/>
          <p:nvPr/>
        </p:nvSpPr>
        <p:spPr>
          <a:xfrm>
            <a:off x="6454233" y="2101302"/>
            <a:ext cx="115957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5" name="직사각형 224">
            <a:extLst>
              <a:ext uri="{FF2B5EF4-FFF2-40B4-BE49-F238E27FC236}">
                <a16:creationId xmlns:a16="http://schemas.microsoft.com/office/drawing/2014/main" id="{A65EC191-F7AC-4DBC-8E55-C91636D4BCF9}"/>
              </a:ext>
            </a:extLst>
          </p:cNvPr>
          <p:cNvSpPr/>
          <p:nvPr/>
        </p:nvSpPr>
        <p:spPr>
          <a:xfrm>
            <a:off x="6977443" y="2109036"/>
            <a:ext cx="115957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6" name="직선 연결선 225">
            <a:extLst>
              <a:ext uri="{FF2B5EF4-FFF2-40B4-BE49-F238E27FC236}">
                <a16:creationId xmlns:a16="http://schemas.microsoft.com/office/drawing/2014/main" id="{0456B379-4345-4301-B0DB-54DC6CA9332D}"/>
              </a:ext>
            </a:extLst>
          </p:cNvPr>
          <p:cNvCxnSpPr>
            <a:cxnSpLocks/>
          </p:cNvCxnSpPr>
          <p:nvPr/>
        </p:nvCxnSpPr>
        <p:spPr>
          <a:xfrm>
            <a:off x="5330984" y="4323723"/>
            <a:ext cx="713571" cy="3747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>
            <a:extLst>
              <a:ext uri="{FF2B5EF4-FFF2-40B4-BE49-F238E27FC236}">
                <a16:creationId xmlns:a16="http://schemas.microsoft.com/office/drawing/2014/main" id="{C13BC6B6-9AEE-44C8-9640-36625AC32151}"/>
              </a:ext>
            </a:extLst>
          </p:cNvPr>
          <p:cNvCxnSpPr>
            <a:cxnSpLocks/>
          </p:cNvCxnSpPr>
          <p:nvPr/>
        </p:nvCxnSpPr>
        <p:spPr>
          <a:xfrm>
            <a:off x="5991805" y="2246134"/>
            <a:ext cx="0" cy="2478837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>
            <a:extLst>
              <a:ext uri="{FF2B5EF4-FFF2-40B4-BE49-F238E27FC236}">
                <a16:creationId xmlns:a16="http://schemas.microsoft.com/office/drawing/2014/main" id="{C39D6795-E329-4AC7-B146-4FF120EE0DB9}"/>
              </a:ext>
            </a:extLst>
          </p:cNvPr>
          <p:cNvCxnSpPr>
            <a:cxnSpLocks/>
          </p:cNvCxnSpPr>
          <p:nvPr/>
        </p:nvCxnSpPr>
        <p:spPr>
          <a:xfrm flipH="1">
            <a:off x="10869380" y="2078287"/>
            <a:ext cx="13896" cy="2331922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직선 연결선 234">
            <a:extLst>
              <a:ext uri="{FF2B5EF4-FFF2-40B4-BE49-F238E27FC236}">
                <a16:creationId xmlns:a16="http://schemas.microsoft.com/office/drawing/2014/main" id="{2B79F882-FD45-45F3-A553-A5943459B205}"/>
              </a:ext>
            </a:extLst>
          </p:cNvPr>
          <p:cNvCxnSpPr>
            <a:cxnSpLocks/>
          </p:cNvCxnSpPr>
          <p:nvPr/>
        </p:nvCxnSpPr>
        <p:spPr>
          <a:xfrm flipH="1">
            <a:off x="9837097" y="2115673"/>
            <a:ext cx="896503" cy="109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연결선 235">
            <a:extLst>
              <a:ext uri="{FF2B5EF4-FFF2-40B4-BE49-F238E27FC236}">
                <a16:creationId xmlns:a16="http://schemas.microsoft.com/office/drawing/2014/main" id="{27BAEFFC-6DD4-4680-B10D-6172AE31951B}"/>
              </a:ext>
            </a:extLst>
          </p:cNvPr>
          <p:cNvCxnSpPr>
            <a:cxnSpLocks/>
          </p:cNvCxnSpPr>
          <p:nvPr/>
        </p:nvCxnSpPr>
        <p:spPr>
          <a:xfrm flipH="1">
            <a:off x="9834439" y="3357000"/>
            <a:ext cx="896503" cy="109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직선 연결선 236">
            <a:extLst>
              <a:ext uri="{FF2B5EF4-FFF2-40B4-BE49-F238E27FC236}">
                <a16:creationId xmlns:a16="http://schemas.microsoft.com/office/drawing/2014/main" id="{8D3D3F86-E28E-44E4-8B2B-E77499BE1002}"/>
              </a:ext>
            </a:extLst>
          </p:cNvPr>
          <p:cNvCxnSpPr>
            <a:cxnSpLocks/>
          </p:cNvCxnSpPr>
          <p:nvPr/>
        </p:nvCxnSpPr>
        <p:spPr>
          <a:xfrm flipH="1">
            <a:off x="9875090" y="4338063"/>
            <a:ext cx="896503" cy="109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6" name="그룹 255">
            <a:extLst>
              <a:ext uri="{FF2B5EF4-FFF2-40B4-BE49-F238E27FC236}">
                <a16:creationId xmlns:a16="http://schemas.microsoft.com/office/drawing/2014/main" id="{7FF9EAD5-292A-48F7-BD7E-669594E8C7B1}"/>
              </a:ext>
            </a:extLst>
          </p:cNvPr>
          <p:cNvGrpSpPr/>
          <p:nvPr/>
        </p:nvGrpSpPr>
        <p:grpSpPr>
          <a:xfrm rot="16200000">
            <a:off x="9598713" y="1974803"/>
            <a:ext cx="144000" cy="139800"/>
            <a:chOff x="9624000" y="1197000"/>
            <a:chExt cx="144000" cy="139800"/>
          </a:xfrm>
        </p:grpSpPr>
        <p:cxnSp>
          <p:nvCxnSpPr>
            <p:cNvPr id="257" name="직선 연결선 256">
              <a:extLst>
                <a:ext uri="{FF2B5EF4-FFF2-40B4-BE49-F238E27FC236}">
                  <a16:creationId xmlns:a16="http://schemas.microsoft.com/office/drawing/2014/main" id="{45A92B59-3E2F-4DEC-8A68-042888B16433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직선 연결선 257">
              <a:extLst>
                <a:ext uri="{FF2B5EF4-FFF2-40B4-BE49-F238E27FC236}">
                  <a16:creationId xmlns:a16="http://schemas.microsoft.com/office/drawing/2014/main" id="{E5B5C696-61C7-4725-8D98-946959305EAD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9" name="그룹 258">
            <a:extLst>
              <a:ext uri="{FF2B5EF4-FFF2-40B4-BE49-F238E27FC236}">
                <a16:creationId xmlns:a16="http://schemas.microsoft.com/office/drawing/2014/main" id="{E65B62EB-E231-4C59-A7C4-D05856DA8C55}"/>
              </a:ext>
            </a:extLst>
          </p:cNvPr>
          <p:cNvGrpSpPr/>
          <p:nvPr/>
        </p:nvGrpSpPr>
        <p:grpSpPr>
          <a:xfrm rot="16200000">
            <a:off x="9532790" y="3181500"/>
            <a:ext cx="144000" cy="139800"/>
            <a:chOff x="9624000" y="1197000"/>
            <a:chExt cx="144000" cy="139800"/>
          </a:xfrm>
        </p:grpSpPr>
        <p:cxnSp>
          <p:nvCxnSpPr>
            <p:cNvPr id="260" name="직선 연결선 259">
              <a:extLst>
                <a:ext uri="{FF2B5EF4-FFF2-40B4-BE49-F238E27FC236}">
                  <a16:creationId xmlns:a16="http://schemas.microsoft.com/office/drawing/2014/main" id="{93153561-212A-4A8B-BE36-A2E02620B2E5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직선 연결선 260">
              <a:extLst>
                <a:ext uri="{FF2B5EF4-FFF2-40B4-BE49-F238E27FC236}">
                  <a16:creationId xmlns:a16="http://schemas.microsoft.com/office/drawing/2014/main" id="{4302495B-E43E-4492-88D7-DAB81BA8A4A4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2" name="그룹 261">
            <a:extLst>
              <a:ext uri="{FF2B5EF4-FFF2-40B4-BE49-F238E27FC236}">
                <a16:creationId xmlns:a16="http://schemas.microsoft.com/office/drawing/2014/main" id="{73CB3B0D-C806-4609-8023-F644A94ABC4E}"/>
              </a:ext>
            </a:extLst>
          </p:cNvPr>
          <p:cNvGrpSpPr/>
          <p:nvPr/>
        </p:nvGrpSpPr>
        <p:grpSpPr>
          <a:xfrm rot="16200000">
            <a:off x="9526213" y="4341508"/>
            <a:ext cx="144000" cy="139800"/>
            <a:chOff x="9624000" y="1197000"/>
            <a:chExt cx="144000" cy="139800"/>
          </a:xfrm>
        </p:grpSpPr>
        <p:cxnSp>
          <p:nvCxnSpPr>
            <p:cNvPr id="263" name="직선 연결선 262">
              <a:extLst>
                <a:ext uri="{FF2B5EF4-FFF2-40B4-BE49-F238E27FC236}">
                  <a16:creationId xmlns:a16="http://schemas.microsoft.com/office/drawing/2014/main" id="{75B7F4B5-E415-4156-8003-0824D1FD3CB6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직선 연결선 263">
              <a:extLst>
                <a:ext uri="{FF2B5EF4-FFF2-40B4-BE49-F238E27FC236}">
                  <a16:creationId xmlns:a16="http://schemas.microsoft.com/office/drawing/2014/main" id="{F01A94B5-E8C3-49A5-A537-07A87242342C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5" name="그룹 264">
            <a:extLst>
              <a:ext uri="{FF2B5EF4-FFF2-40B4-BE49-F238E27FC236}">
                <a16:creationId xmlns:a16="http://schemas.microsoft.com/office/drawing/2014/main" id="{67A92342-06C6-4A06-87ED-16317FF454F6}"/>
              </a:ext>
            </a:extLst>
          </p:cNvPr>
          <p:cNvGrpSpPr/>
          <p:nvPr/>
        </p:nvGrpSpPr>
        <p:grpSpPr>
          <a:xfrm rot="5229248">
            <a:off x="10865599" y="1993978"/>
            <a:ext cx="144000" cy="139800"/>
            <a:chOff x="9624000" y="1197000"/>
            <a:chExt cx="144000" cy="139800"/>
          </a:xfrm>
        </p:grpSpPr>
        <p:cxnSp>
          <p:nvCxnSpPr>
            <p:cNvPr id="266" name="직선 연결선 265">
              <a:extLst>
                <a:ext uri="{FF2B5EF4-FFF2-40B4-BE49-F238E27FC236}">
                  <a16:creationId xmlns:a16="http://schemas.microsoft.com/office/drawing/2014/main" id="{BCE11DE3-244E-45B4-B186-4A69343CB445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직선 연결선 266">
              <a:extLst>
                <a:ext uri="{FF2B5EF4-FFF2-40B4-BE49-F238E27FC236}">
                  <a16:creationId xmlns:a16="http://schemas.microsoft.com/office/drawing/2014/main" id="{FFAA1855-9D73-4262-BA4E-768B3B28B274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8" name="그룹 267">
            <a:extLst>
              <a:ext uri="{FF2B5EF4-FFF2-40B4-BE49-F238E27FC236}">
                <a16:creationId xmlns:a16="http://schemas.microsoft.com/office/drawing/2014/main" id="{50B147C8-AAC6-47CC-8865-3E3358F631D1}"/>
              </a:ext>
            </a:extLst>
          </p:cNvPr>
          <p:cNvGrpSpPr/>
          <p:nvPr/>
        </p:nvGrpSpPr>
        <p:grpSpPr>
          <a:xfrm rot="5229248">
            <a:off x="10936890" y="3151567"/>
            <a:ext cx="144000" cy="139800"/>
            <a:chOff x="9624000" y="1197000"/>
            <a:chExt cx="144000" cy="139800"/>
          </a:xfrm>
        </p:grpSpPr>
        <p:cxnSp>
          <p:nvCxnSpPr>
            <p:cNvPr id="269" name="직선 연결선 268">
              <a:extLst>
                <a:ext uri="{FF2B5EF4-FFF2-40B4-BE49-F238E27FC236}">
                  <a16:creationId xmlns:a16="http://schemas.microsoft.com/office/drawing/2014/main" id="{552F4C71-603E-4146-8375-26418CD76EAD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직선 연결선 269">
              <a:extLst>
                <a:ext uri="{FF2B5EF4-FFF2-40B4-BE49-F238E27FC236}">
                  <a16:creationId xmlns:a16="http://schemas.microsoft.com/office/drawing/2014/main" id="{D1253B8D-F70C-494D-9BA3-20384253C4CD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1" name="그룹 270">
            <a:extLst>
              <a:ext uri="{FF2B5EF4-FFF2-40B4-BE49-F238E27FC236}">
                <a16:creationId xmlns:a16="http://schemas.microsoft.com/office/drawing/2014/main" id="{8FC83928-7017-419E-9358-ACCD525066F9}"/>
              </a:ext>
            </a:extLst>
          </p:cNvPr>
          <p:cNvGrpSpPr/>
          <p:nvPr/>
        </p:nvGrpSpPr>
        <p:grpSpPr>
          <a:xfrm rot="5229248">
            <a:off x="10904655" y="4357269"/>
            <a:ext cx="144000" cy="139800"/>
            <a:chOff x="9624000" y="1197000"/>
            <a:chExt cx="144000" cy="139800"/>
          </a:xfrm>
        </p:grpSpPr>
        <p:cxnSp>
          <p:nvCxnSpPr>
            <p:cNvPr id="272" name="직선 연결선 271">
              <a:extLst>
                <a:ext uri="{FF2B5EF4-FFF2-40B4-BE49-F238E27FC236}">
                  <a16:creationId xmlns:a16="http://schemas.microsoft.com/office/drawing/2014/main" id="{534E20D7-EFE7-437E-B345-5B61E2B921FF}"/>
                </a:ext>
              </a:extLst>
            </p:cNvPr>
            <p:cNvCxnSpPr/>
            <p:nvPr/>
          </p:nvCxnSpPr>
          <p:spPr>
            <a:xfrm>
              <a:off x="9624000" y="1197000"/>
              <a:ext cx="14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직선 연결선 272">
              <a:extLst>
                <a:ext uri="{FF2B5EF4-FFF2-40B4-BE49-F238E27FC236}">
                  <a16:creationId xmlns:a16="http://schemas.microsoft.com/office/drawing/2014/main" id="{0F1AC76F-21C7-4015-AA4F-CFF4E1F26FF2}"/>
                </a:ext>
              </a:extLst>
            </p:cNvPr>
            <p:cNvCxnSpPr>
              <a:cxnSpLocks/>
            </p:cNvCxnSpPr>
            <p:nvPr/>
          </p:nvCxnSpPr>
          <p:spPr>
            <a:xfrm>
              <a:off x="9696000" y="1201200"/>
              <a:ext cx="0" cy="135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4" name="직사각형 273">
            <a:extLst>
              <a:ext uri="{FF2B5EF4-FFF2-40B4-BE49-F238E27FC236}">
                <a16:creationId xmlns:a16="http://schemas.microsoft.com/office/drawing/2014/main" id="{7E69222D-1E61-496F-BBE0-9AF4DA5DB20A}"/>
              </a:ext>
            </a:extLst>
          </p:cNvPr>
          <p:cNvSpPr/>
          <p:nvPr/>
        </p:nvSpPr>
        <p:spPr>
          <a:xfrm rot="5400000">
            <a:off x="8138080" y="2089582"/>
            <a:ext cx="78421" cy="180655"/>
          </a:xfrm>
          <a:prstGeom prst="rect">
            <a:avLst/>
          </a:prstGeom>
          <a:solidFill>
            <a:srgbClr val="FF00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5" name="직선 연결선 274">
            <a:extLst>
              <a:ext uri="{FF2B5EF4-FFF2-40B4-BE49-F238E27FC236}">
                <a16:creationId xmlns:a16="http://schemas.microsoft.com/office/drawing/2014/main" id="{49C2E4AC-22D6-4580-8014-E30DF05FC15E}"/>
              </a:ext>
            </a:extLst>
          </p:cNvPr>
          <p:cNvCxnSpPr>
            <a:cxnSpLocks/>
          </p:cNvCxnSpPr>
          <p:nvPr/>
        </p:nvCxnSpPr>
        <p:spPr>
          <a:xfrm flipH="1">
            <a:off x="6255581" y="1324181"/>
            <a:ext cx="5324" cy="703462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연결선 275">
            <a:extLst>
              <a:ext uri="{FF2B5EF4-FFF2-40B4-BE49-F238E27FC236}">
                <a16:creationId xmlns:a16="http://schemas.microsoft.com/office/drawing/2014/main" id="{B1972453-6BB0-4493-BB31-50EEB21D7BB6}"/>
              </a:ext>
            </a:extLst>
          </p:cNvPr>
          <p:cNvCxnSpPr>
            <a:cxnSpLocks/>
          </p:cNvCxnSpPr>
          <p:nvPr/>
        </p:nvCxnSpPr>
        <p:spPr>
          <a:xfrm flipH="1">
            <a:off x="7550919" y="1368277"/>
            <a:ext cx="5324" cy="703462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>
            <a:extLst>
              <a:ext uri="{FF2B5EF4-FFF2-40B4-BE49-F238E27FC236}">
                <a16:creationId xmlns:a16="http://schemas.microsoft.com/office/drawing/2014/main" id="{4C1BDDC2-0E58-4997-827F-3C6D89EE8B0E}"/>
              </a:ext>
            </a:extLst>
          </p:cNvPr>
          <p:cNvSpPr/>
          <p:nvPr/>
        </p:nvSpPr>
        <p:spPr>
          <a:xfrm>
            <a:off x="5382441" y="5943712"/>
            <a:ext cx="395813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파이프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: 1.5m 2 </a:t>
            </a:r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인발 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1m 2ea 2.2+0.5+0.5=3.2=1.5+1.8 1ea </a:t>
            </a:r>
          </a:p>
          <a:p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페드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:2+2+2+2+2.5+2.2+0.9+0.4+0.5+0.5=15</a:t>
            </a:r>
            <a:r>
              <a:rPr lang="ko-KR" altLang="en-US" sz="1100"/>
              <a:t> </a:t>
            </a:r>
          </a:p>
        </p:txBody>
      </p:sp>
      <p:grpSp>
        <p:nvGrpSpPr>
          <p:cNvPr id="277" name="그룹 276">
            <a:extLst>
              <a:ext uri="{FF2B5EF4-FFF2-40B4-BE49-F238E27FC236}">
                <a16:creationId xmlns:a16="http://schemas.microsoft.com/office/drawing/2014/main" id="{A6966F1C-2C01-40AC-B528-ABE5A4CB5B77}"/>
              </a:ext>
            </a:extLst>
          </p:cNvPr>
          <p:cNvGrpSpPr/>
          <p:nvPr/>
        </p:nvGrpSpPr>
        <p:grpSpPr>
          <a:xfrm>
            <a:off x="290189" y="865194"/>
            <a:ext cx="4770350" cy="5011806"/>
            <a:chOff x="290189" y="865194"/>
            <a:chExt cx="4770350" cy="5011806"/>
          </a:xfrm>
        </p:grpSpPr>
        <p:sp>
          <p:nvSpPr>
            <p:cNvPr id="278" name="직사각형 277">
              <a:extLst>
                <a:ext uri="{FF2B5EF4-FFF2-40B4-BE49-F238E27FC236}">
                  <a16:creationId xmlns:a16="http://schemas.microsoft.com/office/drawing/2014/main" id="{DDDE672E-6AB3-4749-B49A-45CBFDA7C699}"/>
                </a:ext>
              </a:extLst>
            </p:cNvPr>
            <p:cNvSpPr/>
            <p:nvPr/>
          </p:nvSpPr>
          <p:spPr>
            <a:xfrm>
              <a:off x="290189" y="4725000"/>
              <a:ext cx="4221807" cy="1152000"/>
            </a:xfrm>
            <a:prstGeom prst="rect">
              <a:avLst/>
            </a:prstGeom>
            <a:blipFill dpi="0" rotWithShape="1">
              <a:blip r:embed="rId2">
                <a:alphaModFix amt="54000"/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79" name="그룹 278">
              <a:extLst>
                <a:ext uri="{FF2B5EF4-FFF2-40B4-BE49-F238E27FC236}">
                  <a16:creationId xmlns:a16="http://schemas.microsoft.com/office/drawing/2014/main" id="{B72EAB6D-97C7-4AD7-8213-A11884E853DA}"/>
                </a:ext>
              </a:extLst>
            </p:cNvPr>
            <p:cNvGrpSpPr/>
            <p:nvPr/>
          </p:nvGrpSpPr>
          <p:grpSpPr>
            <a:xfrm>
              <a:off x="1056000" y="1269000"/>
              <a:ext cx="3240000" cy="3600000"/>
              <a:chOff x="3216000" y="1269000"/>
              <a:chExt cx="3240000" cy="3600000"/>
            </a:xfrm>
          </p:grpSpPr>
          <p:cxnSp>
            <p:nvCxnSpPr>
              <p:cNvPr id="337" name="직선 연결선 336">
                <a:extLst>
                  <a:ext uri="{FF2B5EF4-FFF2-40B4-BE49-F238E27FC236}">
                    <a16:creationId xmlns:a16="http://schemas.microsoft.com/office/drawing/2014/main" id="{48C662FB-F5B5-41DC-B4FD-D1BBDA97C694}"/>
                  </a:ext>
                </a:extLst>
              </p:cNvPr>
              <p:cNvCxnSpPr/>
              <p:nvPr/>
            </p:nvCxnSpPr>
            <p:spPr>
              <a:xfrm>
                <a:off x="321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8" name="원호 337">
                <a:extLst>
                  <a:ext uri="{FF2B5EF4-FFF2-40B4-BE49-F238E27FC236}">
                    <a16:creationId xmlns:a16="http://schemas.microsoft.com/office/drawing/2014/main" id="{5442FE9A-02B8-4A3E-986D-DAD9E898E742}"/>
                  </a:ext>
                </a:extLst>
              </p:cNvPr>
              <p:cNvSpPr/>
              <p:nvPr/>
            </p:nvSpPr>
            <p:spPr>
              <a:xfrm>
                <a:off x="3216000" y="1269000"/>
                <a:ext cx="3240000" cy="1584000"/>
              </a:xfrm>
              <a:prstGeom prst="arc">
                <a:avLst>
                  <a:gd name="adj1" fmla="val 10846533"/>
                  <a:gd name="adj2" fmla="val 21480309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39" name="직선 연결선 338">
                <a:extLst>
                  <a:ext uri="{FF2B5EF4-FFF2-40B4-BE49-F238E27FC236}">
                    <a16:creationId xmlns:a16="http://schemas.microsoft.com/office/drawing/2014/main" id="{145A99C2-72BA-4A10-AC87-884C617BEF26}"/>
                  </a:ext>
                </a:extLst>
              </p:cNvPr>
              <p:cNvCxnSpPr/>
              <p:nvPr/>
            </p:nvCxnSpPr>
            <p:spPr>
              <a:xfrm>
                <a:off x="6456000" y="1989000"/>
                <a:ext cx="0" cy="288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0" name="직선 화살표 연결선 279">
              <a:extLst>
                <a:ext uri="{FF2B5EF4-FFF2-40B4-BE49-F238E27FC236}">
                  <a16:creationId xmlns:a16="http://schemas.microsoft.com/office/drawing/2014/main" id="{D493CA38-4DD8-4648-ABF5-E26EB05D698C}"/>
                </a:ext>
              </a:extLst>
            </p:cNvPr>
            <p:cNvCxnSpPr/>
            <p:nvPr/>
          </p:nvCxnSpPr>
          <p:spPr>
            <a:xfrm>
              <a:off x="1056000" y="5147112"/>
              <a:ext cx="324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직선 화살표 연결선 280">
              <a:extLst>
                <a:ext uri="{FF2B5EF4-FFF2-40B4-BE49-F238E27FC236}">
                  <a16:creationId xmlns:a16="http://schemas.microsoft.com/office/drawing/2014/main" id="{00B0DC23-F473-4BC5-BF2B-A3F51C6309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957" y="2018382"/>
              <a:ext cx="0" cy="213061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직선 화살표 연결선 281">
              <a:extLst>
                <a:ext uri="{FF2B5EF4-FFF2-40B4-BE49-F238E27FC236}">
                  <a16:creationId xmlns:a16="http://schemas.microsoft.com/office/drawing/2014/main" id="{58076D14-FD67-4994-A4BF-082266A7132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3916" y="1273763"/>
              <a:ext cx="10186" cy="89868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3" name="TextBox 282">
                  <a:extLst>
                    <a:ext uri="{FF2B5EF4-FFF2-40B4-BE49-F238E27FC236}">
                      <a16:creationId xmlns:a16="http://schemas.microsoft.com/office/drawing/2014/main" id="{D71088D2-6D8D-4F8B-A4E7-1B699859BAB7}"/>
                    </a:ext>
                  </a:extLst>
                </p:cNvPr>
                <p:cNvSpPr txBox="1"/>
                <p:nvPr/>
              </p:nvSpPr>
              <p:spPr>
                <a:xfrm>
                  <a:off x="2136000" y="5147112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220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83" name="TextBox 282">
                  <a:extLst>
                    <a:ext uri="{FF2B5EF4-FFF2-40B4-BE49-F238E27FC236}">
                      <a16:creationId xmlns:a16="http://schemas.microsoft.com/office/drawing/2014/main" id="{D71088D2-6D8D-4F8B-A4E7-1B699859BA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6000" y="5147112"/>
                  <a:ext cx="384721" cy="153888"/>
                </a:xfrm>
                <a:prstGeom prst="rect">
                  <a:avLst/>
                </a:prstGeom>
                <a:blipFill>
                  <a:blip r:embed="rId14"/>
                  <a:stretch>
                    <a:fillRect l="-10938" t="-26923" r="-17188" b="-4230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4" name="TextBox 283">
                  <a:extLst>
                    <a:ext uri="{FF2B5EF4-FFF2-40B4-BE49-F238E27FC236}">
                      <a16:creationId xmlns:a16="http://schemas.microsoft.com/office/drawing/2014/main" id="{918D1B3F-44F2-4625-A4CA-2CCFC721ADF6}"/>
                    </a:ext>
                  </a:extLst>
                </p:cNvPr>
                <p:cNvSpPr txBox="1"/>
                <p:nvPr/>
              </p:nvSpPr>
              <p:spPr>
                <a:xfrm>
                  <a:off x="453536" y="3473841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150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84" name="TextBox 283">
                  <a:extLst>
                    <a:ext uri="{FF2B5EF4-FFF2-40B4-BE49-F238E27FC236}">
                      <a16:creationId xmlns:a16="http://schemas.microsoft.com/office/drawing/2014/main" id="{918D1B3F-44F2-4625-A4CA-2CCFC721AD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3536" y="3473841"/>
                  <a:ext cx="384721" cy="153888"/>
                </a:xfrm>
                <a:prstGeom prst="rect">
                  <a:avLst/>
                </a:prstGeom>
                <a:blipFill>
                  <a:blip r:embed="rId15"/>
                  <a:stretch>
                    <a:fillRect l="-12500" t="-32000" r="-1718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5" name="TextBox 284">
                  <a:extLst>
                    <a:ext uri="{FF2B5EF4-FFF2-40B4-BE49-F238E27FC236}">
                      <a16:creationId xmlns:a16="http://schemas.microsoft.com/office/drawing/2014/main" id="{4941D795-8CE2-4034-A214-BA5DCD8C0934}"/>
                    </a:ext>
                  </a:extLst>
                </p:cNvPr>
                <p:cNvSpPr txBox="1"/>
                <p:nvPr/>
              </p:nvSpPr>
              <p:spPr>
                <a:xfrm>
                  <a:off x="652861" y="1517356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85" name="TextBox 284">
                  <a:extLst>
                    <a:ext uri="{FF2B5EF4-FFF2-40B4-BE49-F238E27FC236}">
                      <a16:creationId xmlns:a16="http://schemas.microsoft.com/office/drawing/2014/main" id="{4941D795-8CE2-4034-A214-BA5DCD8C09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861" y="1517356"/>
                  <a:ext cx="314189" cy="153888"/>
                </a:xfrm>
                <a:prstGeom prst="rect">
                  <a:avLst/>
                </a:prstGeom>
                <a:blipFill>
                  <a:blip r:embed="rId16"/>
                  <a:stretch>
                    <a:fillRect l="-15385" t="-32000" r="-23077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6" name="직선 연결선 285">
              <a:extLst>
                <a:ext uri="{FF2B5EF4-FFF2-40B4-BE49-F238E27FC236}">
                  <a16:creationId xmlns:a16="http://schemas.microsoft.com/office/drawing/2014/main" id="{835F3398-6EA1-4CE7-AE27-F41AB3B8E3CF}"/>
                </a:ext>
              </a:extLst>
            </p:cNvPr>
            <p:cNvCxnSpPr>
              <a:cxnSpLocks/>
            </p:cNvCxnSpPr>
            <p:nvPr/>
          </p:nvCxnSpPr>
          <p:spPr>
            <a:xfrm>
              <a:off x="4296000" y="4149000"/>
              <a:ext cx="0" cy="1238832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직선 연결선 286">
              <a:extLst>
                <a:ext uri="{FF2B5EF4-FFF2-40B4-BE49-F238E27FC236}">
                  <a16:creationId xmlns:a16="http://schemas.microsoft.com/office/drawing/2014/main" id="{76DF523E-6B95-4670-8609-A7A067D3CC12}"/>
                </a:ext>
              </a:extLst>
            </p:cNvPr>
            <p:cNvCxnSpPr>
              <a:cxnSpLocks/>
            </p:cNvCxnSpPr>
            <p:nvPr/>
          </p:nvCxnSpPr>
          <p:spPr>
            <a:xfrm>
              <a:off x="1056000" y="4149000"/>
              <a:ext cx="0" cy="129600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A8B0C0E0-7AD6-4879-A991-07407BCEA7B9}"/>
                    </a:ext>
                  </a:extLst>
                </p:cNvPr>
                <p:cNvSpPr txBox="1"/>
                <p:nvPr/>
              </p:nvSpPr>
              <p:spPr>
                <a:xfrm>
                  <a:off x="533312" y="4378156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A8B0C0E0-7AD6-4879-A991-07407BCEA7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312" y="4378156"/>
                  <a:ext cx="314189" cy="153888"/>
                </a:xfrm>
                <a:prstGeom prst="rect">
                  <a:avLst/>
                </a:prstGeom>
                <a:blipFill>
                  <a:blip r:embed="rId17"/>
                  <a:stretch>
                    <a:fillRect l="-15385" t="-32000" r="-23077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9" name="TextBox 288">
                  <a:extLst>
                    <a:ext uri="{FF2B5EF4-FFF2-40B4-BE49-F238E27FC236}">
                      <a16:creationId xmlns:a16="http://schemas.microsoft.com/office/drawing/2014/main" id="{47FD4A8E-2112-4B16-BD6F-C60125C3D1AB}"/>
                    </a:ext>
                  </a:extLst>
                </p:cNvPr>
                <p:cNvSpPr txBox="1"/>
                <p:nvPr/>
              </p:nvSpPr>
              <p:spPr>
                <a:xfrm>
                  <a:off x="516196" y="4954156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89" name="TextBox 288">
                  <a:extLst>
                    <a:ext uri="{FF2B5EF4-FFF2-40B4-BE49-F238E27FC236}">
                      <a16:creationId xmlns:a16="http://schemas.microsoft.com/office/drawing/2014/main" id="{47FD4A8E-2112-4B16-BD6F-C60125C3D1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196" y="4954156"/>
                  <a:ext cx="314189" cy="153888"/>
                </a:xfrm>
                <a:prstGeom prst="rect">
                  <a:avLst/>
                </a:prstGeom>
                <a:blipFill>
                  <a:blip r:embed="rId18"/>
                  <a:stretch>
                    <a:fillRect l="-15686" t="-32000" r="-25490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0" name="직선 화살표 연결선 289">
              <a:extLst>
                <a:ext uri="{FF2B5EF4-FFF2-40B4-BE49-F238E27FC236}">
                  <a16:creationId xmlns:a16="http://schemas.microsoft.com/office/drawing/2014/main" id="{5B57370C-8127-4B3C-81F2-5CC9FE699A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957" y="4153145"/>
              <a:ext cx="0" cy="56763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직선 화살표 연결선 290">
              <a:extLst>
                <a:ext uri="{FF2B5EF4-FFF2-40B4-BE49-F238E27FC236}">
                  <a16:creationId xmlns:a16="http://schemas.microsoft.com/office/drawing/2014/main" id="{81679DE1-230C-47C5-80DC-ADA11D543B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4673" y="4734126"/>
              <a:ext cx="0" cy="71087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직선 화살표 연결선 291">
              <a:extLst>
                <a:ext uri="{FF2B5EF4-FFF2-40B4-BE49-F238E27FC236}">
                  <a16:creationId xmlns:a16="http://schemas.microsoft.com/office/drawing/2014/main" id="{426F3325-6002-468A-A41A-6360EDD2BC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7198" y="4149000"/>
              <a:ext cx="0" cy="130882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직선 연결선 292">
              <a:extLst>
                <a:ext uri="{FF2B5EF4-FFF2-40B4-BE49-F238E27FC236}">
                  <a16:creationId xmlns:a16="http://schemas.microsoft.com/office/drawing/2014/main" id="{AACB9998-A7E6-45CE-92FE-4D5F2BEEFABB}"/>
                </a:ext>
              </a:extLst>
            </p:cNvPr>
            <p:cNvCxnSpPr>
              <a:cxnSpLocks/>
            </p:cNvCxnSpPr>
            <p:nvPr/>
          </p:nvCxnSpPr>
          <p:spPr>
            <a:xfrm>
              <a:off x="3216000" y="1336800"/>
              <a:ext cx="0" cy="36385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직선 연결선 293">
              <a:extLst>
                <a:ext uri="{FF2B5EF4-FFF2-40B4-BE49-F238E27FC236}">
                  <a16:creationId xmlns:a16="http://schemas.microsoft.com/office/drawing/2014/main" id="{747D899E-AB79-47E5-B661-0B317F3A25CC}"/>
                </a:ext>
              </a:extLst>
            </p:cNvPr>
            <p:cNvCxnSpPr>
              <a:cxnSpLocks/>
            </p:cNvCxnSpPr>
            <p:nvPr/>
          </p:nvCxnSpPr>
          <p:spPr>
            <a:xfrm>
              <a:off x="1992000" y="1336800"/>
              <a:ext cx="0" cy="36385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직선 연결선 294">
              <a:extLst>
                <a:ext uri="{FF2B5EF4-FFF2-40B4-BE49-F238E27FC236}">
                  <a16:creationId xmlns:a16="http://schemas.microsoft.com/office/drawing/2014/main" id="{3C56782A-EAF5-44B1-9D54-6D38F991EDD6}"/>
                </a:ext>
              </a:extLst>
            </p:cNvPr>
            <p:cNvCxnSpPr>
              <a:cxnSpLocks/>
            </p:cNvCxnSpPr>
            <p:nvPr/>
          </p:nvCxnSpPr>
          <p:spPr>
            <a:xfrm>
              <a:off x="1992000" y="4153874"/>
              <a:ext cx="2452" cy="125094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직선 연결선 295">
              <a:extLst>
                <a:ext uri="{FF2B5EF4-FFF2-40B4-BE49-F238E27FC236}">
                  <a16:creationId xmlns:a16="http://schemas.microsoft.com/office/drawing/2014/main" id="{1E908A6C-A840-4D38-BEA9-69503C1C111D}"/>
                </a:ext>
              </a:extLst>
            </p:cNvPr>
            <p:cNvCxnSpPr>
              <a:cxnSpLocks/>
            </p:cNvCxnSpPr>
            <p:nvPr/>
          </p:nvCxnSpPr>
          <p:spPr>
            <a:xfrm>
              <a:off x="1056000" y="2317222"/>
              <a:ext cx="32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직선 연결선 296">
              <a:extLst>
                <a:ext uri="{FF2B5EF4-FFF2-40B4-BE49-F238E27FC236}">
                  <a16:creationId xmlns:a16="http://schemas.microsoft.com/office/drawing/2014/main" id="{929B8D17-8FE3-422C-B1C3-9A25612326E5}"/>
                </a:ext>
              </a:extLst>
            </p:cNvPr>
            <p:cNvCxnSpPr>
              <a:cxnSpLocks/>
            </p:cNvCxnSpPr>
            <p:nvPr/>
          </p:nvCxnSpPr>
          <p:spPr>
            <a:xfrm>
              <a:off x="1034211" y="2606451"/>
              <a:ext cx="3285056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직선 연결선 297">
              <a:extLst>
                <a:ext uri="{FF2B5EF4-FFF2-40B4-BE49-F238E27FC236}">
                  <a16:creationId xmlns:a16="http://schemas.microsoft.com/office/drawing/2014/main" id="{8C092378-C33D-42E8-B6D7-D1D29FDE0BF8}"/>
                </a:ext>
              </a:extLst>
            </p:cNvPr>
            <p:cNvCxnSpPr>
              <a:cxnSpLocks/>
            </p:cNvCxnSpPr>
            <p:nvPr/>
          </p:nvCxnSpPr>
          <p:spPr>
            <a:xfrm>
              <a:off x="1033472" y="4340842"/>
              <a:ext cx="3285056" cy="0"/>
            </a:xfrm>
            <a:prstGeom prst="line">
              <a:avLst/>
            </a:prstGeom>
            <a:ln w="38100" cmpd="tri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9" name="자유형: 도형 298">
              <a:extLst>
                <a:ext uri="{FF2B5EF4-FFF2-40B4-BE49-F238E27FC236}">
                  <a16:creationId xmlns:a16="http://schemas.microsoft.com/office/drawing/2014/main" id="{74E6F995-6106-4E8F-9923-5818FB25BEB9}"/>
                </a:ext>
              </a:extLst>
            </p:cNvPr>
            <p:cNvSpPr/>
            <p:nvPr/>
          </p:nvSpPr>
          <p:spPr>
            <a:xfrm>
              <a:off x="1860565" y="2242094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/>
                <a:t>ㅍ</a:t>
              </a:r>
            </a:p>
          </p:txBody>
        </p:sp>
        <p:sp>
          <p:nvSpPr>
            <p:cNvPr id="300" name="자유형: 도형 299">
              <a:extLst>
                <a:ext uri="{FF2B5EF4-FFF2-40B4-BE49-F238E27FC236}">
                  <a16:creationId xmlns:a16="http://schemas.microsoft.com/office/drawing/2014/main" id="{72B9F6D3-0472-4736-AB59-ADA6CA8B611E}"/>
                </a:ext>
              </a:extLst>
            </p:cNvPr>
            <p:cNvSpPr/>
            <p:nvPr/>
          </p:nvSpPr>
          <p:spPr>
            <a:xfrm>
              <a:off x="3095317" y="2250525"/>
              <a:ext cx="254667" cy="116946"/>
            </a:xfrm>
            <a:custGeom>
              <a:avLst/>
              <a:gdLst>
                <a:gd name="connsiteX0" fmla="*/ 6626 w 178904"/>
                <a:gd name="connsiteY0" fmla="*/ 39757 h 848139"/>
                <a:gd name="connsiteX1" fmla="*/ 0 w 178904"/>
                <a:gd name="connsiteY1" fmla="*/ 768626 h 848139"/>
                <a:gd name="connsiteX2" fmla="*/ 72887 w 178904"/>
                <a:gd name="connsiteY2" fmla="*/ 848139 h 848139"/>
                <a:gd name="connsiteX3" fmla="*/ 178904 w 178904"/>
                <a:gd name="connsiteY3" fmla="*/ 762000 h 848139"/>
                <a:gd name="connsiteX4" fmla="*/ 178904 w 178904"/>
                <a:gd name="connsiteY4" fmla="*/ 46383 h 848139"/>
                <a:gd name="connsiteX5" fmla="*/ 125896 w 178904"/>
                <a:gd name="connsiteY5" fmla="*/ 0 h 848139"/>
                <a:gd name="connsiteX6" fmla="*/ 6626 w 178904"/>
                <a:gd name="connsiteY6" fmla="*/ 39757 h 84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8904" h="848139">
                  <a:moveTo>
                    <a:pt x="6626" y="39757"/>
                  </a:moveTo>
                  <a:cubicBezTo>
                    <a:pt x="4417" y="282713"/>
                    <a:pt x="2209" y="525670"/>
                    <a:pt x="0" y="768626"/>
                  </a:cubicBezTo>
                  <a:lnTo>
                    <a:pt x="72887" y="848139"/>
                  </a:lnTo>
                  <a:lnTo>
                    <a:pt x="178904" y="762000"/>
                  </a:lnTo>
                  <a:lnTo>
                    <a:pt x="178904" y="46383"/>
                  </a:lnTo>
                  <a:lnTo>
                    <a:pt x="125896" y="0"/>
                  </a:lnTo>
                  <a:lnTo>
                    <a:pt x="6626" y="3975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/>
                <a:t>ㅍ</a:t>
              </a:r>
            </a:p>
          </p:txBody>
        </p:sp>
        <p:grpSp>
          <p:nvGrpSpPr>
            <p:cNvPr id="301" name="그룹 300">
              <a:extLst>
                <a:ext uri="{FF2B5EF4-FFF2-40B4-BE49-F238E27FC236}">
                  <a16:creationId xmlns:a16="http://schemas.microsoft.com/office/drawing/2014/main" id="{8978FC12-1AA0-4170-924B-4DDFB40C6A3E}"/>
                </a:ext>
              </a:extLst>
            </p:cNvPr>
            <p:cNvGrpSpPr/>
            <p:nvPr/>
          </p:nvGrpSpPr>
          <p:grpSpPr>
            <a:xfrm>
              <a:off x="3179901" y="1266380"/>
              <a:ext cx="143137" cy="172589"/>
              <a:chOff x="9639649" y="1185811"/>
              <a:chExt cx="128350" cy="72316"/>
            </a:xfrm>
          </p:grpSpPr>
          <p:cxnSp>
            <p:nvCxnSpPr>
              <p:cNvPr id="335" name="직선 연결선 334">
                <a:extLst>
                  <a:ext uri="{FF2B5EF4-FFF2-40B4-BE49-F238E27FC236}">
                    <a16:creationId xmlns:a16="http://schemas.microsoft.com/office/drawing/2014/main" id="{593C0DCE-BC83-4150-9CF9-1B8FA3BA4E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9649" y="1185811"/>
                <a:ext cx="128350" cy="1118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직선 연결선 335">
                <a:extLst>
                  <a:ext uri="{FF2B5EF4-FFF2-40B4-BE49-F238E27FC236}">
                    <a16:creationId xmlns:a16="http://schemas.microsoft.com/office/drawing/2014/main" id="{0A40153F-1B2B-498C-BBDA-04C4A0D002C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699537" y="1194643"/>
                <a:ext cx="750" cy="634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그룹 301">
              <a:extLst>
                <a:ext uri="{FF2B5EF4-FFF2-40B4-BE49-F238E27FC236}">
                  <a16:creationId xmlns:a16="http://schemas.microsoft.com/office/drawing/2014/main" id="{F1ACC7FF-CCDC-4C3F-8164-C65B3603A904}"/>
                </a:ext>
              </a:extLst>
            </p:cNvPr>
            <p:cNvGrpSpPr/>
            <p:nvPr/>
          </p:nvGrpSpPr>
          <p:grpSpPr>
            <a:xfrm flipH="1">
              <a:off x="1918159" y="1291907"/>
              <a:ext cx="147682" cy="140381"/>
              <a:chOff x="9639649" y="1185811"/>
              <a:chExt cx="128350" cy="72316"/>
            </a:xfrm>
          </p:grpSpPr>
          <p:cxnSp>
            <p:nvCxnSpPr>
              <p:cNvPr id="333" name="직선 연결선 332">
                <a:extLst>
                  <a:ext uri="{FF2B5EF4-FFF2-40B4-BE49-F238E27FC236}">
                    <a16:creationId xmlns:a16="http://schemas.microsoft.com/office/drawing/2014/main" id="{73B175D5-ED36-4C55-A6C0-9B515EE8CF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39649" y="1185811"/>
                <a:ext cx="128350" cy="1118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직선 연결선 333">
                <a:extLst>
                  <a:ext uri="{FF2B5EF4-FFF2-40B4-BE49-F238E27FC236}">
                    <a16:creationId xmlns:a16="http://schemas.microsoft.com/office/drawing/2014/main" id="{8A982FDD-B31D-471B-8A5A-06D158EB53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699537" y="1194643"/>
                <a:ext cx="750" cy="634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그룹 302">
              <a:extLst>
                <a:ext uri="{FF2B5EF4-FFF2-40B4-BE49-F238E27FC236}">
                  <a16:creationId xmlns:a16="http://schemas.microsoft.com/office/drawing/2014/main" id="{66BD3D93-93B5-48A2-ADFB-3777208EE610}"/>
                </a:ext>
              </a:extLst>
            </p:cNvPr>
            <p:cNvGrpSpPr/>
            <p:nvPr/>
          </p:nvGrpSpPr>
          <p:grpSpPr>
            <a:xfrm rot="5229248">
              <a:off x="4184261" y="2210482"/>
              <a:ext cx="144000" cy="139800"/>
              <a:chOff x="9624000" y="1197000"/>
              <a:chExt cx="144000" cy="139800"/>
            </a:xfrm>
          </p:grpSpPr>
          <p:cxnSp>
            <p:nvCxnSpPr>
              <p:cNvPr id="331" name="직선 연결선 330">
                <a:extLst>
                  <a:ext uri="{FF2B5EF4-FFF2-40B4-BE49-F238E27FC236}">
                    <a16:creationId xmlns:a16="http://schemas.microsoft.com/office/drawing/2014/main" id="{922CF690-EC17-422B-AF79-25583DBBF519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직선 연결선 331">
                <a:extLst>
                  <a:ext uri="{FF2B5EF4-FFF2-40B4-BE49-F238E27FC236}">
                    <a16:creationId xmlns:a16="http://schemas.microsoft.com/office/drawing/2014/main" id="{6F883C84-7597-4C42-A591-5709B1DE25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그룹 303">
              <a:extLst>
                <a:ext uri="{FF2B5EF4-FFF2-40B4-BE49-F238E27FC236}">
                  <a16:creationId xmlns:a16="http://schemas.microsoft.com/office/drawing/2014/main" id="{2E20617D-BC42-486B-A2B5-DBCA4DBD6A87}"/>
                </a:ext>
              </a:extLst>
            </p:cNvPr>
            <p:cNvGrpSpPr/>
            <p:nvPr/>
          </p:nvGrpSpPr>
          <p:grpSpPr>
            <a:xfrm rot="16200000">
              <a:off x="1032111" y="2260557"/>
              <a:ext cx="144000" cy="139800"/>
              <a:chOff x="9624000" y="1197000"/>
              <a:chExt cx="144000" cy="139800"/>
            </a:xfrm>
          </p:grpSpPr>
          <p:cxnSp>
            <p:nvCxnSpPr>
              <p:cNvPr id="329" name="직선 연결선 328">
                <a:extLst>
                  <a:ext uri="{FF2B5EF4-FFF2-40B4-BE49-F238E27FC236}">
                    <a16:creationId xmlns:a16="http://schemas.microsoft.com/office/drawing/2014/main" id="{88D42CFF-F008-499E-A843-EE9034D64F97}"/>
                  </a:ext>
                </a:extLst>
              </p:cNvPr>
              <p:cNvCxnSpPr/>
              <p:nvPr/>
            </p:nvCxnSpPr>
            <p:spPr>
              <a:xfrm>
                <a:off x="9624000" y="1197000"/>
                <a:ext cx="144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직선 연결선 329">
                <a:extLst>
                  <a:ext uri="{FF2B5EF4-FFF2-40B4-BE49-F238E27FC236}">
                    <a16:creationId xmlns:a16="http://schemas.microsoft.com/office/drawing/2014/main" id="{E431D49B-76B0-4D82-BE2E-C42E6B33F1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96000" y="1201200"/>
                <a:ext cx="0" cy="135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787D4B40-EF69-4387-90A6-A405078E1C24}"/>
                </a:ext>
              </a:extLst>
            </p:cNvPr>
            <p:cNvSpPr txBox="1"/>
            <p:nvPr/>
          </p:nvSpPr>
          <p:spPr>
            <a:xfrm>
              <a:off x="2401572" y="865194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/>
                <a:t>뒷면</a:t>
              </a:r>
            </a:p>
          </p:txBody>
        </p:sp>
        <p:grpSp>
          <p:nvGrpSpPr>
            <p:cNvPr id="306" name="그룹 305">
              <a:extLst>
                <a:ext uri="{FF2B5EF4-FFF2-40B4-BE49-F238E27FC236}">
                  <a16:creationId xmlns:a16="http://schemas.microsoft.com/office/drawing/2014/main" id="{7CF92D47-B092-4409-8942-C02382DD5C2C}"/>
                </a:ext>
              </a:extLst>
            </p:cNvPr>
            <p:cNvGrpSpPr/>
            <p:nvPr/>
          </p:nvGrpSpPr>
          <p:grpSpPr>
            <a:xfrm>
              <a:off x="3206474" y="4005000"/>
              <a:ext cx="20653" cy="1385843"/>
              <a:chOff x="3206474" y="4005000"/>
              <a:chExt cx="20653" cy="1385843"/>
            </a:xfrm>
          </p:grpSpPr>
          <p:cxnSp>
            <p:nvCxnSpPr>
              <p:cNvPr id="327" name="직선 연결선 326">
                <a:extLst>
                  <a:ext uri="{FF2B5EF4-FFF2-40B4-BE49-F238E27FC236}">
                    <a16:creationId xmlns:a16="http://schemas.microsoft.com/office/drawing/2014/main" id="{FC9F08EE-E8C9-4291-93D2-F126C46176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6000" y="4152011"/>
                <a:ext cx="0" cy="1238832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8" name="직사각형 327">
                <a:extLst>
                  <a:ext uri="{FF2B5EF4-FFF2-40B4-BE49-F238E27FC236}">
                    <a16:creationId xmlns:a16="http://schemas.microsoft.com/office/drawing/2014/main" id="{BA9CB19A-B6B4-43F5-97D1-C0384165EF1A}"/>
                  </a:ext>
                </a:extLst>
              </p:cNvPr>
              <p:cNvSpPr/>
              <p:nvPr/>
            </p:nvSpPr>
            <p:spPr>
              <a:xfrm>
                <a:off x="3206474" y="4005000"/>
                <a:ext cx="20653" cy="14930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07" name="직사각형 306">
              <a:extLst>
                <a:ext uri="{FF2B5EF4-FFF2-40B4-BE49-F238E27FC236}">
                  <a16:creationId xmlns:a16="http://schemas.microsoft.com/office/drawing/2014/main" id="{01B89812-6411-4A85-963C-CFC0511A953D}"/>
                </a:ext>
              </a:extLst>
            </p:cNvPr>
            <p:cNvSpPr/>
            <p:nvPr/>
          </p:nvSpPr>
          <p:spPr>
            <a:xfrm>
              <a:off x="1982474" y="4005000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8" name="직사각형 307">
              <a:extLst>
                <a:ext uri="{FF2B5EF4-FFF2-40B4-BE49-F238E27FC236}">
                  <a16:creationId xmlns:a16="http://schemas.microsoft.com/office/drawing/2014/main" id="{37F5F6F1-F004-4054-A8B8-4D5BD794895B}"/>
                </a:ext>
              </a:extLst>
            </p:cNvPr>
            <p:cNvSpPr/>
            <p:nvPr/>
          </p:nvSpPr>
          <p:spPr>
            <a:xfrm>
              <a:off x="1049636" y="4005000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9" name="직사각형 308">
              <a:extLst>
                <a:ext uri="{FF2B5EF4-FFF2-40B4-BE49-F238E27FC236}">
                  <a16:creationId xmlns:a16="http://schemas.microsoft.com/office/drawing/2014/main" id="{47C5D663-9D27-4C7E-9A4F-B375F04BA2A3}"/>
                </a:ext>
              </a:extLst>
            </p:cNvPr>
            <p:cNvSpPr/>
            <p:nvPr/>
          </p:nvSpPr>
          <p:spPr>
            <a:xfrm>
              <a:off x="4286660" y="3999698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0" name="직사각형 309">
              <a:extLst>
                <a:ext uri="{FF2B5EF4-FFF2-40B4-BE49-F238E27FC236}">
                  <a16:creationId xmlns:a16="http://schemas.microsoft.com/office/drawing/2014/main" id="{44E6A25A-EB62-43F3-93E1-89DE66D7CB51}"/>
                </a:ext>
              </a:extLst>
            </p:cNvPr>
            <p:cNvSpPr/>
            <p:nvPr/>
          </p:nvSpPr>
          <p:spPr>
            <a:xfrm>
              <a:off x="1045318" y="2023684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1" name="직사각형 310">
              <a:extLst>
                <a:ext uri="{FF2B5EF4-FFF2-40B4-BE49-F238E27FC236}">
                  <a16:creationId xmlns:a16="http://schemas.microsoft.com/office/drawing/2014/main" id="{67E49148-DA3E-405B-9F1D-1462168F4C1E}"/>
                </a:ext>
              </a:extLst>
            </p:cNvPr>
            <p:cNvSpPr/>
            <p:nvPr/>
          </p:nvSpPr>
          <p:spPr>
            <a:xfrm>
              <a:off x="4282342" y="2018382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2" name="TextBox 311">
                  <a:extLst>
                    <a:ext uri="{FF2B5EF4-FFF2-40B4-BE49-F238E27FC236}">
                      <a16:creationId xmlns:a16="http://schemas.microsoft.com/office/drawing/2014/main" id="{B09C2B1E-5C64-4229-B98F-61FA3916F5E2}"/>
                    </a:ext>
                  </a:extLst>
                </p:cNvPr>
                <p:cNvSpPr txBox="1"/>
                <p:nvPr/>
              </p:nvSpPr>
              <p:spPr>
                <a:xfrm>
                  <a:off x="350060" y="4715112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12" name="TextBox 311">
                  <a:extLst>
                    <a:ext uri="{FF2B5EF4-FFF2-40B4-BE49-F238E27FC236}">
                      <a16:creationId xmlns:a16="http://schemas.microsoft.com/office/drawing/2014/main" id="{B09C2B1E-5C64-4229-B98F-61FA3916F5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060" y="4715112"/>
                  <a:ext cx="384721" cy="153888"/>
                </a:xfrm>
                <a:prstGeom prst="rect">
                  <a:avLst/>
                </a:prstGeom>
                <a:blipFill>
                  <a:blip r:embed="rId19"/>
                  <a:stretch>
                    <a:fillRect l="-10938" t="-26923" r="-17188" b="-4230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3" name="직선 화살표 연결선 312">
              <a:extLst>
                <a:ext uri="{FF2B5EF4-FFF2-40B4-BE49-F238E27FC236}">
                  <a16:creationId xmlns:a16="http://schemas.microsoft.com/office/drawing/2014/main" id="{2EA61B5F-8CB6-4D95-A22F-BB5451D2F3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9847" y="2013619"/>
              <a:ext cx="0" cy="270451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4" name="TextBox 313">
                  <a:extLst>
                    <a:ext uri="{FF2B5EF4-FFF2-40B4-BE49-F238E27FC236}">
                      <a16:creationId xmlns:a16="http://schemas.microsoft.com/office/drawing/2014/main" id="{3EF5103F-D4FD-4F5E-821E-8278D662CD3B}"/>
                    </a:ext>
                  </a:extLst>
                </p:cNvPr>
                <p:cNvSpPr txBox="1"/>
                <p:nvPr/>
              </p:nvSpPr>
              <p:spPr>
                <a:xfrm>
                  <a:off x="610160" y="2366060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200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14" name="TextBox 313">
                  <a:extLst>
                    <a:ext uri="{FF2B5EF4-FFF2-40B4-BE49-F238E27FC236}">
                      <a16:creationId xmlns:a16="http://schemas.microsoft.com/office/drawing/2014/main" id="{3EF5103F-D4FD-4F5E-821E-8278D662CD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0160" y="2366060"/>
                  <a:ext cx="384721" cy="153888"/>
                </a:xfrm>
                <a:prstGeom prst="rect">
                  <a:avLst/>
                </a:prstGeom>
                <a:blipFill>
                  <a:blip r:embed="rId20"/>
                  <a:stretch>
                    <a:fillRect l="-11111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5" name="직선 연결선 314">
              <a:extLst>
                <a:ext uri="{FF2B5EF4-FFF2-40B4-BE49-F238E27FC236}">
                  <a16:creationId xmlns:a16="http://schemas.microsoft.com/office/drawing/2014/main" id="{4DD1FE59-9EFB-4B04-83A1-B94297C4AE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5392" y="2023684"/>
              <a:ext cx="3106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직선 화살표 연결선 315">
              <a:extLst>
                <a:ext uri="{FF2B5EF4-FFF2-40B4-BE49-F238E27FC236}">
                  <a16:creationId xmlns:a16="http://schemas.microsoft.com/office/drawing/2014/main" id="{8D47A27E-2208-49C5-8043-2E3AED6455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40000" y="2325694"/>
              <a:ext cx="0" cy="239221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직선 화살표 연결선 316">
              <a:extLst>
                <a:ext uri="{FF2B5EF4-FFF2-40B4-BE49-F238E27FC236}">
                  <a16:creationId xmlns:a16="http://schemas.microsoft.com/office/drawing/2014/main" id="{BC55A4D6-39E5-48A4-A994-1C28081573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68000" y="2018382"/>
              <a:ext cx="0" cy="269650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직선 화살표 연결선 317">
              <a:extLst>
                <a:ext uri="{FF2B5EF4-FFF2-40B4-BE49-F238E27FC236}">
                  <a16:creationId xmlns:a16="http://schemas.microsoft.com/office/drawing/2014/main" id="{FD02CFFE-AAA3-4170-8703-DBF15FBF477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11996" y="2617964"/>
              <a:ext cx="4763" cy="209692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직선 화살표 연결선 318">
              <a:extLst>
                <a:ext uri="{FF2B5EF4-FFF2-40B4-BE49-F238E27FC236}">
                  <a16:creationId xmlns:a16="http://schemas.microsoft.com/office/drawing/2014/main" id="{D21FFE38-1CB8-4D68-8F8B-77FBE25BD5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92539" y="4340842"/>
              <a:ext cx="1" cy="37682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0" name="TextBox 319">
                  <a:extLst>
                    <a:ext uri="{FF2B5EF4-FFF2-40B4-BE49-F238E27FC236}">
                      <a16:creationId xmlns:a16="http://schemas.microsoft.com/office/drawing/2014/main" id="{D300D23F-7776-4ABA-9A5D-099FBF7A16D8}"/>
                    </a:ext>
                  </a:extLst>
                </p:cNvPr>
                <p:cNvSpPr txBox="1"/>
                <p:nvPr/>
              </p:nvSpPr>
              <p:spPr>
                <a:xfrm>
                  <a:off x="4607938" y="4431268"/>
                  <a:ext cx="314189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20" name="TextBox 319">
                  <a:extLst>
                    <a:ext uri="{FF2B5EF4-FFF2-40B4-BE49-F238E27FC236}">
                      <a16:creationId xmlns:a16="http://schemas.microsoft.com/office/drawing/2014/main" id="{D300D23F-7776-4ABA-9A5D-099FBF7A16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7938" y="4431268"/>
                  <a:ext cx="314189" cy="153888"/>
                </a:xfrm>
                <a:prstGeom prst="rect">
                  <a:avLst/>
                </a:prstGeom>
                <a:blipFill>
                  <a:blip r:embed="rId21"/>
                  <a:stretch>
                    <a:fillRect l="-15686" t="-32000" r="-25490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1" name="TextBox 320">
                  <a:extLst>
                    <a:ext uri="{FF2B5EF4-FFF2-40B4-BE49-F238E27FC236}">
                      <a16:creationId xmlns:a16="http://schemas.microsoft.com/office/drawing/2014/main" id="{909B5377-1046-43C9-A303-68DDF645A959}"/>
                    </a:ext>
                  </a:extLst>
                </p:cNvPr>
                <p:cNvSpPr txBox="1"/>
                <p:nvPr/>
              </p:nvSpPr>
              <p:spPr>
                <a:xfrm>
                  <a:off x="4527549" y="2741075"/>
                  <a:ext cx="532990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21" name="TextBox 320">
                  <a:extLst>
                    <a:ext uri="{FF2B5EF4-FFF2-40B4-BE49-F238E27FC236}">
                      <a16:creationId xmlns:a16="http://schemas.microsoft.com/office/drawing/2014/main" id="{909B5377-1046-43C9-A303-68DDF645A9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7549" y="2741075"/>
                  <a:ext cx="532990" cy="153888"/>
                </a:xfrm>
                <a:prstGeom prst="rect">
                  <a:avLst/>
                </a:prstGeom>
                <a:blipFill>
                  <a:blip r:embed="rId22"/>
                  <a:stretch>
                    <a:fillRect l="-9195" t="-32000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2" name="TextBox 321">
                  <a:extLst>
                    <a:ext uri="{FF2B5EF4-FFF2-40B4-BE49-F238E27FC236}">
                      <a16:creationId xmlns:a16="http://schemas.microsoft.com/office/drawing/2014/main" id="{4F1BA77B-0DA5-4ABD-BDC2-B14914B4E105}"/>
                    </a:ext>
                  </a:extLst>
                </p:cNvPr>
                <p:cNvSpPr txBox="1"/>
                <p:nvPr/>
              </p:nvSpPr>
              <p:spPr>
                <a:xfrm>
                  <a:off x="4494186" y="2300567"/>
                  <a:ext cx="532990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90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22" name="TextBox 321">
                  <a:extLst>
                    <a:ext uri="{FF2B5EF4-FFF2-40B4-BE49-F238E27FC236}">
                      <a16:creationId xmlns:a16="http://schemas.microsoft.com/office/drawing/2014/main" id="{4F1BA77B-0DA5-4ABD-BDC2-B14914B4E1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4186" y="2300567"/>
                  <a:ext cx="532990" cy="153888"/>
                </a:xfrm>
                <a:prstGeom prst="rect">
                  <a:avLst/>
                </a:prstGeom>
                <a:blipFill>
                  <a:blip r:embed="rId23"/>
                  <a:stretch>
                    <a:fillRect l="-7955" t="-26923" b="-4230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3" name="직선 연결선 322">
              <a:extLst>
                <a:ext uri="{FF2B5EF4-FFF2-40B4-BE49-F238E27FC236}">
                  <a16:creationId xmlns:a16="http://schemas.microsoft.com/office/drawing/2014/main" id="{0B87606D-89C6-4DC0-AA9D-E3B76424E7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6608" y="2161578"/>
              <a:ext cx="1593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직선 연결선 323">
              <a:extLst>
                <a:ext uri="{FF2B5EF4-FFF2-40B4-BE49-F238E27FC236}">
                  <a16:creationId xmlns:a16="http://schemas.microsoft.com/office/drawing/2014/main" id="{934D6C0E-5EB1-4BD0-B39F-389F78753F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4330" y="4149000"/>
              <a:ext cx="34167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직선 연결선 324">
              <a:extLst>
                <a:ext uri="{FF2B5EF4-FFF2-40B4-BE49-F238E27FC236}">
                  <a16:creationId xmlns:a16="http://schemas.microsoft.com/office/drawing/2014/main" id="{1B09784A-AB37-4452-ACFF-415C70DDFB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4578" y="4725000"/>
              <a:ext cx="34167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6" name="TextBox 325">
                  <a:extLst>
                    <a:ext uri="{FF2B5EF4-FFF2-40B4-BE49-F238E27FC236}">
                      <a16:creationId xmlns:a16="http://schemas.microsoft.com/office/drawing/2014/main" id="{C3DDEAEE-3593-4A3C-9881-D4F116F88A22}"/>
                    </a:ext>
                  </a:extLst>
                </p:cNvPr>
                <p:cNvSpPr txBox="1"/>
                <p:nvPr/>
              </p:nvSpPr>
              <p:spPr>
                <a:xfrm>
                  <a:off x="4409323" y="2018559"/>
                  <a:ext cx="384721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000" b="0" i="1" smtClean="0">
                          <a:latin typeface="Cambria Math" panose="02040503050406030204" pitchFamily="18" charset="0"/>
                        </a:rPr>
                        <m:t>200</m:t>
                      </m:r>
                    </m:oMath>
                  </a14:m>
                  <a:r>
                    <a:rPr lang="en-US" altLang="ko-KR" sz="1000" dirty="0"/>
                    <a:t>cm</a:t>
                  </a:r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26" name="TextBox 325">
                  <a:extLst>
                    <a:ext uri="{FF2B5EF4-FFF2-40B4-BE49-F238E27FC236}">
                      <a16:creationId xmlns:a16="http://schemas.microsoft.com/office/drawing/2014/main" id="{C3DDEAEE-3593-4A3C-9881-D4F116F88A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09323" y="2018559"/>
                  <a:ext cx="384721" cy="153888"/>
                </a:xfrm>
                <a:prstGeom prst="rect">
                  <a:avLst/>
                </a:prstGeom>
                <a:blipFill>
                  <a:blip r:embed="rId20"/>
                  <a:stretch>
                    <a:fillRect l="-11111" t="-32000" r="-19048" b="-48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2" name="그룹 351">
            <a:extLst>
              <a:ext uri="{FF2B5EF4-FFF2-40B4-BE49-F238E27FC236}">
                <a16:creationId xmlns:a16="http://schemas.microsoft.com/office/drawing/2014/main" id="{6BEF2EE7-B53C-437C-845D-0125AE05DE26}"/>
              </a:ext>
            </a:extLst>
          </p:cNvPr>
          <p:cNvGrpSpPr/>
          <p:nvPr/>
        </p:nvGrpSpPr>
        <p:grpSpPr>
          <a:xfrm>
            <a:off x="5333247" y="4007344"/>
            <a:ext cx="20653" cy="745440"/>
            <a:chOff x="3206474" y="4005000"/>
            <a:chExt cx="20653" cy="745440"/>
          </a:xfrm>
        </p:grpSpPr>
        <p:cxnSp>
          <p:nvCxnSpPr>
            <p:cNvPr id="353" name="직선 연결선 352">
              <a:extLst>
                <a:ext uri="{FF2B5EF4-FFF2-40B4-BE49-F238E27FC236}">
                  <a16:creationId xmlns:a16="http://schemas.microsoft.com/office/drawing/2014/main" id="{62DD9CE6-0B2A-4C6D-9F3A-269EA9727028}"/>
                </a:ext>
              </a:extLst>
            </p:cNvPr>
            <p:cNvCxnSpPr>
              <a:cxnSpLocks/>
            </p:cNvCxnSpPr>
            <p:nvPr/>
          </p:nvCxnSpPr>
          <p:spPr>
            <a:xfrm>
              <a:off x="3216000" y="4152011"/>
              <a:ext cx="0" cy="598429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4" name="직사각형 353">
              <a:extLst>
                <a:ext uri="{FF2B5EF4-FFF2-40B4-BE49-F238E27FC236}">
                  <a16:creationId xmlns:a16="http://schemas.microsoft.com/office/drawing/2014/main" id="{2BB5DB37-7A91-43E4-AB59-3323C470431B}"/>
                </a:ext>
              </a:extLst>
            </p:cNvPr>
            <p:cNvSpPr/>
            <p:nvPr/>
          </p:nvSpPr>
          <p:spPr>
            <a:xfrm>
              <a:off x="3206474" y="4005000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55" name="그룹 354">
            <a:extLst>
              <a:ext uri="{FF2B5EF4-FFF2-40B4-BE49-F238E27FC236}">
                <a16:creationId xmlns:a16="http://schemas.microsoft.com/office/drawing/2014/main" id="{DF499F15-9238-4FD8-AD4D-E2A8FFF90943}"/>
              </a:ext>
            </a:extLst>
          </p:cNvPr>
          <p:cNvGrpSpPr/>
          <p:nvPr/>
        </p:nvGrpSpPr>
        <p:grpSpPr>
          <a:xfrm>
            <a:off x="6034306" y="4001867"/>
            <a:ext cx="20653" cy="732259"/>
            <a:chOff x="3206474" y="4005000"/>
            <a:chExt cx="20653" cy="732259"/>
          </a:xfrm>
        </p:grpSpPr>
        <p:cxnSp>
          <p:nvCxnSpPr>
            <p:cNvPr id="356" name="직선 연결선 355">
              <a:extLst>
                <a:ext uri="{FF2B5EF4-FFF2-40B4-BE49-F238E27FC236}">
                  <a16:creationId xmlns:a16="http://schemas.microsoft.com/office/drawing/2014/main" id="{EEF98DCE-E3CD-4273-9261-CBFAE5486C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474" y="4152011"/>
              <a:ext cx="9526" cy="585248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7" name="직사각형 356">
              <a:extLst>
                <a:ext uri="{FF2B5EF4-FFF2-40B4-BE49-F238E27FC236}">
                  <a16:creationId xmlns:a16="http://schemas.microsoft.com/office/drawing/2014/main" id="{6F2BDC96-701F-4220-8429-9FC3F9547DD3}"/>
                </a:ext>
              </a:extLst>
            </p:cNvPr>
            <p:cNvSpPr/>
            <p:nvPr/>
          </p:nvSpPr>
          <p:spPr>
            <a:xfrm>
              <a:off x="3206474" y="4005000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58" name="그룹 357">
            <a:extLst>
              <a:ext uri="{FF2B5EF4-FFF2-40B4-BE49-F238E27FC236}">
                <a16:creationId xmlns:a16="http://schemas.microsoft.com/office/drawing/2014/main" id="{A6194BC3-7117-4822-BAC0-0B430863603A}"/>
              </a:ext>
            </a:extLst>
          </p:cNvPr>
          <p:cNvGrpSpPr/>
          <p:nvPr/>
        </p:nvGrpSpPr>
        <p:grpSpPr>
          <a:xfrm>
            <a:off x="7397408" y="4008217"/>
            <a:ext cx="20653" cy="763210"/>
            <a:chOff x="3206474" y="4005000"/>
            <a:chExt cx="20653" cy="763210"/>
          </a:xfrm>
        </p:grpSpPr>
        <p:cxnSp>
          <p:nvCxnSpPr>
            <p:cNvPr id="359" name="직선 연결선 358">
              <a:extLst>
                <a:ext uri="{FF2B5EF4-FFF2-40B4-BE49-F238E27FC236}">
                  <a16:creationId xmlns:a16="http://schemas.microsoft.com/office/drawing/2014/main" id="{E9107644-F6B8-4F5B-89DA-D2C38D98C469}"/>
                </a:ext>
              </a:extLst>
            </p:cNvPr>
            <p:cNvCxnSpPr>
              <a:cxnSpLocks/>
            </p:cNvCxnSpPr>
            <p:nvPr/>
          </p:nvCxnSpPr>
          <p:spPr>
            <a:xfrm>
              <a:off x="3216000" y="4152011"/>
              <a:ext cx="800" cy="616199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0" name="직사각형 359">
              <a:extLst>
                <a:ext uri="{FF2B5EF4-FFF2-40B4-BE49-F238E27FC236}">
                  <a16:creationId xmlns:a16="http://schemas.microsoft.com/office/drawing/2014/main" id="{A0644000-41DD-45A5-9A0B-E6A0592AFBDB}"/>
                </a:ext>
              </a:extLst>
            </p:cNvPr>
            <p:cNvSpPr/>
            <p:nvPr/>
          </p:nvSpPr>
          <p:spPr>
            <a:xfrm>
              <a:off x="3206474" y="4005000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2F39AF4E-A0EE-4603-88E6-19A85CC37929}"/>
              </a:ext>
            </a:extLst>
          </p:cNvPr>
          <p:cNvGrpSpPr/>
          <p:nvPr/>
        </p:nvGrpSpPr>
        <p:grpSpPr>
          <a:xfrm>
            <a:off x="8572388" y="3947244"/>
            <a:ext cx="20653" cy="782260"/>
            <a:chOff x="8436414" y="3974138"/>
            <a:chExt cx="20653" cy="782260"/>
          </a:xfrm>
        </p:grpSpPr>
        <p:cxnSp>
          <p:nvCxnSpPr>
            <p:cNvPr id="362" name="직선 연결선 361">
              <a:extLst>
                <a:ext uri="{FF2B5EF4-FFF2-40B4-BE49-F238E27FC236}">
                  <a16:creationId xmlns:a16="http://schemas.microsoft.com/office/drawing/2014/main" id="{3542B143-1CE0-4E4D-8DBA-228871CC1C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41776" y="4121149"/>
              <a:ext cx="4164" cy="635249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3" name="직사각형 362">
              <a:extLst>
                <a:ext uri="{FF2B5EF4-FFF2-40B4-BE49-F238E27FC236}">
                  <a16:creationId xmlns:a16="http://schemas.microsoft.com/office/drawing/2014/main" id="{F2956F54-B37E-4E45-B4BC-9F5120910CF8}"/>
                </a:ext>
              </a:extLst>
            </p:cNvPr>
            <p:cNvSpPr/>
            <p:nvPr/>
          </p:nvSpPr>
          <p:spPr>
            <a:xfrm>
              <a:off x="8436414" y="3974138"/>
              <a:ext cx="20653" cy="1493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44" name="직사각형 243">
            <a:extLst>
              <a:ext uri="{FF2B5EF4-FFF2-40B4-BE49-F238E27FC236}">
                <a16:creationId xmlns:a16="http://schemas.microsoft.com/office/drawing/2014/main" id="{4354077F-8C90-4CBD-BD1C-6A808A32766A}"/>
              </a:ext>
            </a:extLst>
          </p:cNvPr>
          <p:cNvSpPr/>
          <p:nvPr/>
        </p:nvSpPr>
        <p:spPr>
          <a:xfrm>
            <a:off x="5322731" y="1999270"/>
            <a:ext cx="20653" cy="14930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5" name="직사각형 244">
            <a:extLst>
              <a:ext uri="{FF2B5EF4-FFF2-40B4-BE49-F238E27FC236}">
                <a16:creationId xmlns:a16="http://schemas.microsoft.com/office/drawing/2014/main" id="{DF0B5164-F4DE-472A-87CA-581C41269382}"/>
              </a:ext>
            </a:extLst>
          </p:cNvPr>
          <p:cNvSpPr/>
          <p:nvPr/>
        </p:nvSpPr>
        <p:spPr>
          <a:xfrm>
            <a:off x="8560118" y="2012918"/>
            <a:ext cx="20653" cy="14930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1" name="직선 연결선 250">
            <a:extLst>
              <a:ext uri="{FF2B5EF4-FFF2-40B4-BE49-F238E27FC236}">
                <a16:creationId xmlns:a16="http://schemas.microsoft.com/office/drawing/2014/main" id="{B44A585F-787A-46E1-933C-4871C5EB2305}"/>
              </a:ext>
            </a:extLst>
          </p:cNvPr>
          <p:cNvCxnSpPr>
            <a:cxnSpLocks/>
          </p:cNvCxnSpPr>
          <p:nvPr/>
        </p:nvCxnSpPr>
        <p:spPr>
          <a:xfrm>
            <a:off x="5382441" y="2200853"/>
            <a:ext cx="0" cy="2478837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연결선 251">
            <a:extLst>
              <a:ext uri="{FF2B5EF4-FFF2-40B4-BE49-F238E27FC236}">
                <a16:creationId xmlns:a16="http://schemas.microsoft.com/office/drawing/2014/main" id="{E276DAF4-C242-4A4D-84AE-3DF1FE1CDDA3}"/>
              </a:ext>
            </a:extLst>
          </p:cNvPr>
          <p:cNvCxnSpPr>
            <a:cxnSpLocks/>
            <a:endCxn id="53" idx="4"/>
          </p:cNvCxnSpPr>
          <p:nvPr/>
        </p:nvCxnSpPr>
        <p:spPr>
          <a:xfrm flipH="1">
            <a:off x="5342109" y="1406910"/>
            <a:ext cx="831934" cy="567845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직선 연결선 339">
            <a:extLst>
              <a:ext uri="{FF2B5EF4-FFF2-40B4-BE49-F238E27FC236}">
                <a16:creationId xmlns:a16="http://schemas.microsoft.com/office/drawing/2014/main" id="{02A25A33-62E9-4192-8FEC-BC41E9221D9F}"/>
              </a:ext>
            </a:extLst>
          </p:cNvPr>
          <p:cNvCxnSpPr>
            <a:cxnSpLocks/>
          </p:cNvCxnSpPr>
          <p:nvPr/>
        </p:nvCxnSpPr>
        <p:spPr>
          <a:xfrm flipH="1" flipV="1">
            <a:off x="7726516" y="1418921"/>
            <a:ext cx="761061" cy="568860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직선 연결선 340">
            <a:extLst>
              <a:ext uri="{FF2B5EF4-FFF2-40B4-BE49-F238E27FC236}">
                <a16:creationId xmlns:a16="http://schemas.microsoft.com/office/drawing/2014/main" id="{6997574A-7547-4FD7-8A80-9DAA1E609DF8}"/>
              </a:ext>
            </a:extLst>
          </p:cNvPr>
          <p:cNvCxnSpPr>
            <a:cxnSpLocks/>
          </p:cNvCxnSpPr>
          <p:nvPr/>
        </p:nvCxnSpPr>
        <p:spPr>
          <a:xfrm flipH="1">
            <a:off x="6378636" y="1364335"/>
            <a:ext cx="1093550" cy="0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직선 연결선 341">
            <a:extLst>
              <a:ext uri="{FF2B5EF4-FFF2-40B4-BE49-F238E27FC236}">
                <a16:creationId xmlns:a16="http://schemas.microsoft.com/office/drawing/2014/main" id="{41F245E2-5BAE-4422-9342-0AAECF14F627}"/>
              </a:ext>
            </a:extLst>
          </p:cNvPr>
          <p:cNvCxnSpPr>
            <a:cxnSpLocks/>
          </p:cNvCxnSpPr>
          <p:nvPr/>
        </p:nvCxnSpPr>
        <p:spPr>
          <a:xfrm flipH="1">
            <a:off x="9776180" y="2091830"/>
            <a:ext cx="13896" cy="2331922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직선 연결선 342">
            <a:extLst>
              <a:ext uri="{FF2B5EF4-FFF2-40B4-BE49-F238E27FC236}">
                <a16:creationId xmlns:a16="http://schemas.microsoft.com/office/drawing/2014/main" id="{D1513AE6-422F-4BAD-86F5-5A707452D3AC}"/>
              </a:ext>
            </a:extLst>
          </p:cNvPr>
          <p:cNvCxnSpPr>
            <a:cxnSpLocks/>
          </p:cNvCxnSpPr>
          <p:nvPr/>
        </p:nvCxnSpPr>
        <p:spPr>
          <a:xfrm>
            <a:off x="7472186" y="2242094"/>
            <a:ext cx="0" cy="2478837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직선 연결선 343">
            <a:extLst>
              <a:ext uri="{FF2B5EF4-FFF2-40B4-BE49-F238E27FC236}">
                <a16:creationId xmlns:a16="http://schemas.microsoft.com/office/drawing/2014/main" id="{93F04069-2067-459E-80A5-333578FE7753}"/>
              </a:ext>
            </a:extLst>
          </p:cNvPr>
          <p:cNvCxnSpPr>
            <a:cxnSpLocks/>
          </p:cNvCxnSpPr>
          <p:nvPr/>
        </p:nvCxnSpPr>
        <p:spPr>
          <a:xfrm>
            <a:off x="8492163" y="2220766"/>
            <a:ext cx="0" cy="2478837"/>
          </a:xfrm>
          <a:prstGeom prst="line">
            <a:avLst/>
          </a:prstGeom>
          <a:ln w="38100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직사각형 347">
            <a:extLst>
              <a:ext uri="{FF2B5EF4-FFF2-40B4-BE49-F238E27FC236}">
                <a16:creationId xmlns:a16="http://schemas.microsoft.com/office/drawing/2014/main" id="{2A9FEB72-40B6-4719-84FB-03E1F080976C}"/>
              </a:ext>
            </a:extLst>
          </p:cNvPr>
          <p:cNvSpPr/>
          <p:nvPr/>
        </p:nvSpPr>
        <p:spPr>
          <a:xfrm>
            <a:off x="9300226" y="5890404"/>
            <a:ext cx="248978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파이프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: 1.8m 2ea </a:t>
            </a:r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0.5 3ea =1.51ea </a:t>
            </a:r>
          </a:p>
          <a:p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페드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: 1.8+1.8+0.5+0.5+0.5=5.1</a:t>
            </a:r>
            <a:endParaRPr lang="ko-KR" altLang="en-US" sz="1100"/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C6957C67-092E-4DD6-9599-56455970157E}"/>
              </a:ext>
            </a:extLst>
          </p:cNvPr>
          <p:cNvSpPr txBox="1"/>
          <p:nvPr/>
        </p:nvSpPr>
        <p:spPr>
          <a:xfrm>
            <a:off x="10314940" y="11071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/>
              <a:t>문</a:t>
            </a:r>
          </a:p>
        </p:txBody>
      </p:sp>
      <p:sp>
        <p:nvSpPr>
          <p:cNvPr id="350" name="직사각형 349">
            <a:extLst>
              <a:ext uri="{FF2B5EF4-FFF2-40B4-BE49-F238E27FC236}">
                <a16:creationId xmlns:a16="http://schemas.microsoft.com/office/drawing/2014/main" id="{76C062C5-D1F5-4B8C-8B90-A5BC46568B15}"/>
              </a:ext>
            </a:extLst>
          </p:cNvPr>
          <p:cNvSpPr/>
          <p:nvPr/>
        </p:nvSpPr>
        <p:spPr>
          <a:xfrm>
            <a:off x="1174011" y="5953442"/>
            <a:ext cx="15199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파이프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: 2m 2ea </a:t>
            </a:r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b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         </a:t>
            </a:r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인발 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1m 2ea, </a:t>
            </a:r>
            <a:b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</a:b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         2.2=1.5 2ea </a:t>
            </a:r>
          </a:p>
          <a:p>
            <a:r>
              <a:rPr lang="ko-KR" altLang="en-US" sz="1100">
                <a:solidFill>
                  <a:srgbClr val="000000"/>
                </a:solidFill>
                <a:latin typeface="맑은 고딕" panose="020B0503020000020004" pitchFamily="50" charset="-127"/>
              </a:rPr>
              <a:t>페드</a:t>
            </a:r>
            <a:r>
              <a:rPr lang="en-US" altLang="ko-KR" sz="1100">
                <a:solidFill>
                  <a:srgbClr val="000000"/>
                </a:solidFill>
                <a:latin typeface="맑은 고딕" panose="020B0503020000020004" pitchFamily="50" charset="-127"/>
              </a:rPr>
              <a:t>: 2.2+2.2=4.4</a:t>
            </a:r>
            <a:endParaRPr lang="ko-KR" altLang="en-US" sz="1100"/>
          </a:p>
        </p:txBody>
      </p:sp>
    </p:spTree>
    <p:extLst>
      <p:ext uri="{BB962C8B-B14F-4D97-AF65-F5344CB8AC3E}">
        <p14:creationId xmlns:p14="http://schemas.microsoft.com/office/powerpoint/2010/main" val="58241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6FD55FB6-E13B-4C38-ACA8-955E28543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285346"/>
              </p:ext>
            </p:extLst>
          </p:nvPr>
        </p:nvGraphicFramePr>
        <p:xfrm>
          <a:off x="408000" y="1197000"/>
          <a:ext cx="10440001" cy="5903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2856">
                  <a:extLst>
                    <a:ext uri="{9D8B030D-6E8A-4147-A177-3AD203B41FA5}">
                      <a16:colId xmlns:a16="http://schemas.microsoft.com/office/drawing/2014/main" val="1464783243"/>
                    </a:ext>
                  </a:extLst>
                </a:gridCol>
                <a:gridCol w="1823877">
                  <a:extLst>
                    <a:ext uri="{9D8B030D-6E8A-4147-A177-3AD203B41FA5}">
                      <a16:colId xmlns:a16="http://schemas.microsoft.com/office/drawing/2014/main" val="3895476083"/>
                    </a:ext>
                  </a:extLst>
                </a:gridCol>
                <a:gridCol w="1742816">
                  <a:extLst>
                    <a:ext uri="{9D8B030D-6E8A-4147-A177-3AD203B41FA5}">
                      <a16:colId xmlns:a16="http://schemas.microsoft.com/office/drawing/2014/main" val="612627761"/>
                    </a:ext>
                  </a:extLst>
                </a:gridCol>
                <a:gridCol w="709286">
                  <a:extLst>
                    <a:ext uri="{9D8B030D-6E8A-4147-A177-3AD203B41FA5}">
                      <a16:colId xmlns:a16="http://schemas.microsoft.com/office/drawing/2014/main" val="3867449615"/>
                    </a:ext>
                  </a:extLst>
                </a:gridCol>
                <a:gridCol w="577560">
                  <a:extLst>
                    <a:ext uri="{9D8B030D-6E8A-4147-A177-3AD203B41FA5}">
                      <a16:colId xmlns:a16="http://schemas.microsoft.com/office/drawing/2014/main" val="3159811333"/>
                    </a:ext>
                  </a:extLst>
                </a:gridCol>
                <a:gridCol w="496500">
                  <a:extLst>
                    <a:ext uri="{9D8B030D-6E8A-4147-A177-3AD203B41FA5}">
                      <a16:colId xmlns:a16="http://schemas.microsoft.com/office/drawing/2014/main" val="600963408"/>
                    </a:ext>
                  </a:extLst>
                </a:gridCol>
                <a:gridCol w="577560">
                  <a:extLst>
                    <a:ext uri="{9D8B030D-6E8A-4147-A177-3AD203B41FA5}">
                      <a16:colId xmlns:a16="http://schemas.microsoft.com/office/drawing/2014/main" val="2911120861"/>
                    </a:ext>
                  </a:extLst>
                </a:gridCol>
                <a:gridCol w="537031">
                  <a:extLst>
                    <a:ext uri="{9D8B030D-6E8A-4147-A177-3AD203B41FA5}">
                      <a16:colId xmlns:a16="http://schemas.microsoft.com/office/drawing/2014/main" val="2918975751"/>
                    </a:ext>
                  </a:extLst>
                </a:gridCol>
                <a:gridCol w="506632">
                  <a:extLst>
                    <a:ext uri="{9D8B030D-6E8A-4147-A177-3AD203B41FA5}">
                      <a16:colId xmlns:a16="http://schemas.microsoft.com/office/drawing/2014/main" val="3271760937"/>
                    </a:ext>
                  </a:extLst>
                </a:gridCol>
                <a:gridCol w="547163">
                  <a:extLst>
                    <a:ext uri="{9D8B030D-6E8A-4147-A177-3AD203B41FA5}">
                      <a16:colId xmlns:a16="http://schemas.microsoft.com/office/drawing/2014/main" val="3449239067"/>
                    </a:ext>
                  </a:extLst>
                </a:gridCol>
                <a:gridCol w="537031">
                  <a:extLst>
                    <a:ext uri="{9D8B030D-6E8A-4147-A177-3AD203B41FA5}">
                      <a16:colId xmlns:a16="http://schemas.microsoft.com/office/drawing/2014/main" val="2347803959"/>
                    </a:ext>
                  </a:extLst>
                </a:gridCol>
                <a:gridCol w="587692">
                  <a:extLst>
                    <a:ext uri="{9D8B030D-6E8A-4147-A177-3AD203B41FA5}">
                      <a16:colId xmlns:a16="http://schemas.microsoft.com/office/drawing/2014/main" val="2837317196"/>
                    </a:ext>
                  </a:extLst>
                </a:gridCol>
                <a:gridCol w="594448">
                  <a:extLst>
                    <a:ext uri="{9D8B030D-6E8A-4147-A177-3AD203B41FA5}">
                      <a16:colId xmlns:a16="http://schemas.microsoft.com/office/drawing/2014/main" val="1885010025"/>
                    </a:ext>
                  </a:extLst>
                </a:gridCol>
                <a:gridCol w="729549">
                  <a:extLst>
                    <a:ext uri="{9D8B030D-6E8A-4147-A177-3AD203B41FA5}">
                      <a16:colId xmlns:a16="http://schemas.microsoft.com/office/drawing/2014/main" val="3142472213"/>
                    </a:ext>
                  </a:extLst>
                </a:gridCol>
              </a:tblGrid>
              <a:tr h="192857"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규격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수량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배송비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금액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0500040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단가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프레임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좌우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정면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후문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기타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장비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46216"/>
                  </a:ext>
                </a:extLst>
              </a:tr>
              <a:tr h="37868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선진팜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활대  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sng" strike="noStrike">
                          <a:effectLst/>
                        </a:rPr>
                        <a:t>220x50cm 5</a:t>
                      </a:r>
                      <a:r>
                        <a:rPr lang="ko-KR" altLang="en-US" sz="1200" u="sng" strike="noStrike">
                          <a:effectLst/>
                        </a:rPr>
                        <a:t>개</a:t>
                      </a:r>
                      <a:endParaRPr lang="ko-KR" altLang="en-US" sz="1200" b="0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70300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70300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358398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파이프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25mm1.5m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84000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9904677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파이프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 1.8m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4100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9197498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파이프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 2m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941839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인발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25mm1m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2400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33600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6409219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파이프연결봉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240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960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0730217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조리개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9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9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1080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974363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마무리</a:t>
                      </a:r>
                      <a:r>
                        <a:rPr lang="en-US" altLang="ko-KR" sz="1200" u="none" strike="noStrike">
                          <a:effectLst/>
                        </a:rPr>
                        <a:t>T</a:t>
                      </a:r>
                      <a:r>
                        <a:rPr lang="ko-KR" altLang="en-US" sz="1200" u="none" strike="noStrike">
                          <a:effectLst/>
                        </a:rPr>
                        <a:t>고정구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150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18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2700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878473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빗장</a:t>
                      </a:r>
                      <a:r>
                        <a:rPr lang="en-US" sz="1200" u="none" strike="noStrike">
                          <a:effectLst/>
                        </a:rPr>
                        <a:t>T</a:t>
                      </a:r>
                      <a:r>
                        <a:rPr lang="ko-KR" altLang="en-US" sz="1200" u="none" strike="noStrike">
                          <a:effectLst/>
                        </a:rPr>
                        <a:t>고정구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160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320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1015535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아연패드 </a:t>
                      </a:r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r>
                        <a:rPr lang="en-US" sz="1200" u="none" strike="noStrike">
                          <a:effectLst/>
                        </a:rPr>
                        <a:t>m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975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5.1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4.4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36.5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35587.5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404967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패드스프림</a:t>
                      </a:r>
                      <a:r>
                        <a:rPr lang="en-US" altLang="ko-KR" sz="1200" u="none" strike="noStrike">
                          <a:effectLst/>
                        </a:rPr>
                        <a:t>(</a:t>
                      </a:r>
                      <a:r>
                        <a:rPr lang="ko-KR" altLang="en-US" sz="1200" u="none" strike="noStrike">
                          <a:effectLst/>
                        </a:rPr>
                        <a:t>사철</a:t>
                      </a:r>
                      <a:r>
                        <a:rPr lang="en-US" altLang="ko-KR" sz="1200" u="none" strike="noStrike">
                          <a:effectLst/>
                        </a:rPr>
                        <a:t>)</a:t>
                      </a:r>
                      <a:endParaRPr lang="en-US" altLang="ko-KR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5.1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4.4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36.5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4562.5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7703109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파라솔다크</a:t>
                      </a:r>
                      <a:r>
                        <a:rPr lang="en-US" altLang="ko-KR" sz="1200" u="none" strike="noStrike">
                          <a:effectLst/>
                        </a:rPr>
                        <a:t>(99%)</a:t>
                      </a:r>
                      <a:endParaRPr lang="en-US" altLang="ko-KR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0.15mmx6mx10m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90900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90900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55793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패드필름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9cmx200m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19823233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동명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직결피스 </a:t>
                      </a:r>
                      <a:r>
                        <a:rPr lang="en-US" altLang="ko-KR" sz="1200" u="none" strike="noStrike">
                          <a:effectLst/>
                        </a:rPr>
                        <a:t>1000</a:t>
                      </a:r>
                      <a:r>
                        <a:rPr lang="ko-KR" altLang="en-US" sz="1200" u="none" strike="noStrike">
                          <a:effectLst/>
                        </a:rPr>
                        <a:t>개 </a:t>
                      </a:r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r>
                        <a:rPr lang="ko-KR" altLang="en-US" sz="1200" u="none" strike="noStrike">
                          <a:effectLst/>
                        </a:rPr>
                        <a:t>봉</a:t>
                      </a:r>
                      <a:endParaRPr lang="ko-KR" altLang="en-US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#3x13mm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7500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780636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상인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</a:t>
                      </a:r>
                      <a:r>
                        <a:rPr lang="ko-KR" altLang="en-US" sz="1200" u="none" strike="noStrike">
                          <a:effectLst/>
                        </a:rPr>
                        <a:t>형강파이프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6727625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상인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</a:t>
                      </a:r>
                      <a:r>
                        <a:rPr lang="ko-KR" altLang="en-US" sz="1200" u="none" strike="noStrike">
                          <a:effectLst/>
                        </a:rPr>
                        <a:t>형강로라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25*25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6000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7242406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문짝손잡이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쏘렌토 블랙</a:t>
                      </a:r>
                      <a:r>
                        <a:rPr lang="en-US" altLang="ko-KR" sz="1200" u="none" strike="noStrike">
                          <a:effectLst/>
                        </a:rPr>
                        <a:t>(125</a:t>
                      </a:r>
                      <a:r>
                        <a:rPr lang="en-US" sz="1200" u="none" strike="noStrike">
                          <a:effectLst/>
                        </a:rPr>
                        <a:t>mm)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990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 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1980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4928142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방충망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모기장 </a:t>
                      </a:r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r>
                        <a:rPr lang="en-US" sz="1100" u="none" strike="noStrike">
                          <a:effectLst/>
                        </a:rPr>
                        <a:t>x120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7700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7700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852160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전기 </a:t>
                      </a:r>
                      <a:r>
                        <a:rPr lang="en-US" sz="1100" u="none" strike="noStrike">
                          <a:effectLst/>
                        </a:rPr>
                        <a:t>wjfdus</a:t>
                      </a:r>
                      <a:r>
                        <a:rPr lang="ko-KR" altLang="en-US" sz="1100" u="none" strike="noStrike">
                          <a:effectLst/>
                        </a:rPr>
                        <a:t>테이프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20cmx9m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4360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2100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4360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314568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망치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SS-300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13300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13300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45261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톱 어댑터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NT-700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19400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19400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8655236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수평자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60cm </a:t>
                      </a:r>
                      <a:r>
                        <a:rPr lang="ko-KR" altLang="en-US" sz="1100" u="none" strike="noStrike">
                          <a:effectLst/>
                        </a:rPr>
                        <a:t>수평자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8610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8610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5621844"/>
                  </a:ext>
                </a:extLst>
              </a:tr>
              <a:tr h="51805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  <a:hlinkClick r:id="rId2"/>
                        </a:rPr>
                        <a:t>피코스 악어 바이스 그립 </a:t>
                      </a:r>
                      <a:r>
                        <a:rPr lang="en-US" altLang="ko-KR" sz="1100" u="sng" strike="noStrike">
                          <a:effectLst/>
                          <a:hlinkClick r:id="rId2"/>
                        </a:rPr>
                        <a:t>APK-250(224mm) 10</a:t>
                      </a:r>
                      <a:r>
                        <a:rPr lang="ko-KR" altLang="en-US" sz="1100" u="sng" strike="noStrike">
                          <a:effectLst/>
                          <a:hlinkClick r:id="rId2"/>
                        </a:rPr>
                        <a:t>인치 플라이어 나사빼기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APK-250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17000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3000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17000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2181304"/>
                  </a:ext>
                </a:extLst>
              </a:tr>
              <a:tr h="19285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쿠팡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</a:rPr>
                        <a:t>절단기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7630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7630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9642298"/>
                  </a:ext>
                </a:extLst>
              </a:tr>
              <a:tr h="378685"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>
                          <a:effectLst/>
                        </a:rPr>
                        <a:t>계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129300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36900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57340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18210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23640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122460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65940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>
                          <a:effectLst/>
                        </a:rPr>
                        <a:t>　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453790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482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42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554</Words>
  <Application>Microsoft Office PowerPoint</Application>
  <PresentationFormat>와이드스크린</PresentationFormat>
  <Paragraphs>438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Cambria Math</vt:lpstr>
      <vt:lpstr>Office 테마</vt:lpstr>
      <vt:lpstr>비닐하우스 설계도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Yoonjoong Kim</dc:creator>
  <cp:lastModifiedBy>yjkim</cp:lastModifiedBy>
  <cp:revision>43</cp:revision>
  <dcterms:created xsi:type="dcterms:W3CDTF">2022-06-24T13:35:38Z</dcterms:created>
  <dcterms:modified xsi:type="dcterms:W3CDTF">2022-06-25T11:24:32Z</dcterms:modified>
</cp:coreProperties>
</file>