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howGuides="1">
      <p:cViewPr varScale="1">
        <p:scale>
          <a:sx n="103" d="100"/>
          <a:sy n="103" d="100"/>
        </p:scale>
        <p:origin x="120" y="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20000" cy="12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137D-5994-42E5-8AF4-16004A74628E}" type="datetimeFigureOut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1FC5-D9F1-4D31-900B-6507804295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5000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137D-5994-42E5-8AF4-16004A74628E}" type="datetimeFigureOut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1FC5-D9F1-4D31-900B-6507804295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0320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137D-5994-42E5-8AF4-16004A74628E}" type="datetimeFigureOut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1FC5-D9F1-4D31-900B-6507804295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2421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137D-5994-42E5-8AF4-16004A74628E}" type="datetimeFigureOut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1FC5-D9F1-4D31-900B-6507804295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2443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137D-5994-42E5-8AF4-16004A74628E}" type="datetimeFigureOut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1FC5-D9F1-4D31-900B-6507804295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8761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137D-5994-42E5-8AF4-16004A74628E}" type="datetimeFigureOut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1FC5-D9F1-4D31-900B-6507804295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527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137D-5994-42E5-8AF4-16004A74628E}" type="datetimeFigureOut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1FC5-D9F1-4D31-900B-6507804295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0263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137D-5994-42E5-8AF4-16004A74628E}" type="datetimeFigureOut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1FC5-D9F1-4D31-900B-6507804295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812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137D-5994-42E5-8AF4-16004A74628E}" type="datetimeFigureOut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1FC5-D9F1-4D31-900B-6507804295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42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137D-5994-42E5-8AF4-16004A74628E}" type="datetimeFigureOut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1FC5-D9F1-4D31-900B-6507804295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0385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137D-5994-42E5-8AF4-16004A74628E}" type="datetimeFigureOut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1FC5-D9F1-4D31-900B-6507804295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102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E137D-5994-42E5-8AF4-16004A74628E}" type="datetimeFigureOut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D1FC5-D9F1-4D31-900B-6507804295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6908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그룹 111"/>
          <p:cNvGrpSpPr/>
          <p:nvPr/>
        </p:nvGrpSpPr>
        <p:grpSpPr>
          <a:xfrm>
            <a:off x="2976000" y="326905"/>
            <a:ext cx="8323463" cy="6531095"/>
            <a:chOff x="1176000" y="294730"/>
            <a:chExt cx="8323463" cy="6531095"/>
          </a:xfrm>
        </p:grpSpPr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76000" y="294730"/>
              <a:ext cx="8323463" cy="6531095"/>
            </a:xfrm>
            <a:prstGeom prst="rect">
              <a:avLst/>
            </a:prstGeom>
            <a:ln w="19050">
              <a:solidFill>
                <a:srgbClr val="0070C0"/>
              </a:solidFill>
            </a:ln>
          </p:spPr>
        </p:pic>
        <p:sp>
          <p:nvSpPr>
            <p:cNvPr id="6" name="TextBox 5"/>
            <p:cNvSpPr txBox="1"/>
            <p:nvPr/>
          </p:nvSpPr>
          <p:spPr>
            <a:xfrm>
              <a:off x="4544274" y="4857734"/>
              <a:ext cx="55335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45.5m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260577" y="4110122"/>
              <a:ext cx="47961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5.0m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903297" y="3247580"/>
              <a:ext cx="55335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16.5m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269388" y="2403686"/>
              <a:ext cx="47961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6.0m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210720" y="2661570"/>
              <a:ext cx="55335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14.5m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993140" y="2008343"/>
              <a:ext cx="55335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15.0m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3" name="직선 연결선 12"/>
            <p:cNvCxnSpPr/>
            <p:nvPr/>
          </p:nvCxnSpPr>
          <p:spPr>
            <a:xfrm flipV="1">
              <a:off x="2671983" y="4226767"/>
              <a:ext cx="3514213" cy="1546249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 flipV="1">
              <a:off x="6176865" y="4068148"/>
              <a:ext cx="363894" cy="167950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직선 연결선 21"/>
            <p:cNvCxnSpPr/>
            <p:nvPr/>
          </p:nvCxnSpPr>
          <p:spPr>
            <a:xfrm flipH="1" flipV="1">
              <a:off x="6235700" y="2654300"/>
              <a:ext cx="311150" cy="1397000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직선 연결선 24"/>
            <p:cNvCxnSpPr/>
            <p:nvPr/>
          </p:nvCxnSpPr>
          <p:spPr>
            <a:xfrm flipH="1">
              <a:off x="6235700" y="2565400"/>
              <a:ext cx="514350" cy="95250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연결선 27"/>
            <p:cNvCxnSpPr/>
            <p:nvPr/>
          </p:nvCxnSpPr>
          <p:spPr>
            <a:xfrm flipH="1" flipV="1">
              <a:off x="6750050" y="2559050"/>
              <a:ext cx="1263650" cy="190500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 flipH="1">
              <a:off x="8005665" y="1478280"/>
              <a:ext cx="63915" cy="1264920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연결선 35"/>
            <p:cNvCxnSpPr/>
            <p:nvPr/>
          </p:nvCxnSpPr>
          <p:spPr>
            <a:xfrm flipH="1">
              <a:off x="2304661" y="5784980"/>
              <a:ext cx="373225" cy="177281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 flipH="1" flipV="1">
              <a:off x="1474237" y="4833257"/>
              <a:ext cx="811763" cy="1119675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/>
          </p:nvCxnSpPr>
          <p:spPr>
            <a:xfrm flipV="1">
              <a:off x="1931437" y="3536302"/>
              <a:ext cx="2220685" cy="1054359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직선 연결선 44"/>
            <p:cNvCxnSpPr/>
            <p:nvPr/>
          </p:nvCxnSpPr>
          <p:spPr>
            <a:xfrm flipV="1">
              <a:off x="4161453" y="1026367"/>
              <a:ext cx="634482" cy="2500604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연결선 47"/>
            <p:cNvCxnSpPr/>
            <p:nvPr/>
          </p:nvCxnSpPr>
          <p:spPr>
            <a:xfrm flipV="1">
              <a:off x="4012163" y="447869"/>
              <a:ext cx="709127" cy="690466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연결선 48"/>
            <p:cNvCxnSpPr/>
            <p:nvPr/>
          </p:nvCxnSpPr>
          <p:spPr>
            <a:xfrm flipV="1">
              <a:off x="4040155" y="1026367"/>
              <a:ext cx="746449" cy="130629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/>
            <p:cNvCxnSpPr/>
            <p:nvPr/>
          </p:nvCxnSpPr>
          <p:spPr>
            <a:xfrm flipH="1">
              <a:off x="4730620" y="429208"/>
              <a:ext cx="615821" cy="9331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직선 연결선 56"/>
            <p:cNvCxnSpPr/>
            <p:nvPr/>
          </p:nvCxnSpPr>
          <p:spPr>
            <a:xfrm flipH="1" flipV="1">
              <a:off x="5346442" y="429208"/>
              <a:ext cx="2733868" cy="1045029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6292814" y="930258"/>
              <a:ext cx="55335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34.5m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887002" y="410853"/>
              <a:ext cx="47961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7.2m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249347" y="734315"/>
              <a:ext cx="55335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12.2m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220057" y="1094314"/>
              <a:ext cx="47961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9.5m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161477" y="1864861"/>
              <a:ext cx="45076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31m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515402" y="3779205"/>
              <a:ext cx="55335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29.2m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468089" y="5415612"/>
              <a:ext cx="55335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16.5m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367736" y="5822609"/>
              <a:ext cx="47961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4.5m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365449" y="4507704"/>
              <a:ext cx="47961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6.1m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73" name="직선 연결선 72"/>
            <p:cNvCxnSpPr/>
            <p:nvPr/>
          </p:nvCxnSpPr>
          <p:spPr>
            <a:xfrm flipH="1">
              <a:off x="1464907" y="4599992"/>
              <a:ext cx="466530" cy="233265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6456000" y="3669000"/>
              <a:ext cx="47961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4.5m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99" name="자유형 98"/>
            <p:cNvSpPr/>
            <p:nvPr/>
          </p:nvSpPr>
          <p:spPr>
            <a:xfrm>
              <a:off x="4656001" y="309000"/>
              <a:ext cx="681110" cy="773351"/>
            </a:xfrm>
            <a:custGeom>
              <a:avLst/>
              <a:gdLst>
                <a:gd name="connsiteX0" fmla="*/ 662473 w 662473"/>
                <a:gd name="connsiteY0" fmla="*/ 102637 h 765110"/>
                <a:gd name="connsiteX1" fmla="*/ 485192 w 662473"/>
                <a:gd name="connsiteY1" fmla="*/ 0 h 765110"/>
                <a:gd name="connsiteX2" fmla="*/ 0 w 662473"/>
                <a:gd name="connsiteY2" fmla="*/ 363894 h 765110"/>
                <a:gd name="connsiteX3" fmla="*/ 93306 w 662473"/>
                <a:gd name="connsiteY3" fmla="*/ 503853 h 765110"/>
                <a:gd name="connsiteX4" fmla="*/ 130628 w 662473"/>
                <a:gd name="connsiteY4" fmla="*/ 765110 h 765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2473" h="765110">
                  <a:moveTo>
                    <a:pt x="662473" y="102637"/>
                  </a:moveTo>
                  <a:lnTo>
                    <a:pt x="485192" y="0"/>
                  </a:lnTo>
                  <a:lnTo>
                    <a:pt x="0" y="363894"/>
                  </a:lnTo>
                  <a:lnTo>
                    <a:pt x="93306" y="503853"/>
                  </a:lnTo>
                  <a:lnTo>
                    <a:pt x="130628" y="765110"/>
                  </a:lnTo>
                </a:path>
              </a:pathLst>
            </a:custGeom>
            <a:noFill/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자유형 99"/>
            <p:cNvSpPr/>
            <p:nvPr/>
          </p:nvSpPr>
          <p:spPr>
            <a:xfrm>
              <a:off x="1940767" y="1007706"/>
              <a:ext cx="2855168" cy="3592286"/>
            </a:xfrm>
            <a:custGeom>
              <a:avLst/>
              <a:gdLst>
                <a:gd name="connsiteX0" fmla="*/ 0 w 2855168"/>
                <a:gd name="connsiteY0" fmla="*/ 3592286 h 3592286"/>
                <a:gd name="connsiteX1" fmla="*/ 2313992 w 2855168"/>
                <a:gd name="connsiteY1" fmla="*/ 2192694 h 3592286"/>
                <a:gd name="connsiteX2" fmla="*/ 2855168 w 2855168"/>
                <a:gd name="connsiteY2" fmla="*/ 0 h 3592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55168" h="3592286">
                  <a:moveTo>
                    <a:pt x="0" y="3592286"/>
                  </a:moveTo>
                  <a:cubicBezTo>
                    <a:pt x="919065" y="3191847"/>
                    <a:pt x="1838131" y="2791408"/>
                    <a:pt x="2313992" y="2192694"/>
                  </a:cubicBezTo>
                  <a:cubicBezTo>
                    <a:pt x="2789853" y="1593980"/>
                    <a:pt x="2769637" y="404326"/>
                    <a:pt x="2855168" y="0"/>
                  </a:cubicBezTo>
                </a:path>
              </a:pathLst>
            </a:custGeom>
            <a:noFill/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02" name="직선 연결선 101"/>
            <p:cNvCxnSpPr/>
            <p:nvPr/>
          </p:nvCxnSpPr>
          <p:spPr>
            <a:xfrm flipH="1" flipV="1">
              <a:off x="1959430" y="4646646"/>
              <a:ext cx="681133" cy="110101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TextBox 109"/>
            <p:cNvSpPr txBox="1"/>
            <p:nvPr/>
          </p:nvSpPr>
          <p:spPr>
            <a:xfrm>
              <a:off x="1896000" y="5229000"/>
              <a:ext cx="5132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81m</a:t>
              </a:r>
              <a:r>
                <a:rPr lang="en-US" altLang="ko-KR" sz="1050" baseline="30000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ko-KR" altLang="en-US" sz="1050" baseline="300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111" name="TextBox 110"/>
          <p:cNvSpPr txBox="1"/>
          <p:nvPr/>
        </p:nvSpPr>
        <p:spPr>
          <a:xfrm>
            <a:off x="216000" y="309000"/>
            <a:ext cx="25058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대전광역시 서구 </a:t>
            </a:r>
            <a:r>
              <a:rPr lang="ko-KR" altLang="en-US" sz="1100" dirty="0" err="1" smtClean="0"/>
              <a:t>평촌동</a:t>
            </a:r>
            <a:r>
              <a:rPr lang="ko-KR" altLang="en-US" sz="1100" dirty="0" smtClean="0"/>
              <a:t> </a:t>
            </a:r>
            <a:r>
              <a:rPr lang="en-US" altLang="ko-KR" sz="1100" dirty="0" smtClean="0"/>
              <a:t>123-1,123-3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427286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2856000" y="315260"/>
            <a:ext cx="8323463" cy="6531095"/>
            <a:chOff x="1176000" y="294730"/>
            <a:chExt cx="8323463" cy="6531095"/>
          </a:xfrm>
        </p:grpSpPr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76000" y="294730"/>
              <a:ext cx="8323463" cy="6531095"/>
            </a:xfrm>
            <a:prstGeom prst="rect">
              <a:avLst/>
            </a:prstGeom>
            <a:ln w="19050">
              <a:solidFill>
                <a:srgbClr val="0070C0"/>
              </a:solidFill>
            </a:ln>
          </p:spPr>
        </p:pic>
        <p:sp>
          <p:nvSpPr>
            <p:cNvPr id="6" name="TextBox 5"/>
            <p:cNvSpPr txBox="1"/>
            <p:nvPr/>
          </p:nvSpPr>
          <p:spPr>
            <a:xfrm>
              <a:off x="4544274" y="4857734"/>
              <a:ext cx="55335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45.5m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260577" y="4110122"/>
              <a:ext cx="47961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5.0m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903297" y="3247580"/>
              <a:ext cx="55335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16.5m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269388" y="2403686"/>
              <a:ext cx="47961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6.0m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210720" y="2661570"/>
              <a:ext cx="55335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14.5m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993140" y="2008343"/>
              <a:ext cx="55335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15.0m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3" name="직선 연결선 12"/>
            <p:cNvCxnSpPr/>
            <p:nvPr/>
          </p:nvCxnSpPr>
          <p:spPr>
            <a:xfrm flipV="1">
              <a:off x="2671983" y="4226767"/>
              <a:ext cx="3514213" cy="1546249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 flipV="1">
              <a:off x="6176865" y="4068148"/>
              <a:ext cx="363894" cy="167950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직선 연결선 21"/>
            <p:cNvCxnSpPr/>
            <p:nvPr/>
          </p:nvCxnSpPr>
          <p:spPr>
            <a:xfrm flipH="1" flipV="1">
              <a:off x="6235700" y="2654300"/>
              <a:ext cx="311150" cy="1397000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직선 연결선 24"/>
            <p:cNvCxnSpPr/>
            <p:nvPr/>
          </p:nvCxnSpPr>
          <p:spPr>
            <a:xfrm flipH="1">
              <a:off x="6235700" y="2565400"/>
              <a:ext cx="514350" cy="95250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연결선 27"/>
            <p:cNvCxnSpPr/>
            <p:nvPr/>
          </p:nvCxnSpPr>
          <p:spPr>
            <a:xfrm flipH="1" flipV="1">
              <a:off x="6750050" y="2559050"/>
              <a:ext cx="1263650" cy="190500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 flipH="1">
              <a:off x="8005665" y="1478280"/>
              <a:ext cx="63915" cy="1264920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연결선 35"/>
            <p:cNvCxnSpPr/>
            <p:nvPr/>
          </p:nvCxnSpPr>
          <p:spPr>
            <a:xfrm flipH="1">
              <a:off x="2304661" y="5784980"/>
              <a:ext cx="373225" cy="177281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 flipH="1" flipV="1">
              <a:off x="1474237" y="4833257"/>
              <a:ext cx="811763" cy="1119675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/>
          </p:nvCxnSpPr>
          <p:spPr>
            <a:xfrm flipV="1">
              <a:off x="1931437" y="3536302"/>
              <a:ext cx="2220685" cy="1054359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직선 연결선 44"/>
            <p:cNvCxnSpPr/>
            <p:nvPr/>
          </p:nvCxnSpPr>
          <p:spPr>
            <a:xfrm flipV="1">
              <a:off x="4161453" y="1026367"/>
              <a:ext cx="634482" cy="2500604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연결선 47"/>
            <p:cNvCxnSpPr/>
            <p:nvPr/>
          </p:nvCxnSpPr>
          <p:spPr>
            <a:xfrm flipV="1">
              <a:off x="4012163" y="447869"/>
              <a:ext cx="709127" cy="690466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연결선 48"/>
            <p:cNvCxnSpPr/>
            <p:nvPr/>
          </p:nvCxnSpPr>
          <p:spPr>
            <a:xfrm flipV="1">
              <a:off x="4040155" y="1026367"/>
              <a:ext cx="746449" cy="130629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/>
            <p:cNvCxnSpPr/>
            <p:nvPr/>
          </p:nvCxnSpPr>
          <p:spPr>
            <a:xfrm flipH="1">
              <a:off x="4730620" y="429208"/>
              <a:ext cx="615821" cy="9331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직선 연결선 56"/>
            <p:cNvCxnSpPr/>
            <p:nvPr/>
          </p:nvCxnSpPr>
          <p:spPr>
            <a:xfrm flipH="1" flipV="1">
              <a:off x="5346442" y="429208"/>
              <a:ext cx="2733868" cy="1045029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6292814" y="930258"/>
              <a:ext cx="55335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34.5m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887002" y="410853"/>
              <a:ext cx="47961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7.2m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249347" y="734315"/>
              <a:ext cx="55335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12.2m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220057" y="1094314"/>
              <a:ext cx="47961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9.5m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161477" y="1864861"/>
              <a:ext cx="45076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31m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515402" y="3779205"/>
              <a:ext cx="55335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29.2m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468089" y="5415612"/>
              <a:ext cx="55335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16.5m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367736" y="5822609"/>
              <a:ext cx="47961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4.5m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365449" y="4507704"/>
              <a:ext cx="47961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6.1m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73" name="직선 연결선 72"/>
            <p:cNvCxnSpPr/>
            <p:nvPr/>
          </p:nvCxnSpPr>
          <p:spPr>
            <a:xfrm flipH="1">
              <a:off x="1464907" y="4599992"/>
              <a:ext cx="466530" cy="233265"/>
            </a:xfrm>
            <a:prstGeom prst="line">
              <a:avLst/>
            </a:prstGeom>
            <a:ln w="25400" cap="sq">
              <a:solidFill>
                <a:srgbClr val="FF0000"/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직선 연결선 78"/>
            <p:cNvCxnSpPr/>
            <p:nvPr/>
          </p:nvCxnSpPr>
          <p:spPr>
            <a:xfrm flipH="1">
              <a:off x="6475445" y="1483567"/>
              <a:ext cx="1595536" cy="2192694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7536000" y="2229000"/>
              <a:ext cx="50045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69m</a:t>
              </a:r>
              <a:r>
                <a:rPr lang="en-US" altLang="ko-KR" sz="1050" baseline="30000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ko-KR" altLang="en-US" sz="1050" baseline="300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336000" y="2829000"/>
              <a:ext cx="5132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69m</a:t>
              </a:r>
              <a:r>
                <a:rPr lang="en-US" altLang="ko-KR" sz="1050" baseline="30000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ko-KR" altLang="en-US" sz="1050" baseline="300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6456000" y="3669000"/>
              <a:ext cx="47961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4.5m</a:t>
              </a:r>
              <a:endParaRPr lang="ko-KR" altLang="en-US" sz="105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93" name="자유형 92"/>
            <p:cNvSpPr/>
            <p:nvPr/>
          </p:nvSpPr>
          <p:spPr>
            <a:xfrm>
              <a:off x="7249886" y="1492898"/>
              <a:ext cx="811763" cy="1259633"/>
            </a:xfrm>
            <a:custGeom>
              <a:avLst/>
              <a:gdLst>
                <a:gd name="connsiteX0" fmla="*/ 755779 w 811763"/>
                <a:gd name="connsiteY0" fmla="*/ 1259633 h 1259633"/>
                <a:gd name="connsiteX1" fmla="*/ 0 w 811763"/>
                <a:gd name="connsiteY1" fmla="*/ 1138335 h 1259633"/>
                <a:gd name="connsiteX2" fmla="*/ 811763 w 811763"/>
                <a:gd name="connsiteY2" fmla="*/ 0 h 1259633"/>
                <a:gd name="connsiteX3" fmla="*/ 755779 w 811763"/>
                <a:gd name="connsiteY3" fmla="*/ 1259633 h 1259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1763" h="1259633">
                  <a:moveTo>
                    <a:pt x="755779" y="1259633"/>
                  </a:moveTo>
                  <a:lnTo>
                    <a:pt x="0" y="1138335"/>
                  </a:lnTo>
                  <a:lnTo>
                    <a:pt x="811763" y="0"/>
                  </a:lnTo>
                  <a:lnTo>
                    <a:pt x="755779" y="1259633"/>
                  </a:lnTo>
                  <a:close/>
                </a:path>
              </a:pathLst>
            </a:custGeom>
            <a:solidFill>
              <a:schemeClr val="accent1">
                <a:alpha val="1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자유형 93"/>
            <p:cNvSpPr/>
            <p:nvPr/>
          </p:nvSpPr>
          <p:spPr>
            <a:xfrm>
              <a:off x="6242180" y="2584580"/>
              <a:ext cx="979714" cy="1073020"/>
            </a:xfrm>
            <a:custGeom>
              <a:avLst/>
              <a:gdLst>
                <a:gd name="connsiteX0" fmla="*/ 979714 w 979714"/>
                <a:gd name="connsiteY0" fmla="*/ 37322 h 1073020"/>
                <a:gd name="connsiteX1" fmla="*/ 513183 w 979714"/>
                <a:gd name="connsiteY1" fmla="*/ 0 h 1073020"/>
                <a:gd name="connsiteX2" fmla="*/ 0 w 979714"/>
                <a:gd name="connsiteY2" fmla="*/ 93306 h 1073020"/>
                <a:gd name="connsiteX3" fmla="*/ 223934 w 979714"/>
                <a:gd name="connsiteY3" fmla="*/ 1073020 h 1073020"/>
                <a:gd name="connsiteX4" fmla="*/ 979714 w 979714"/>
                <a:gd name="connsiteY4" fmla="*/ 37322 h 1073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9714" h="1073020">
                  <a:moveTo>
                    <a:pt x="979714" y="37322"/>
                  </a:moveTo>
                  <a:lnTo>
                    <a:pt x="513183" y="0"/>
                  </a:lnTo>
                  <a:lnTo>
                    <a:pt x="0" y="93306"/>
                  </a:lnTo>
                  <a:lnTo>
                    <a:pt x="223934" y="1073020"/>
                  </a:lnTo>
                  <a:lnTo>
                    <a:pt x="979714" y="37322"/>
                  </a:lnTo>
                  <a:close/>
                </a:path>
              </a:pathLst>
            </a:custGeom>
            <a:solidFill>
              <a:schemeClr val="accent1">
                <a:alpha val="1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자유형 98"/>
            <p:cNvSpPr/>
            <p:nvPr/>
          </p:nvSpPr>
          <p:spPr>
            <a:xfrm>
              <a:off x="4656001" y="309000"/>
              <a:ext cx="681110" cy="773351"/>
            </a:xfrm>
            <a:custGeom>
              <a:avLst/>
              <a:gdLst>
                <a:gd name="connsiteX0" fmla="*/ 662473 w 662473"/>
                <a:gd name="connsiteY0" fmla="*/ 102637 h 765110"/>
                <a:gd name="connsiteX1" fmla="*/ 485192 w 662473"/>
                <a:gd name="connsiteY1" fmla="*/ 0 h 765110"/>
                <a:gd name="connsiteX2" fmla="*/ 0 w 662473"/>
                <a:gd name="connsiteY2" fmla="*/ 363894 h 765110"/>
                <a:gd name="connsiteX3" fmla="*/ 93306 w 662473"/>
                <a:gd name="connsiteY3" fmla="*/ 503853 h 765110"/>
                <a:gd name="connsiteX4" fmla="*/ 130628 w 662473"/>
                <a:gd name="connsiteY4" fmla="*/ 765110 h 765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2473" h="765110">
                  <a:moveTo>
                    <a:pt x="662473" y="102637"/>
                  </a:moveTo>
                  <a:lnTo>
                    <a:pt x="485192" y="0"/>
                  </a:lnTo>
                  <a:lnTo>
                    <a:pt x="0" y="363894"/>
                  </a:lnTo>
                  <a:lnTo>
                    <a:pt x="93306" y="503853"/>
                  </a:lnTo>
                  <a:lnTo>
                    <a:pt x="130628" y="765110"/>
                  </a:lnTo>
                </a:path>
              </a:pathLst>
            </a:custGeom>
            <a:noFill/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자유형 99"/>
            <p:cNvSpPr/>
            <p:nvPr/>
          </p:nvSpPr>
          <p:spPr>
            <a:xfrm>
              <a:off x="1940767" y="1007706"/>
              <a:ext cx="2855168" cy="3592286"/>
            </a:xfrm>
            <a:custGeom>
              <a:avLst/>
              <a:gdLst>
                <a:gd name="connsiteX0" fmla="*/ 0 w 2855168"/>
                <a:gd name="connsiteY0" fmla="*/ 3592286 h 3592286"/>
                <a:gd name="connsiteX1" fmla="*/ 2313992 w 2855168"/>
                <a:gd name="connsiteY1" fmla="*/ 2192694 h 3592286"/>
                <a:gd name="connsiteX2" fmla="*/ 2855168 w 2855168"/>
                <a:gd name="connsiteY2" fmla="*/ 0 h 3592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55168" h="3592286">
                  <a:moveTo>
                    <a:pt x="0" y="3592286"/>
                  </a:moveTo>
                  <a:cubicBezTo>
                    <a:pt x="919065" y="3191847"/>
                    <a:pt x="1838131" y="2791408"/>
                    <a:pt x="2313992" y="2192694"/>
                  </a:cubicBezTo>
                  <a:cubicBezTo>
                    <a:pt x="2789853" y="1593980"/>
                    <a:pt x="2769637" y="404326"/>
                    <a:pt x="2855168" y="0"/>
                  </a:cubicBezTo>
                </a:path>
              </a:pathLst>
            </a:custGeom>
            <a:noFill/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02" name="직선 연결선 101"/>
            <p:cNvCxnSpPr/>
            <p:nvPr/>
          </p:nvCxnSpPr>
          <p:spPr>
            <a:xfrm flipH="1" flipV="1">
              <a:off x="1959430" y="4646646"/>
              <a:ext cx="681133" cy="110101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TextBox 109"/>
            <p:cNvSpPr txBox="1"/>
            <p:nvPr/>
          </p:nvSpPr>
          <p:spPr>
            <a:xfrm>
              <a:off x="1896000" y="5229000"/>
              <a:ext cx="5132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accent6">
                      <a:lumMod val="75000"/>
                    </a:schemeClr>
                  </a:solidFill>
                </a:rPr>
                <a:t>81m</a:t>
              </a:r>
              <a:r>
                <a:rPr lang="en-US" altLang="ko-KR" sz="1050" baseline="30000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ko-KR" altLang="en-US" sz="1050" baseline="300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336000" y="429000"/>
            <a:ext cx="25058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대전광역시 서구 </a:t>
            </a:r>
            <a:r>
              <a:rPr lang="ko-KR" altLang="en-US" sz="1100" dirty="0" err="1" smtClean="0"/>
              <a:t>평촌동</a:t>
            </a:r>
            <a:r>
              <a:rPr lang="ko-KR" altLang="en-US" sz="1100" dirty="0" smtClean="0"/>
              <a:t> </a:t>
            </a:r>
            <a:r>
              <a:rPr lang="en-US" altLang="ko-KR" sz="1100" dirty="0" smtClean="0"/>
              <a:t>123-1,123-3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804185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44</Words>
  <Application>Microsoft Office PowerPoint</Application>
  <PresentationFormat>와이드스크린</PresentationFormat>
  <Paragraphs>38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Yoonjoong Kim</dc:creator>
  <cp:lastModifiedBy>Yoonjoong Kim</cp:lastModifiedBy>
  <cp:revision>8</cp:revision>
  <dcterms:created xsi:type="dcterms:W3CDTF">2022-03-28T00:47:24Z</dcterms:created>
  <dcterms:modified xsi:type="dcterms:W3CDTF">2022-03-28T01:48:04Z</dcterms:modified>
</cp:coreProperties>
</file>