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1" r:id="rId5"/>
    <p:sldId id="262" r:id="rId6"/>
    <p:sldId id="264" r:id="rId7"/>
    <p:sldId id="268" r:id="rId8"/>
    <p:sldId id="265" r:id="rId9"/>
    <p:sldId id="263" r:id="rId10"/>
    <p:sldId id="259" r:id="rId11"/>
    <p:sldId id="257" r:id="rId12"/>
    <p:sldId id="260" r:id="rId13"/>
    <p:sldId id="25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50" d="100"/>
          <a:sy n="150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822C5A-9C78-4156-B7DB-74088C547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A607DC-E492-4AD3-8183-37C4B028A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822D5-F3DF-4F8A-8B16-C1CAE402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180254-86A5-484C-8126-6D1B8BE4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202FE7-DD8D-441E-BD49-D225A57E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25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DAFA92-1AEC-4D28-83E4-FC49F4EB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E07B1C-C5E7-418F-9F36-D74EAEEE8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74FDBF-3E65-4EFF-A546-424A84AA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82DCB2-E157-4374-AF94-E1A07D8E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808480-1789-4854-869D-3BAEA2A9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24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3EF356A-6663-4AF5-98B8-9522DE757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27FE2A-31C2-4023-AB7F-D6C7616ED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F20858-98B1-4B02-9325-34CA214B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9154D3-B3D8-4BB2-986E-7E2E0221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21690-996B-4754-B650-DDF92077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8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0A22D3-AEC3-4F42-9408-754A0A75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6135EA-44B0-42D9-B739-42C24AA11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74135E-6EAD-43D3-9AC6-5F9DE04F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7B152B-8257-4340-841E-819EF007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8BD35C-A745-4582-905D-07A17DB3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6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1E40B1-CC56-4725-B247-322B5072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59164C-94A7-4F84-85B7-6E809FA0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750DD3-5EFA-41E8-8556-BF5D22DB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0E5B8F-588C-4F81-8E3B-CDAD388D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7F73F9-9C61-44B9-921F-4A3BFA9D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1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EAD36-F869-4AF3-8E17-0CA54804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0926B3-9CA1-4DB0-BA5E-F36B91F05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C477AE-3186-4D04-BDFD-27460ABBA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9EFA50-6044-4327-B334-E4DB4B64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FC7397C-07D6-4C5D-9A30-66AB1CF3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BCA242-5E53-4644-8AC7-DBC0A4D0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50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7ACC39-D460-456D-98E5-BF3D2683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808A45-7B29-44BC-9728-E5AC0F1B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CCBBFF-63D7-45AB-9642-7CA0F4DD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6D1073-6E8B-4B2B-A0C4-687AAB589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B8E274B-B864-473F-B2AF-9CCA58B8D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8FCFE0E-ACFB-4645-8D14-626BB941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4A9DAA9-99C2-4811-9D05-DB9FF441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CD185DA-005F-4D0C-BC94-F8EFA7B8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47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6474F8-9E29-4FD5-B91A-4CA39F59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A13BDF-0C50-46F5-8F97-E4BA9428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CF310D-E9FE-4B72-8B01-2EEF4089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1D688DF-5F9A-400B-9D6E-AB0A0609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09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F092374-E77B-4FC2-BA9B-D453BE09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2BFAB1-1B60-4B64-9523-835EE85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770C99-1684-4067-9510-B34E498F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9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820B04-EC89-4E2F-AADF-86BB6FC4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FED410-02C1-45C7-9FD9-E6E30CB0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BE6FA2-1A9B-4BE0-93A2-310BF1E11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38D589-9FB7-4D7D-B463-5E704B5D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929B1A-E432-4084-B0A3-8D0E5CFF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9E8329-C922-45A1-BC67-A0920794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20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407886-AB80-4E4C-B043-28DD6DF6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FEF101F-8351-4D56-9527-587C57D0C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74B271-0F74-40AA-9796-1E62A81F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F20537-C472-4E03-B03D-93922B61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C84CC0-9654-4908-BDE2-06F3C995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1003B6-655B-4230-BC24-165C7E6C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04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5A256A7-D5D7-4B5C-8152-4422A1A9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6BB372-1B25-46A2-B8C7-DBAB5451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B7577C-A4F7-4CB8-BA47-1A9CE46B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8C14-ADAB-42B2-A0F7-45BE357A7BEC}" type="datetimeFigureOut">
              <a:rPr lang="ko-KR" altLang="en-US" smtClean="0"/>
              <a:t>2022-02-03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6307DB-3450-4E2C-9F77-B652228ED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CCA114-53AA-4BD1-A3D5-A83789D16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72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110.png"/><Relationship Id="rId7" Type="http://schemas.openxmlformats.org/officeDocument/2006/relationships/image" Target="../media/image23.png"/><Relationship Id="rId12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130.png"/><Relationship Id="rId10" Type="http://schemas.openxmlformats.org/officeDocument/2006/relationships/image" Target="../media/image17.png"/><Relationship Id="rId4" Type="http://schemas.openxmlformats.org/officeDocument/2006/relationships/image" Target="../media/image120.png"/><Relationship Id="rId9" Type="http://schemas.openxmlformats.org/officeDocument/2006/relationships/image" Target="../media/image16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130.png"/><Relationship Id="rId12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image" Target="../media/image150.png"/><Relationship Id="rId4" Type="http://schemas.openxmlformats.org/officeDocument/2006/relationships/image" Target="../media/image100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C1F8BD-4F8F-4051-A893-8829040D2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5CE642-A381-40B3-8F7A-07F490081D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86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51A3ED9F-C6D8-45B8-9EDD-ECCDF1F6BECE}"/>
              </a:ext>
            </a:extLst>
          </p:cNvPr>
          <p:cNvSpPr/>
          <p:nvPr/>
        </p:nvSpPr>
        <p:spPr>
          <a:xfrm>
            <a:off x="1797883" y="176254"/>
            <a:ext cx="5915146" cy="5631632"/>
          </a:xfrm>
          <a:custGeom>
            <a:avLst/>
            <a:gdLst>
              <a:gd name="connsiteX0" fmla="*/ 2806811 w 5876014"/>
              <a:gd name="connsiteY0" fmla="*/ 3275938 h 6337190"/>
              <a:gd name="connsiteX1" fmla="*/ 2870421 w 5876014"/>
              <a:gd name="connsiteY1" fmla="*/ 0 h 6337190"/>
              <a:gd name="connsiteX2" fmla="*/ 2949934 w 5876014"/>
              <a:gd name="connsiteY2" fmla="*/ 3283889 h 6337190"/>
              <a:gd name="connsiteX3" fmla="*/ 5876014 w 5876014"/>
              <a:gd name="connsiteY3" fmla="*/ 6337190 h 6337190"/>
              <a:gd name="connsiteX4" fmla="*/ 2854519 w 5876014"/>
              <a:gd name="connsiteY4" fmla="*/ 3363402 h 6337190"/>
              <a:gd name="connsiteX5" fmla="*/ 0 w 5876014"/>
              <a:gd name="connsiteY5" fmla="*/ 6202018 h 6337190"/>
              <a:gd name="connsiteX6" fmla="*/ 2806811 w 5876014"/>
              <a:gd name="connsiteY6" fmla="*/ 3275938 h 633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6014" h="6337190">
                <a:moveTo>
                  <a:pt x="2806811" y="3275938"/>
                </a:moveTo>
                <a:lnTo>
                  <a:pt x="2870421" y="0"/>
                </a:lnTo>
                <a:lnTo>
                  <a:pt x="2949934" y="3283889"/>
                </a:lnTo>
                <a:lnTo>
                  <a:pt x="5876014" y="6337190"/>
                </a:lnTo>
                <a:lnTo>
                  <a:pt x="2854519" y="3363402"/>
                </a:lnTo>
                <a:lnTo>
                  <a:pt x="0" y="6202018"/>
                </a:lnTo>
                <a:lnTo>
                  <a:pt x="2806811" y="3275938"/>
                </a:lnTo>
                <a:close/>
              </a:path>
            </a:pathLst>
          </a:custGeom>
          <a:noFill/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A35B50D-EBDA-456E-8052-2191A95B83CA}"/>
              </a:ext>
            </a:extLst>
          </p:cNvPr>
          <p:cNvGrpSpPr/>
          <p:nvPr/>
        </p:nvGrpSpPr>
        <p:grpSpPr>
          <a:xfrm rot="1148505">
            <a:off x="5754447" y="3516529"/>
            <a:ext cx="1868273" cy="749110"/>
            <a:chOff x="6080731" y="4365265"/>
            <a:chExt cx="534754" cy="537182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8C8FA8D-D55E-423B-8981-1C515037667B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193FC41-C301-4D4D-BA2C-6A5E49A7BB1F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2F90126-A211-4163-B86C-AFDD155CFC1C}"/>
              </a:ext>
            </a:extLst>
          </p:cNvPr>
          <p:cNvSpPr txBox="1"/>
          <p:nvPr/>
        </p:nvSpPr>
        <p:spPr>
          <a:xfrm>
            <a:off x="7562954" y="553081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1</a:t>
            </a:r>
            <a:r>
              <a:rPr lang="ko-KR" altLang="en-US" sz="1600"/>
              <a:t>주지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75B9B9-05D9-40EC-B5E0-C5367CE58811}"/>
              </a:ext>
            </a:extLst>
          </p:cNvPr>
          <p:cNvSpPr txBox="1"/>
          <p:nvPr/>
        </p:nvSpPr>
        <p:spPr>
          <a:xfrm>
            <a:off x="1875591" y="559266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2</a:t>
            </a:r>
            <a:r>
              <a:rPr lang="ko-KR" altLang="en-US" sz="1600"/>
              <a:t>주지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503DB0-BC85-40C5-AFF0-7637EA00FCC6}"/>
              </a:ext>
            </a:extLst>
          </p:cNvPr>
          <p:cNvSpPr txBox="1"/>
          <p:nvPr/>
        </p:nvSpPr>
        <p:spPr>
          <a:xfrm>
            <a:off x="4622283" y="176254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3</a:t>
            </a:r>
            <a:r>
              <a:rPr lang="ko-KR" altLang="en-US" sz="1600"/>
              <a:t>주지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0A3F33-B17A-4077-8F2D-763DCF2939F9}"/>
              </a:ext>
            </a:extLst>
          </p:cNvPr>
          <p:cNvSpPr txBox="1"/>
          <p:nvPr/>
        </p:nvSpPr>
        <p:spPr>
          <a:xfrm>
            <a:off x="5306036" y="3258931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50~60cm</a:t>
            </a:r>
            <a:endParaRPr lang="ko-KR" altLang="en-US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788735-BF60-43C4-94BF-38059A664A86}"/>
              </a:ext>
            </a:extLst>
          </p:cNvPr>
          <p:cNvSpPr txBox="1"/>
          <p:nvPr/>
        </p:nvSpPr>
        <p:spPr>
          <a:xfrm>
            <a:off x="7231667" y="3442569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D085B42-4163-4347-B3CD-CFB3C943178C}"/>
              </a:ext>
            </a:extLst>
          </p:cNvPr>
          <p:cNvGrpSpPr/>
          <p:nvPr/>
        </p:nvGrpSpPr>
        <p:grpSpPr>
          <a:xfrm rot="15282259" flipH="1">
            <a:off x="5682892" y="4999937"/>
            <a:ext cx="1151048" cy="591800"/>
            <a:chOff x="6080731" y="4365265"/>
            <a:chExt cx="534754" cy="537182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F39C4AA-90C3-4825-9E2B-A96499A9E147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9420F798-87CC-45CA-9166-09C3F44448EB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F296F46-F4F3-4C7D-B3E8-29F9E7C7052D}"/>
              </a:ext>
            </a:extLst>
          </p:cNvPr>
          <p:cNvGrpSpPr/>
          <p:nvPr/>
        </p:nvGrpSpPr>
        <p:grpSpPr>
          <a:xfrm rot="987734">
            <a:off x="6952586" y="4706936"/>
            <a:ext cx="1068251" cy="529737"/>
            <a:chOff x="6080731" y="4365265"/>
            <a:chExt cx="534754" cy="537182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9DA7656-4D2C-42CE-986E-997083CF22A1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545D4D55-0DD4-4632-855A-8636D2E95D12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F4347F4-9173-4D24-B56C-D64DE9C7BB27}"/>
              </a:ext>
            </a:extLst>
          </p:cNvPr>
          <p:cNvSpPr txBox="1"/>
          <p:nvPr/>
        </p:nvSpPr>
        <p:spPr>
          <a:xfrm>
            <a:off x="5196059" y="4332439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40~50cm</a:t>
            </a:r>
            <a:endParaRPr lang="ko-KR" altLang="en-US" sz="1600"/>
          </a:p>
        </p:txBody>
      </p:sp>
      <p:sp>
        <p:nvSpPr>
          <p:cNvPr id="44" name="원호 43">
            <a:extLst>
              <a:ext uri="{FF2B5EF4-FFF2-40B4-BE49-F238E27FC236}">
                <a16:creationId xmlns:a16="http://schemas.microsoft.com/office/drawing/2014/main" id="{38434CD4-908F-4083-A9E2-A1CBE3865910}"/>
              </a:ext>
            </a:extLst>
          </p:cNvPr>
          <p:cNvSpPr/>
          <p:nvPr/>
        </p:nvSpPr>
        <p:spPr>
          <a:xfrm>
            <a:off x="5808622" y="3905041"/>
            <a:ext cx="158597" cy="233694"/>
          </a:xfrm>
          <a:prstGeom prst="arc">
            <a:avLst>
              <a:gd name="adj1" fmla="val 17589267"/>
              <a:gd name="adj2" fmla="val 4916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CC6390-02DF-49BE-A5EA-10509BE705EE}"/>
                  </a:ext>
                </a:extLst>
              </p:cNvPr>
              <p:cNvSpPr txBox="1"/>
              <p:nvPr/>
            </p:nvSpPr>
            <p:spPr>
              <a:xfrm>
                <a:off x="6038029" y="3987694"/>
                <a:ext cx="934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60~70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CC6390-02DF-49BE-A5EA-10509BE70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29" y="3987694"/>
                <a:ext cx="93487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그룹 45">
            <a:extLst>
              <a:ext uri="{FF2B5EF4-FFF2-40B4-BE49-F238E27FC236}">
                <a16:creationId xmlns:a16="http://schemas.microsoft.com/office/drawing/2014/main" id="{F31765C5-F27E-4171-AF90-A1E17C1BAE3D}"/>
              </a:ext>
            </a:extLst>
          </p:cNvPr>
          <p:cNvGrpSpPr/>
          <p:nvPr/>
        </p:nvGrpSpPr>
        <p:grpSpPr>
          <a:xfrm rot="6590327">
            <a:off x="3128842" y="4376134"/>
            <a:ext cx="1649283" cy="848576"/>
            <a:chOff x="6080731" y="4365265"/>
            <a:chExt cx="534754" cy="537182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E33E0CF-CC30-4B26-A27B-B00F78A6EAFD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8133A1-E39C-4E51-902F-7DE6519B1A9D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6D3D548-879F-400C-A0BF-2EC42471C4B3}"/>
              </a:ext>
            </a:extLst>
          </p:cNvPr>
          <p:cNvGrpSpPr/>
          <p:nvPr/>
        </p:nvGrpSpPr>
        <p:grpSpPr>
          <a:xfrm rot="20140492" flipH="1">
            <a:off x="1749106" y="4270864"/>
            <a:ext cx="1303883" cy="522432"/>
            <a:chOff x="6080731" y="4365265"/>
            <a:chExt cx="534754" cy="537182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40476C43-1948-424A-8027-75ED0F99BD85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327CA17B-C253-4CAC-874E-83F4B0FDD8EC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18D53C3-8BD5-425C-AC01-A0D25CE2E54D}"/>
              </a:ext>
            </a:extLst>
          </p:cNvPr>
          <p:cNvGrpSpPr/>
          <p:nvPr/>
        </p:nvGrpSpPr>
        <p:grpSpPr>
          <a:xfrm rot="13051588">
            <a:off x="2736194" y="1641643"/>
            <a:ext cx="1868273" cy="749110"/>
            <a:chOff x="6080731" y="4365265"/>
            <a:chExt cx="534754" cy="537182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9ACE6F74-21F5-4B54-8362-5DE7E9E12561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24B8FE19-03AD-4FB1-AFBF-21769821C98C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90116B-9BA2-4024-ADD4-2E48B46F06E2}"/>
              </a:ext>
            </a:extLst>
          </p:cNvPr>
          <p:cNvGrpSpPr/>
          <p:nvPr/>
        </p:nvGrpSpPr>
        <p:grpSpPr>
          <a:xfrm rot="6603546" flipH="1">
            <a:off x="4620432" y="882243"/>
            <a:ext cx="1151048" cy="591800"/>
            <a:chOff x="6080731" y="4365265"/>
            <a:chExt cx="534754" cy="537182"/>
          </a:xfrm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86D9DB2-CF63-4E5B-89D4-95BCA00F58A8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B7FEBA8D-7716-415C-B14F-0BE61472B6E4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71F6C66A-2E23-4D01-A406-379C5D2081E7}"/>
              </a:ext>
            </a:extLst>
          </p:cNvPr>
          <p:cNvGrpSpPr/>
          <p:nvPr/>
        </p:nvGrpSpPr>
        <p:grpSpPr>
          <a:xfrm rot="13913502">
            <a:off x="3573888" y="451803"/>
            <a:ext cx="1068817" cy="619460"/>
            <a:chOff x="6080731" y="4365265"/>
            <a:chExt cx="534754" cy="537182"/>
          </a:xfrm>
        </p:grpSpPr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05EC32E6-FB8A-407E-8FFD-C62F76CF9F72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5CADC2B-F0D1-4F23-9B01-2CA448DA69B7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CEAA271-4260-41D9-A40B-1A83F8BF1D39}"/>
              </a:ext>
            </a:extLst>
          </p:cNvPr>
          <p:cNvSpPr txBox="1"/>
          <p:nvPr/>
        </p:nvSpPr>
        <p:spPr>
          <a:xfrm>
            <a:off x="5088102" y="5302961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2</a:t>
            </a:r>
            <a:r>
              <a:rPr lang="ko-KR" altLang="en-US" sz="1600"/>
              <a:t>번부주지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908860-437D-4924-8380-51906A32683C}"/>
              </a:ext>
            </a:extLst>
          </p:cNvPr>
          <p:cNvSpPr txBox="1"/>
          <p:nvPr/>
        </p:nvSpPr>
        <p:spPr>
          <a:xfrm>
            <a:off x="7509975" y="4491267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3</a:t>
            </a:r>
            <a:r>
              <a:rPr lang="ko-KR" altLang="en-US" sz="1600"/>
              <a:t>번부주지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7CDF508-295F-40E4-9F11-4CBA2719D0ED}"/>
              </a:ext>
            </a:extLst>
          </p:cNvPr>
          <p:cNvSpPr txBox="1"/>
          <p:nvPr/>
        </p:nvSpPr>
        <p:spPr>
          <a:xfrm>
            <a:off x="5018959" y="1978387"/>
            <a:ext cx="3991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번부주지의 세력은 주지의 </a:t>
            </a:r>
            <a:r>
              <a:rPr lang="en-US" altLang="ko-KR" sz="1600"/>
              <a:t>60%</a:t>
            </a:r>
            <a:r>
              <a:rPr lang="ko-KR" altLang="en-US" sz="1600"/>
              <a:t>정도유지</a:t>
            </a:r>
          </a:p>
        </p:txBody>
      </p:sp>
      <p:sp>
        <p:nvSpPr>
          <p:cNvPr id="65" name="원호 64">
            <a:extLst>
              <a:ext uri="{FF2B5EF4-FFF2-40B4-BE49-F238E27FC236}">
                <a16:creationId xmlns:a16="http://schemas.microsoft.com/office/drawing/2014/main" id="{8B1DCFF0-B177-4C1B-9B2F-CE411835CCEA}"/>
              </a:ext>
            </a:extLst>
          </p:cNvPr>
          <p:cNvSpPr/>
          <p:nvPr/>
        </p:nvSpPr>
        <p:spPr>
          <a:xfrm rot="11469048">
            <a:off x="4481069" y="2942651"/>
            <a:ext cx="288307" cy="301682"/>
          </a:xfrm>
          <a:prstGeom prst="arc">
            <a:avLst>
              <a:gd name="adj1" fmla="val 18225544"/>
              <a:gd name="adj2" fmla="val 45726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787CD1-51AA-4098-B43B-E07156C45939}"/>
                  </a:ext>
                </a:extLst>
              </p:cNvPr>
              <p:cNvSpPr txBox="1"/>
              <p:nvPr/>
            </p:nvSpPr>
            <p:spPr>
              <a:xfrm>
                <a:off x="4040373" y="2919676"/>
                <a:ext cx="6751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787CD1-51AA-4098-B43B-E07156C45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73" y="2919676"/>
                <a:ext cx="67518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6A4E9131-ED93-45DB-BFCB-6893E00EAE64}"/>
              </a:ext>
            </a:extLst>
          </p:cNvPr>
          <p:cNvCxnSpPr>
            <a:cxnSpLocks/>
          </p:cNvCxnSpPr>
          <p:nvPr/>
        </p:nvCxnSpPr>
        <p:spPr>
          <a:xfrm flipV="1">
            <a:off x="4773931" y="2919676"/>
            <a:ext cx="179289" cy="1672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85BE5F37-4793-41CD-846F-8B2A47FBCBF5}"/>
              </a:ext>
            </a:extLst>
          </p:cNvPr>
          <p:cNvCxnSpPr>
            <a:cxnSpLocks/>
          </p:cNvCxnSpPr>
          <p:nvPr/>
        </p:nvCxnSpPr>
        <p:spPr>
          <a:xfrm flipV="1">
            <a:off x="5699699" y="3760717"/>
            <a:ext cx="179289" cy="1672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934CEBF1-101B-4C90-B0A2-65596EAA9D17}"/>
              </a:ext>
            </a:extLst>
          </p:cNvPr>
          <p:cNvCxnSpPr>
            <a:cxnSpLocks/>
          </p:cNvCxnSpPr>
          <p:nvPr/>
        </p:nvCxnSpPr>
        <p:spPr>
          <a:xfrm>
            <a:off x="4855881" y="3003303"/>
            <a:ext cx="940546" cy="837258"/>
          </a:xfrm>
          <a:prstGeom prst="line">
            <a:avLst/>
          </a:prstGeom>
          <a:ln w="63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9A15ED4E-04C9-4C36-A26A-8090EBDEA6AF}"/>
              </a:ext>
            </a:extLst>
          </p:cNvPr>
          <p:cNvGrpSpPr/>
          <p:nvPr/>
        </p:nvGrpSpPr>
        <p:grpSpPr>
          <a:xfrm>
            <a:off x="5458139" y="3991971"/>
            <a:ext cx="913483" cy="809841"/>
            <a:chOff x="4905754" y="3415785"/>
            <a:chExt cx="1097747" cy="1134619"/>
          </a:xfrm>
        </p:grpSpPr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3089D9A1-8A86-424B-A786-2406F4970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5754" y="3415785"/>
              <a:ext cx="178103" cy="1882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33608567-AF9A-4647-AC2D-71A4CA5BD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5398" y="4362196"/>
              <a:ext cx="178103" cy="1882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02F277FE-CF09-43F1-A30D-4B67E7CC8C50}"/>
                </a:ext>
              </a:extLst>
            </p:cNvPr>
            <p:cNvCxnSpPr>
              <a:cxnSpLocks/>
            </p:cNvCxnSpPr>
            <p:nvPr/>
          </p:nvCxnSpPr>
          <p:spPr>
            <a:xfrm>
              <a:off x="4987162" y="3509889"/>
              <a:ext cx="934324" cy="942154"/>
            </a:xfrm>
            <a:prstGeom prst="line">
              <a:avLst/>
            </a:prstGeom>
            <a:ln w="63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50B6530-5766-45CC-91AA-E18F75F20BDF}"/>
              </a:ext>
            </a:extLst>
          </p:cNvPr>
          <p:cNvSpPr txBox="1"/>
          <p:nvPr/>
        </p:nvSpPr>
        <p:spPr>
          <a:xfrm>
            <a:off x="2298330" y="1933667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98F83C0-D27D-4285-8503-C7BD4F06171C}"/>
              </a:ext>
            </a:extLst>
          </p:cNvPr>
          <p:cNvSpPr txBox="1"/>
          <p:nvPr/>
        </p:nvSpPr>
        <p:spPr>
          <a:xfrm>
            <a:off x="5436897" y="1043570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2</a:t>
            </a:r>
            <a:r>
              <a:rPr lang="ko-KR" altLang="en-US" sz="1600"/>
              <a:t>번부주지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58028-9232-4B15-88B2-DF74A01E80C8}"/>
              </a:ext>
            </a:extLst>
          </p:cNvPr>
          <p:cNvSpPr txBox="1"/>
          <p:nvPr/>
        </p:nvSpPr>
        <p:spPr>
          <a:xfrm>
            <a:off x="3000652" y="743831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3</a:t>
            </a:r>
            <a:r>
              <a:rPr lang="ko-KR" altLang="en-US" sz="1600"/>
              <a:t>번부주지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0DD20B-E6AC-4E05-80E4-FF873591440A}"/>
              </a:ext>
            </a:extLst>
          </p:cNvPr>
          <p:cNvSpPr txBox="1"/>
          <p:nvPr/>
        </p:nvSpPr>
        <p:spPr>
          <a:xfrm>
            <a:off x="2953299" y="5085764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A7A370-42B0-48DA-8935-4AA2B03518C7}"/>
              </a:ext>
            </a:extLst>
          </p:cNvPr>
          <p:cNvSpPr txBox="1"/>
          <p:nvPr/>
        </p:nvSpPr>
        <p:spPr>
          <a:xfrm>
            <a:off x="1801686" y="4172316"/>
            <a:ext cx="1119217" cy="338554"/>
          </a:xfrm>
          <a:prstGeom prst="rect">
            <a:avLst/>
          </a:prstGeom>
          <a:noFill/>
          <a:ln w="50800"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/>
              <a:t>2</a:t>
            </a:r>
            <a:r>
              <a:rPr lang="ko-KR" altLang="en-US" sz="1600"/>
              <a:t>번부주지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D443BC3-45CD-45CB-934A-FCC7C9BA86D1}"/>
              </a:ext>
            </a:extLst>
          </p:cNvPr>
          <p:cNvSpPr txBox="1"/>
          <p:nvPr/>
        </p:nvSpPr>
        <p:spPr>
          <a:xfrm>
            <a:off x="3704726" y="5940205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개심자연형 부주지 발생위치와 방향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1626B0-F3C0-40C2-96A4-4DC832B456F1}"/>
              </a:ext>
            </a:extLst>
          </p:cNvPr>
          <p:cNvSpPr txBox="1"/>
          <p:nvPr/>
        </p:nvSpPr>
        <p:spPr>
          <a:xfrm>
            <a:off x="4991667" y="2283558"/>
            <a:ext cx="3429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번부주지와 </a:t>
            </a:r>
            <a:r>
              <a:rPr lang="en-US" altLang="ko-KR" sz="1600"/>
              <a:t>2</a:t>
            </a:r>
            <a:r>
              <a:rPr lang="ko-KR" altLang="en-US" sz="1600"/>
              <a:t>번부주지는 반대방향</a:t>
            </a:r>
          </a:p>
        </p:txBody>
      </p:sp>
    </p:spTree>
    <p:extLst>
      <p:ext uri="{BB962C8B-B14F-4D97-AF65-F5344CB8AC3E}">
        <p14:creationId xmlns:p14="http://schemas.microsoft.com/office/powerpoint/2010/main" val="233839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51A3ED9F-C6D8-45B8-9EDD-ECCDF1F6BECE}"/>
              </a:ext>
            </a:extLst>
          </p:cNvPr>
          <p:cNvSpPr/>
          <p:nvPr/>
        </p:nvSpPr>
        <p:spPr>
          <a:xfrm>
            <a:off x="1797883" y="176254"/>
            <a:ext cx="5915146" cy="5631632"/>
          </a:xfrm>
          <a:custGeom>
            <a:avLst/>
            <a:gdLst>
              <a:gd name="connsiteX0" fmla="*/ 2806811 w 5876014"/>
              <a:gd name="connsiteY0" fmla="*/ 3275938 h 6337190"/>
              <a:gd name="connsiteX1" fmla="*/ 2870421 w 5876014"/>
              <a:gd name="connsiteY1" fmla="*/ 0 h 6337190"/>
              <a:gd name="connsiteX2" fmla="*/ 2949934 w 5876014"/>
              <a:gd name="connsiteY2" fmla="*/ 3283889 h 6337190"/>
              <a:gd name="connsiteX3" fmla="*/ 5876014 w 5876014"/>
              <a:gd name="connsiteY3" fmla="*/ 6337190 h 6337190"/>
              <a:gd name="connsiteX4" fmla="*/ 2854519 w 5876014"/>
              <a:gd name="connsiteY4" fmla="*/ 3363402 h 6337190"/>
              <a:gd name="connsiteX5" fmla="*/ 0 w 5876014"/>
              <a:gd name="connsiteY5" fmla="*/ 6202018 h 6337190"/>
              <a:gd name="connsiteX6" fmla="*/ 2806811 w 5876014"/>
              <a:gd name="connsiteY6" fmla="*/ 3275938 h 633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6014" h="6337190">
                <a:moveTo>
                  <a:pt x="2806811" y="3275938"/>
                </a:moveTo>
                <a:lnTo>
                  <a:pt x="2870421" y="0"/>
                </a:lnTo>
                <a:lnTo>
                  <a:pt x="2949934" y="3283889"/>
                </a:lnTo>
                <a:lnTo>
                  <a:pt x="5876014" y="6337190"/>
                </a:lnTo>
                <a:lnTo>
                  <a:pt x="2854519" y="3363402"/>
                </a:lnTo>
                <a:lnTo>
                  <a:pt x="0" y="6202018"/>
                </a:lnTo>
                <a:lnTo>
                  <a:pt x="2806811" y="3275938"/>
                </a:lnTo>
                <a:close/>
              </a:path>
            </a:pathLst>
          </a:custGeom>
          <a:noFill/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A35B50D-EBDA-456E-8052-2191A95B83CA}"/>
              </a:ext>
            </a:extLst>
          </p:cNvPr>
          <p:cNvGrpSpPr/>
          <p:nvPr/>
        </p:nvGrpSpPr>
        <p:grpSpPr>
          <a:xfrm rot="1148505">
            <a:off x="5754447" y="3516529"/>
            <a:ext cx="1868273" cy="749110"/>
            <a:chOff x="6080731" y="4365265"/>
            <a:chExt cx="534754" cy="537182"/>
          </a:xfrm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8C8FA8D-D55E-423B-8981-1C515037667B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193FC41-C301-4D4D-BA2C-6A5E49A7BB1F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2F90126-A211-4163-B86C-AFDD155CFC1C}"/>
              </a:ext>
            </a:extLst>
          </p:cNvPr>
          <p:cNvSpPr txBox="1"/>
          <p:nvPr/>
        </p:nvSpPr>
        <p:spPr>
          <a:xfrm>
            <a:off x="7562954" y="553081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1</a:t>
            </a:r>
            <a:r>
              <a:rPr lang="ko-KR" altLang="en-US" sz="1600"/>
              <a:t>주지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75B9B9-05D9-40EC-B5E0-C5367CE58811}"/>
              </a:ext>
            </a:extLst>
          </p:cNvPr>
          <p:cNvSpPr txBox="1"/>
          <p:nvPr/>
        </p:nvSpPr>
        <p:spPr>
          <a:xfrm>
            <a:off x="1875591" y="559266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2</a:t>
            </a:r>
            <a:r>
              <a:rPr lang="ko-KR" altLang="en-US" sz="1600"/>
              <a:t>주지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503DB0-BC85-40C5-AFF0-7637EA00FCC6}"/>
              </a:ext>
            </a:extLst>
          </p:cNvPr>
          <p:cNvSpPr txBox="1"/>
          <p:nvPr/>
        </p:nvSpPr>
        <p:spPr>
          <a:xfrm>
            <a:off x="4622283" y="176254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3</a:t>
            </a:r>
            <a:r>
              <a:rPr lang="ko-KR" altLang="en-US" sz="1600"/>
              <a:t>주지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0A3F33-B17A-4077-8F2D-763DCF2939F9}"/>
              </a:ext>
            </a:extLst>
          </p:cNvPr>
          <p:cNvSpPr txBox="1"/>
          <p:nvPr/>
        </p:nvSpPr>
        <p:spPr>
          <a:xfrm>
            <a:off x="5306036" y="3258931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50~60cm</a:t>
            </a:r>
            <a:endParaRPr lang="ko-KR" altLang="en-US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788735-BF60-43C4-94BF-38059A664A86}"/>
              </a:ext>
            </a:extLst>
          </p:cNvPr>
          <p:cNvSpPr txBox="1"/>
          <p:nvPr/>
        </p:nvSpPr>
        <p:spPr>
          <a:xfrm>
            <a:off x="7231667" y="3442569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D085B42-4163-4347-B3CD-CFB3C943178C}"/>
              </a:ext>
            </a:extLst>
          </p:cNvPr>
          <p:cNvGrpSpPr/>
          <p:nvPr/>
        </p:nvGrpSpPr>
        <p:grpSpPr>
          <a:xfrm rot="15282259" flipH="1">
            <a:off x="5682892" y="4999937"/>
            <a:ext cx="1151048" cy="591800"/>
            <a:chOff x="6080731" y="4365265"/>
            <a:chExt cx="534754" cy="537182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F39C4AA-90C3-4825-9E2B-A96499A9E147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9420F798-87CC-45CA-9166-09C3F44448EB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F296F46-F4F3-4C7D-B3E8-29F9E7C7052D}"/>
              </a:ext>
            </a:extLst>
          </p:cNvPr>
          <p:cNvGrpSpPr/>
          <p:nvPr/>
        </p:nvGrpSpPr>
        <p:grpSpPr>
          <a:xfrm rot="987734">
            <a:off x="6952586" y="4706936"/>
            <a:ext cx="1068251" cy="529737"/>
            <a:chOff x="6080731" y="4365265"/>
            <a:chExt cx="534754" cy="537182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9DA7656-4D2C-42CE-986E-997083CF22A1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545D4D55-0DD4-4632-855A-8636D2E95D12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F4347F4-9173-4D24-B56C-D64DE9C7BB27}"/>
              </a:ext>
            </a:extLst>
          </p:cNvPr>
          <p:cNvSpPr txBox="1"/>
          <p:nvPr/>
        </p:nvSpPr>
        <p:spPr>
          <a:xfrm>
            <a:off x="5196059" y="4332439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40~50cm</a:t>
            </a:r>
            <a:endParaRPr lang="ko-KR" altLang="en-US" sz="1600"/>
          </a:p>
        </p:txBody>
      </p:sp>
      <p:sp>
        <p:nvSpPr>
          <p:cNvPr id="44" name="원호 43">
            <a:extLst>
              <a:ext uri="{FF2B5EF4-FFF2-40B4-BE49-F238E27FC236}">
                <a16:creationId xmlns:a16="http://schemas.microsoft.com/office/drawing/2014/main" id="{38434CD4-908F-4083-A9E2-A1CBE3865910}"/>
              </a:ext>
            </a:extLst>
          </p:cNvPr>
          <p:cNvSpPr/>
          <p:nvPr/>
        </p:nvSpPr>
        <p:spPr>
          <a:xfrm>
            <a:off x="5808622" y="3905041"/>
            <a:ext cx="158597" cy="233694"/>
          </a:xfrm>
          <a:prstGeom prst="arc">
            <a:avLst>
              <a:gd name="adj1" fmla="val 17589267"/>
              <a:gd name="adj2" fmla="val 4916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CC6390-02DF-49BE-A5EA-10509BE705EE}"/>
                  </a:ext>
                </a:extLst>
              </p:cNvPr>
              <p:cNvSpPr txBox="1"/>
              <p:nvPr/>
            </p:nvSpPr>
            <p:spPr>
              <a:xfrm>
                <a:off x="6038029" y="3987694"/>
                <a:ext cx="934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60~70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CC6390-02DF-49BE-A5EA-10509BE70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29" y="3987694"/>
                <a:ext cx="93487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그룹 45">
            <a:extLst>
              <a:ext uri="{FF2B5EF4-FFF2-40B4-BE49-F238E27FC236}">
                <a16:creationId xmlns:a16="http://schemas.microsoft.com/office/drawing/2014/main" id="{F31765C5-F27E-4171-AF90-A1E17C1BAE3D}"/>
              </a:ext>
            </a:extLst>
          </p:cNvPr>
          <p:cNvGrpSpPr/>
          <p:nvPr/>
        </p:nvGrpSpPr>
        <p:grpSpPr>
          <a:xfrm rot="6590327">
            <a:off x="3128842" y="4376134"/>
            <a:ext cx="1649283" cy="848576"/>
            <a:chOff x="6080731" y="4365265"/>
            <a:chExt cx="534754" cy="537182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E33E0CF-CC30-4B26-A27B-B00F78A6EAFD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8133A1-E39C-4E51-902F-7DE6519B1A9D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6D3D548-879F-400C-A0BF-2EC42471C4B3}"/>
              </a:ext>
            </a:extLst>
          </p:cNvPr>
          <p:cNvGrpSpPr/>
          <p:nvPr/>
        </p:nvGrpSpPr>
        <p:grpSpPr>
          <a:xfrm rot="20140492" flipH="1">
            <a:off x="1749106" y="4270864"/>
            <a:ext cx="1303883" cy="522432"/>
            <a:chOff x="6080731" y="4365265"/>
            <a:chExt cx="534754" cy="537182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40476C43-1948-424A-8027-75ED0F99BD85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327CA17B-C253-4CAC-874E-83F4B0FDD8EC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18D53C3-8BD5-425C-AC01-A0D25CE2E54D}"/>
              </a:ext>
            </a:extLst>
          </p:cNvPr>
          <p:cNvGrpSpPr/>
          <p:nvPr/>
        </p:nvGrpSpPr>
        <p:grpSpPr>
          <a:xfrm rot="13051588">
            <a:off x="2736194" y="1641643"/>
            <a:ext cx="1868273" cy="749110"/>
            <a:chOff x="6080731" y="4365265"/>
            <a:chExt cx="534754" cy="537182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9ACE6F74-21F5-4B54-8362-5DE7E9E12561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24B8FE19-03AD-4FB1-AFBF-21769821C98C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90116B-9BA2-4024-ADD4-2E48B46F06E2}"/>
              </a:ext>
            </a:extLst>
          </p:cNvPr>
          <p:cNvGrpSpPr/>
          <p:nvPr/>
        </p:nvGrpSpPr>
        <p:grpSpPr>
          <a:xfrm rot="6603546" flipH="1">
            <a:off x="4620432" y="882243"/>
            <a:ext cx="1151048" cy="591800"/>
            <a:chOff x="6080731" y="4365265"/>
            <a:chExt cx="534754" cy="537182"/>
          </a:xfrm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86D9DB2-CF63-4E5B-89D4-95BCA00F58A8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B7FEBA8D-7716-415C-B14F-0BE61472B6E4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71F6C66A-2E23-4D01-A406-379C5D2081E7}"/>
              </a:ext>
            </a:extLst>
          </p:cNvPr>
          <p:cNvGrpSpPr/>
          <p:nvPr/>
        </p:nvGrpSpPr>
        <p:grpSpPr>
          <a:xfrm rot="13913502">
            <a:off x="3573888" y="451803"/>
            <a:ext cx="1068817" cy="619460"/>
            <a:chOff x="6080731" y="4365265"/>
            <a:chExt cx="534754" cy="537182"/>
          </a:xfrm>
        </p:grpSpPr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05EC32E6-FB8A-407E-8FFD-C62F76CF9F72}"/>
                </a:ext>
              </a:extLst>
            </p:cNvPr>
            <p:cNvSpPr/>
            <p:nvPr/>
          </p:nvSpPr>
          <p:spPr>
            <a:xfrm>
              <a:off x="6080731" y="4365265"/>
              <a:ext cx="534754" cy="516835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5CADC2B-F0D1-4F23-9B01-2CA448DA69B7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noFill/>
            <a:ln w="508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CEAA271-4260-41D9-A40B-1A83F8BF1D39}"/>
              </a:ext>
            </a:extLst>
          </p:cNvPr>
          <p:cNvSpPr txBox="1"/>
          <p:nvPr/>
        </p:nvSpPr>
        <p:spPr>
          <a:xfrm>
            <a:off x="5088102" y="5302961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2</a:t>
            </a:r>
            <a:r>
              <a:rPr lang="ko-KR" altLang="en-US" sz="1600"/>
              <a:t>번부주지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908860-437D-4924-8380-51906A32683C}"/>
              </a:ext>
            </a:extLst>
          </p:cNvPr>
          <p:cNvSpPr txBox="1"/>
          <p:nvPr/>
        </p:nvSpPr>
        <p:spPr>
          <a:xfrm>
            <a:off x="7509975" y="4491267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3</a:t>
            </a:r>
            <a:r>
              <a:rPr lang="ko-KR" altLang="en-US" sz="1600"/>
              <a:t>번부주지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7CDF508-295F-40E4-9F11-4CBA2719D0ED}"/>
              </a:ext>
            </a:extLst>
          </p:cNvPr>
          <p:cNvSpPr txBox="1"/>
          <p:nvPr/>
        </p:nvSpPr>
        <p:spPr>
          <a:xfrm>
            <a:off x="5018959" y="1978387"/>
            <a:ext cx="3991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번부주지의 세력은 주지의 </a:t>
            </a:r>
            <a:r>
              <a:rPr lang="en-US" altLang="ko-KR" sz="1600"/>
              <a:t>60%</a:t>
            </a:r>
            <a:r>
              <a:rPr lang="ko-KR" altLang="en-US" sz="1600"/>
              <a:t>정도유지</a:t>
            </a:r>
          </a:p>
        </p:txBody>
      </p:sp>
      <p:sp>
        <p:nvSpPr>
          <p:cNvPr id="65" name="원호 64">
            <a:extLst>
              <a:ext uri="{FF2B5EF4-FFF2-40B4-BE49-F238E27FC236}">
                <a16:creationId xmlns:a16="http://schemas.microsoft.com/office/drawing/2014/main" id="{8B1DCFF0-B177-4C1B-9B2F-CE411835CCEA}"/>
              </a:ext>
            </a:extLst>
          </p:cNvPr>
          <p:cNvSpPr/>
          <p:nvPr/>
        </p:nvSpPr>
        <p:spPr>
          <a:xfrm rot="11469048">
            <a:off x="4481069" y="2942651"/>
            <a:ext cx="288307" cy="301682"/>
          </a:xfrm>
          <a:prstGeom prst="arc">
            <a:avLst>
              <a:gd name="adj1" fmla="val 18225544"/>
              <a:gd name="adj2" fmla="val 45726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787CD1-51AA-4098-B43B-E07156C45939}"/>
                  </a:ext>
                </a:extLst>
              </p:cNvPr>
              <p:cNvSpPr txBox="1"/>
              <p:nvPr/>
            </p:nvSpPr>
            <p:spPr>
              <a:xfrm>
                <a:off x="4040373" y="2919676"/>
                <a:ext cx="6751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787CD1-51AA-4098-B43B-E07156C45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73" y="2919676"/>
                <a:ext cx="67518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6A4E9131-ED93-45DB-BFCB-6893E00EAE64}"/>
              </a:ext>
            </a:extLst>
          </p:cNvPr>
          <p:cNvCxnSpPr>
            <a:cxnSpLocks/>
          </p:cNvCxnSpPr>
          <p:nvPr/>
        </p:nvCxnSpPr>
        <p:spPr>
          <a:xfrm flipV="1">
            <a:off x="4773931" y="2919676"/>
            <a:ext cx="179289" cy="1672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85BE5F37-4793-41CD-846F-8B2A47FBCBF5}"/>
              </a:ext>
            </a:extLst>
          </p:cNvPr>
          <p:cNvCxnSpPr>
            <a:cxnSpLocks/>
          </p:cNvCxnSpPr>
          <p:nvPr/>
        </p:nvCxnSpPr>
        <p:spPr>
          <a:xfrm flipV="1">
            <a:off x="5699699" y="3760717"/>
            <a:ext cx="179289" cy="1672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934CEBF1-101B-4C90-B0A2-65596EAA9D17}"/>
              </a:ext>
            </a:extLst>
          </p:cNvPr>
          <p:cNvCxnSpPr>
            <a:cxnSpLocks/>
          </p:cNvCxnSpPr>
          <p:nvPr/>
        </p:nvCxnSpPr>
        <p:spPr>
          <a:xfrm>
            <a:off x="4855881" y="3003303"/>
            <a:ext cx="940546" cy="837258"/>
          </a:xfrm>
          <a:prstGeom prst="line">
            <a:avLst/>
          </a:prstGeom>
          <a:ln w="63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9A15ED4E-04C9-4C36-A26A-8090EBDEA6AF}"/>
              </a:ext>
            </a:extLst>
          </p:cNvPr>
          <p:cNvGrpSpPr/>
          <p:nvPr/>
        </p:nvGrpSpPr>
        <p:grpSpPr>
          <a:xfrm>
            <a:off x="5458139" y="3991971"/>
            <a:ext cx="913483" cy="809841"/>
            <a:chOff x="4905754" y="3415785"/>
            <a:chExt cx="1097747" cy="1134619"/>
          </a:xfrm>
        </p:grpSpPr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3089D9A1-8A86-424B-A786-2406F4970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5754" y="3415785"/>
              <a:ext cx="178103" cy="1882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33608567-AF9A-4647-AC2D-71A4CA5BD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5398" y="4362196"/>
              <a:ext cx="178103" cy="1882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>
              <a:extLst>
                <a:ext uri="{FF2B5EF4-FFF2-40B4-BE49-F238E27FC236}">
                  <a16:creationId xmlns:a16="http://schemas.microsoft.com/office/drawing/2014/main" id="{02F277FE-CF09-43F1-A30D-4B67E7CC8C50}"/>
                </a:ext>
              </a:extLst>
            </p:cNvPr>
            <p:cNvCxnSpPr>
              <a:cxnSpLocks/>
            </p:cNvCxnSpPr>
            <p:nvPr/>
          </p:nvCxnSpPr>
          <p:spPr>
            <a:xfrm>
              <a:off x="4987162" y="3509889"/>
              <a:ext cx="934324" cy="942154"/>
            </a:xfrm>
            <a:prstGeom prst="line">
              <a:avLst/>
            </a:prstGeom>
            <a:ln w="63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50B6530-5766-45CC-91AA-E18F75F20BDF}"/>
              </a:ext>
            </a:extLst>
          </p:cNvPr>
          <p:cNvSpPr txBox="1"/>
          <p:nvPr/>
        </p:nvSpPr>
        <p:spPr>
          <a:xfrm>
            <a:off x="2298330" y="1933667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98F83C0-D27D-4285-8503-C7BD4F06171C}"/>
              </a:ext>
            </a:extLst>
          </p:cNvPr>
          <p:cNvSpPr txBox="1"/>
          <p:nvPr/>
        </p:nvSpPr>
        <p:spPr>
          <a:xfrm>
            <a:off x="5436897" y="1043570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2</a:t>
            </a:r>
            <a:r>
              <a:rPr lang="ko-KR" altLang="en-US" sz="1600"/>
              <a:t>번부주지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58028-9232-4B15-88B2-DF74A01E80C8}"/>
              </a:ext>
            </a:extLst>
          </p:cNvPr>
          <p:cNvSpPr txBox="1"/>
          <p:nvPr/>
        </p:nvSpPr>
        <p:spPr>
          <a:xfrm>
            <a:off x="3000652" y="743831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3</a:t>
            </a:r>
            <a:r>
              <a:rPr lang="ko-KR" altLang="en-US" sz="1600"/>
              <a:t>번부주지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0DD20B-E6AC-4E05-80E4-FF873591440A}"/>
              </a:ext>
            </a:extLst>
          </p:cNvPr>
          <p:cNvSpPr txBox="1"/>
          <p:nvPr/>
        </p:nvSpPr>
        <p:spPr>
          <a:xfrm>
            <a:off x="2953299" y="5085764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DA7A370-42B0-48DA-8935-4AA2B03518C7}"/>
              </a:ext>
            </a:extLst>
          </p:cNvPr>
          <p:cNvSpPr txBox="1"/>
          <p:nvPr/>
        </p:nvSpPr>
        <p:spPr>
          <a:xfrm>
            <a:off x="1801686" y="4172316"/>
            <a:ext cx="1119217" cy="338554"/>
          </a:xfrm>
          <a:prstGeom prst="rect">
            <a:avLst/>
          </a:prstGeom>
          <a:noFill/>
          <a:ln w="50800"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/>
              <a:t>2</a:t>
            </a:r>
            <a:r>
              <a:rPr lang="ko-KR" altLang="en-US" sz="1600"/>
              <a:t>번부주지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D443BC3-45CD-45CB-934A-FCC7C9BA86D1}"/>
              </a:ext>
            </a:extLst>
          </p:cNvPr>
          <p:cNvSpPr txBox="1"/>
          <p:nvPr/>
        </p:nvSpPr>
        <p:spPr>
          <a:xfrm>
            <a:off x="3704726" y="5940205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변칙주간형 부주지 발생위치와 방향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1626B0-F3C0-40C2-96A4-4DC832B456F1}"/>
              </a:ext>
            </a:extLst>
          </p:cNvPr>
          <p:cNvSpPr txBox="1"/>
          <p:nvPr/>
        </p:nvSpPr>
        <p:spPr>
          <a:xfrm>
            <a:off x="4991667" y="2283558"/>
            <a:ext cx="3429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번부주지와 </a:t>
            </a:r>
            <a:r>
              <a:rPr lang="en-US" altLang="ko-KR" sz="1600"/>
              <a:t>2</a:t>
            </a:r>
            <a:r>
              <a:rPr lang="ko-KR" altLang="en-US" sz="1600"/>
              <a:t>번부주지는 반대방향</a:t>
            </a:r>
          </a:p>
        </p:txBody>
      </p:sp>
    </p:spTree>
    <p:extLst>
      <p:ext uri="{BB962C8B-B14F-4D97-AF65-F5344CB8AC3E}">
        <p14:creationId xmlns:p14="http://schemas.microsoft.com/office/powerpoint/2010/main" val="354298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88DFDF3E-1954-41DB-9B14-20CB37F99048}"/>
              </a:ext>
            </a:extLst>
          </p:cNvPr>
          <p:cNvGrpSpPr/>
          <p:nvPr/>
        </p:nvGrpSpPr>
        <p:grpSpPr>
          <a:xfrm rot="21142610">
            <a:off x="6547812" y="2550469"/>
            <a:ext cx="1098783" cy="573955"/>
            <a:chOff x="6089421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E29EBEC-6A6E-47F7-B66C-427CF3CA10DD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73F92F1-EF95-4ED5-A704-CDD0E52EFBFE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6390ED17-0979-43D3-8DEC-0C22CA8DE89A}"/>
              </a:ext>
            </a:extLst>
          </p:cNvPr>
          <p:cNvSpPr/>
          <p:nvPr/>
        </p:nvSpPr>
        <p:spPr>
          <a:xfrm rot="4539849">
            <a:off x="2582128" y="3294886"/>
            <a:ext cx="5667094" cy="226160"/>
          </a:xfrm>
          <a:custGeom>
            <a:avLst/>
            <a:gdLst>
              <a:gd name="connsiteX0" fmla="*/ 3590925 w 7181850"/>
              <a:gd name="connsiteY0" fmla="*/ 209550 h 209550"/>
              <a:gd name="connsiteX1" fmla="*/ 0 w 7181850"/>
              <a:gd name="connsiteY1" fmla="*/ 104775 h 209550"/>
              <a:gd name="connsiteX2" fmla="*/ 3562350 w 7181850"/>
              <a:gd name="connsiteY2" fmla="*/ 0 h 209550"/>
              <a:gd name="connsiteX3" fmla="*/ 3562350 w 7181850"/>
              <a:gd name="connsiteY3" fmla="*/ 0 h 209550"/>
              <a:gd name="connsiteX4" fmla="*/ 3752850 w 7181850"/>
              <a:gd name="connsiteY4" fmla="*/ 0 h 209550"/>
              <a:gd name="connsiteX5" fmla="*/ 7181850 w 7181850"/>
              <a:gd name="connsiteY5" fmla="*/ 57150 h 209550"/>
              <a:gd name="connsiteX6" fmla="*/ 3590925 w 7181850"/>
              <a:gd name="connsiteY6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1850" h="209550">
                <a:moveTo>
                  <a:pt x="3590925" y="209550"/>
                </a:moveTo>
                <a:lnTo>
                  <a:pt x="0" y="104775"/>
                </a:lnTo>
                <a:lnTo>
                  <a:pt x="3562350" y="0"/>
                </a:lnTo>
                <a:lnTo>
                  <a:pt x="3562350" y="0"/>
                </a:lnTo>
                <a:lnTo>
                  <a:pt x="3752850" y="0"/>
                </a:lnTo>
                <a:lnTo>
                  <a:pt x="7181850" y="57150"/>
                </a:lnTo>
                <a:lnTo>
                  <a:pt x="3590925" y="2095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8BA48F0-3D43-4B9A-A33E-CC201869CA03}"/>
              </a:ext>
            </a:extLst>
          </p:cNvPr>
          <p:cNvSpPr/>
          <p:nvPr/>
        </p:nvSpPr>
        <p:spPr>
          <a:xfrm rot="737359">
            <a:off x="5511800" y="1441450"/>
            <a:ext cx="819150" cy="1866900"/>
          </a:xfrm>
          <a:custGeom>
            <a:avLst/>
            <a:gdLst>
              <a:gd name="connsiteX0" fmla="*/ 0 w 1600200"/>
              <a:gd name="connsiteY0" fmla="*/ 1857375 h 2171700"/>
              <a:gd name="connsiteX1" fmla="*/ 0 w 1600200"/>
              <a:gd name="connsiteY1" fmla="*/ 1857375 h 2171700"/>
              <a:gd name="connsiteX2" fmla="*/ 66675 w 1600200"/>
              <a:gd name="connsiteY2" fmla="*/ 1800225 h 2171700"/>
              <a:gd name="connsiteX3" fmla="*/ 1600200 w 1600200"/>
              <a:gd name="connsiteY3" fmla="*/ 0 h 2171700"/>
              <a:gd name="connsiteX4" fmla="*/ 152400 w 1600200"/>
              <a:gd name="connsiteY4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2171700">
                <a:moveTo>
                  <a:pt x="0" y="1857375"/>
                </a:moveTo>
                <a:lnTo>
                  <a:pt x="0" y="1857375"/>
                </a:lnTo>
                <a:lnTo>
                  <a:pt x="66675" y="1800225"/>
                </a:lnTo>
                <a:lnTo>
                  <a:pt x="1600200" y="0"/>
                </a:lnTo>
                <a:lnTo>
                  <a:pt x="152400" y="217170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3013165D-273C-4EAF-A361-70E1ECFA2A9C}"/>
              </a:ext>
            </a:extLst>
          </p:cNvPr>
          <p:cNvSpPr/>
          <p:nvPr/>
        </p:nvSpPr>
        <p:spPr>
          <a:xfrm>
            <a:off x="1762125" y="3108325"/>
            <a:ext cx="7181850" cy="244475"/>
          </a:xfrm>
          <a:custGeom>
            <a:avLst/>
            <a:gdLst>
              <a:gd name="connsiteX0" fmla="*/ 3590925 w 7181850"/>
              <a:gd name="connsiteY0" fmla="*/ 209550 h 209550"/>
              <a:gd name="connsiteX1" fmla="*/ 0 w 7181850"/>
              <a:gd name="connsiteY1" fmla="*/ 104775 h 209550"/>
              <a:gd name="connsiteX2" fmla="*/ 3562350 w 7181850"/>
              <a:gd name="connsiteY2" fmla="*/ 0 h 209550"/>
              <a:gd name="connsiteX3" fmla="*/ 3562350 w 7181850"/>
              <a:gd name="connsiteY3" fmla="*/ 0 h 209550"/>
              <a:gd name="connsiteX4" fmla="*/ 3752850 w 7181850"/>
              <a:gd name="connsiteY4" fmla="*/ 0 h 209550"/>
              <a:gd name="connsiteX5" fmla="*/ 7181850 w 7181850"/>
              <a:gd name="connsiteY5" fmla="*/ 57150 h 209550"/>
              <a:gd name="connsiteX6" fmla="*/ 3590925 w 7181850"/>
              <a:gd name="connsiteY6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1850" h="209550">
                <a:moveTo>
                  <a:pt x="3590925" y="209550"/>
                </a:moveTo>
                <a:lnTo>
                  <a:pt x="0" y="104775"/>
                </a:lnTo>
                <a:lnTo>
                  <a:pt x="3562350" y="0"/>
                </a:lnTo>
                <a:lnTo>
                  <a:pt x="3562350" y="0"/>
                </a:lnTo>
                <a:lnTo>
                  <a:pt x="3752850" y="0"/>
                </a:lnTo>
                <a:lnTo>
                  <a:pt x="7181850" y="57150"/>
                </a:lnTo>
                <a:lnTo>
                  <a:pt x="3590925" y="2095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65929-4456-4D6E-9116-C9937E4CC841}"/>
              </a:ext>
            </a:extLst>
          </p:cNvPr>
          <p:cNvSpPr txBox="1"/>
          <p:nvPr/>
        </p:nvSpPr>
        <p:spPr>
          <a:xfrm>
            <a:off x="8759929" y="317814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1</a:t>
            </a:r>
            <a:r>
              <a:rPr lang="ko-KR" altLang="en-US" sz="1600"/>
              <a:t>주지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C10D7-31D6-4CCB-9A55-4645B25E3D9E}"/>
              </a:ext>
            </a:extLst>
          </p:cNvPr>
          <p:cNvSpPr txBox="1"/>
          <p:nvPr/>
        </p:nvSpPr>
        <p:spPr>
          <a:xfrm>
            <a:off x="1586969" y="288667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2</a:t>
            </a:r>
            <a:r>
              <a:rPr lang="ko-KR" altLang="en-US" sz="1600"/>
              <a:t>주지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AC292-12BF-4265-8A4C-CA8F534C0378}"/>
              </a:ext>
            </a:extLst>
          </p:cNvPr>
          <p:cNvSpPr txBox="1"/>
          <p:nvPr/>
        </p:nvSpPr>
        <p:spPr>
          <a:xfrm>
            <a:off x="6200879" y="577846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3</a:t>
            </a:r>
            <a:r>
              <a:rPr lang="ko-KR" altLang="en-US" sz="1600"/>
              <a:t>주지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8EA8F-2D98-4F41-AD9A-63453541F8E9}"/>
              </a:ext>
            </a:extLst>
          </p:cNvPr>
          <p:cNvSpPr txBox="1"/>
          <p:nvPr/>
        </p:nvSpPr>
        <p:spPr>
          <a:xfrm>
            <a:off x="4800704" y="59686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4</a:t>
            </a:r>
            <a:r>
              <a:rPr lang="ko-KR" altLang="en-US" sz="1600"/>
              <a:t>주지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AE373-F822-4842-B0FF-4D3183BB5B41}"/>
              </a:ext>
            </a:extLst>
          </p:cNvPr>
          <p:cNvSpPr txBox="1"/>
          <p:nvPr/>
        </p:nvSpPr>
        <p:spPr>
          <a:xfrm>
            <a:off x="6553304" y="134299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제</a:t>
            </a:r>
            <a:r>
              <a:rPr lang="en-US" altLang="ko-KR" sz="1600"/>
              <a:t>5</a:t>
            </a:r>
            <a:r>
              <a:rPr lang="ko-KR" altLang="en-US" sz="1600"/>
              <a:t>주지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0EE79D6-697F-4B75-93B0-D1D02BE94843}"/>
              </a:ext>
            </a:extLst>
          </p:cNvPr>
          <p:cNvGrpSpPr/>
          <p:nvPr/>
        </p:nvGrpSpPr>
        <p:grpSpPr>
          <a:xfrm rot="21205572" flipV="1">
            <a:off x="7349451" y="3160294"/>
            <a:ext cx="734319" cy="393313"/>
            <a:chOff x="6089421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6FBF46B-67DB-4651-AD67-DEFF7A8ADA7E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1C8E6012-5EBD-4D60-9F87-71D1EFAF31AD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37CEBD9-E14A-4696-82E7-E2D72A6B5E2B}"/>
              </a:ext>
            </a:extLst>
          </p:cNvPr>
          <p:cNvGrpSpPr/>
          <p:nvPr/>
        </p:nvGrpSpPr>
        <p:grpSpPr>
          <a:xfrm rot="9680210">
            <a:off x="2998798" y="3523654"/>
            <a:ext cx="1695257" cy="743305"/>
            <a:chOff x="6089421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16E9B5E5-7C0F-4F37-BC29-6EF10D8CD4D3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5ED93614-AFB5-4B88-A364-1A6E4A244924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D580BF6-AA4C-423E-B783-48CF720852CB}"/>
              </a:ext>
            </a:extLst>
          </p:cNvPr>
          <p:cNvGrpSpPr/>
          <p:nvPr/>
        </p:nvGrpSpPr>
        <p:grpSpPr>
          <a:xfrm rot="3684532">
            <a:off x="5856213" y="4446891"/>
            <a:ext cx="982493" cy="783618"/>
            <a:chOff x="6089422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C22FE02-DA87-43A3-BD01-A39FFAE32D41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5B0EE4A-70F9-4AF0-A0C6-D48968B30081}"/>
                </a:ext>
              </a:extLst>
            </p:cNvPr>
            <p:cNvSpPr/>
            <p:nvPr/>
          </p:nvSpPr>
          <p:spPr>
            <a:xfrm>
              <a:off x="6089422" y="4365264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4410E22-6CC5-4D8B-8F06-94D33008D68B}"/>
              </a:ext>
            </a:extLst>
          </p:cNvPr>
          <p:cNvGrpSpPr/>
          <p:nvPr/>
        </p:nvGrpSpPr>
        <p:grpSpPr>
          <a:xfrm rot="14136432">
            <a:off x="3858823" y="1658344"/>
            <a:ext cx="1212993" cy="744775"/>
            <a:chOff x="6089422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FC20AE3-0A3E-471A-88BE-3D66D04F88D9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0BF6769-00DC-49A4-9252-86E1A259B187}"/>
                </a:ext>
              </a:extLst>
            </p:cNvPr>
            <p:cNvSpPr/>
            <p:nvPr/>
          </p:nvSpPr>
          <p:spPr>
            <a:xfrm>
              <a:off x="6089422" y="4365264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F09823D-5DB2-4192-98B1-4F20F85B201B}"/>
              </a:ext>
            </a:extLst>
          </p:cNvPr>
          <p:cNvGrpSpPr/>
          <p:nvPr/>
        </p:nvGrpSpPr>
        <p:grpSpPr>
          <a:xfrm rot="14136432">
            <a:off x="4339005" y="1178655"/>
            <a:ext cx="582468" cy="222619"/>
            <a:chOff x="6089422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D2FDF95-5D73-4F59-AD80-39BA4E0F5B8B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3BDD17A-D136-4FCD-A143-C1186E92F11D}"/>
                </a:ext>
              </a:extLst>
            </p:cNvPr>
            <p:cNvSpPr/>
            <p:nvPr/>
          </p:nvSpPr>
          <p:spPr>
            <a:xfrm>
              <a:off x="6089422" y="4365264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8B640A-19E0-400A-A987-FE18B44F63B4}"/>
              </a:ext>
            </a:extLst>
          </p:cNvPr>
          <p:cNvGrpSpPr/>
          <p:nvPr/>
        </p:nvGrpSpPr>
        <p:grpSpPr>
          <a:xfrm rot="11588828" flipV="1">
            <a:off x="2846031" y="2771673"/>
            <a:ext cx="734319" cy="393313"/>
            <a:chOff x="6089421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12DC618-CF11-40E0-8998-78CBD7F5E067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09B8DA41-2659-4F09-8F00-EC2C7D800DF8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5908386C-1857-4E7E-A205-A29CC5DB18FE}"/>
              </a:ext>
            </a:extLst>
          </p:cNvPr>
          <p:cNvGrpSpPr/>
          <p:nvPr/>
        </p:nvGrpSpPr>
        <p:grpSpPr>
          <a:xfrm rot="10099046">
            <a:off x="2385967" y="3284723"/>
            <a:ext cx="516711" cy="239220"/>
            <a:chOff x="6089422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0829919C-4610-4544-8049-14C0673AF991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42249A88-442D-40D9-9EF4-211637CB6C9E}"/>
                </a:ext>
              </a:extLst>
            </p:cNvPr>
            <p:cNvSpPr/>
            <p:nvPr/>
          </p:nvSpPr>
          <p:spPr>
            <a:xfrm>
              <a:off x="6089422" y="4365264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6925AAD-C89F-4861-A2D7-FA8885D28040}"/>
              </a:ext>
            </a:extLst>
          </p:cNvPr>
          <p:cNvGrpSpPr/>
          <p:nvPr/>
        </p:nvGrpSpPr>
        <p:grpSpPr>
          <a:xfrm rot="17461594">
            <a:off x="5807346" y="1722624"/>
            <a:ext cx="516711" cy="239220"/>
            <a:chOff x="6089422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8FDF2C64-9AF7-4F40-B952-B36C84B2662E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3AA0A5E4-B19E-41C4-8E55-8E7CB7580F8E}"/>
                </a:ext>
              </a:extLst>
            </p:cNvPr>
            <p:cNvSpPr/>
            <p:nvPr/>
          </p:nvSpPr>
          <p:spPr>
            <a:xfrm>
              <a:off x="6089422" y="4365264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F5C153B-7E1F-4B0A-81ED-5E2F146F8B8B}"/>
              </a:ext>
            </a:extLst>
          </p:cNvPr>
          <p:cNvGrpSpPr/>
          <p:nvPr/>
        </p:nvGrpSpPr>
        <p:grpSpPr>
          <a:xfrm rot="18669812" flipV="1">
            <a:off x="5741632" y="2314474"/>
            <a:ext cx="734319" cy="393313"/>
            <a:chOff x="6089421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E68FADFB-D26D-45EC-8AB8-6D2EAFA2F772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A629B010-1ED7-45D8-A76E-30E0D7DEA9EE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4C77EF8-3640-492A-B6C9-480FBA36252E}"/>
              </a:ext>
            </a:extLst>
          </p:cNvPr>
          <p:cNvGrpSpPr/>
          <p:nvPr/>
        </p:nvGrpSpPr>
        <p:grpSpPr>
          <a:xfrm rot="4819457" flipV="1">
            <a:off x="4783063" y="4069771"/>
            <a:ext cx="942018" cy="926040"/>
            <a:chOff x="6089421" y="4365264"/>
            <a:chExt cx="526064" cy="575630"/>
          </a:xfrm>
          <a:solidFill>
            <a:schemeClr val="bg1">
              <a:lumMod val="50000"/>
            </a:schemeClr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2CD67997-F713-4F98-8569-90AAF1DF6A1E}"/>
                </a:ext>
              </a:extLst>
            </p:cNvPr>
            <p:cNvSpPr/>
            <p:nvPr/>
          </p:nvSpPr>
          <p:spPr>
            <a:xfrm>
              <a:off x="6093861" y="4365264"/>
              <a:ext cx="521624" cy="575630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31AA548-3FF2-4EB1-B758-18B679EE3287}"/>
                </a:ext>
              </a:extLst>
            </p:cNvPr>
            <p:cNvSpPr/>
            <p:nvPr/>
          </p:nvSpPr>
          <p:spPr>
            <a:xfrm>
              <a:off x="6089421" y="4365266"/>
              <a:ext cx="526064" cy="537181"/>
            </a:xfrm>
            <a:custGeom>
              <a:avLst/>
              <a:gdLst>
                <a:gd name="connsiteX0" fmla="*/ 0 w 540688"/>
                <a:gd name="connsiteY0" fmla="*/ 461176 h 461176"/>
                <a:gd name="connsiteX1" fmla="*/ 540688 w 540688"/>
                <a:gd name="connsiteY1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88" h="461176">
                  <a:moveTo>
                    <a:pt x="0" y="461176"/>
                  </a:moveTo>
                  <a:cubicBezTo>
                    <a:pt x="162339" y="284922"/>
                    <a:pt x="324678" y="108668"/>
                    <a:pt x="540688" y="0"/>
                  </a:cubicBezTo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EAAA2BE-55E8-4E6F-934C-6F7AF2A55C82}"/>
              </a:ext>
            </a:extLst>
          </p:cNvPr>
          <p:cNvSpPr txBox="1"/>
          <p:nvPr/>
        </p:nvSpPr>
        <p:spPr>
          <a:xfrm>
            <a:off x="4061747" y="4478889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1</a:t>
            </a:r>
            <a:r>
              <a:rPr lang="ko-KR" altLang="en-US" sz="1600"/>
              <a:t>번부주지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816EBD-19B3-4F79-8ABF-42EDA3A1F04C}"/>
              </a:ext>
            </a:extLst>
          </p:cNvPr>
          <p:cNvSpPr txBox="1"/>
          <p:nvPr/>
        </p:nvSpPr>
        <p:spPr>
          <a:xfrm>
            <a:off x="6370607" y="4486509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2</a:t>
            </a:r>
            <a:r>
              <a:rPr lang="ko-KR" altLang="en-US" sz="1600"/>
              <a:t>번부주지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3B090E3-EA91-40F6-908B-D7F1AA5BB9CD}"/>
              </a:ext>
            </a:extLst>
          </p:cNvPr>
          <p:cNvGrpSpPr/>
          <p:nvPr/>
        </p:nvGrpSpPr>
        <p:grpSpPr>
          <a:xfrm>
            <a:off x="5448150" y="3312169"/>
            <a:ext cx="1224020" cy="165501"/>
            <a:chOff x="8788250" y="4347219"/>
            <a:chExt cx="1224020" cy="165501"/>
          </a:xfrm>
        </p:grpSpPr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02B86123-91D7-455B-9968-96DFD8C68422}"/>
                </a:ext>
              </a:extLst>
            </p:cNvPr>
            <p:cNvCxnSpPr>
              <a:cxnSpLocks/>
            </p:cNvCxnSpPr>
            <p:nvPr/>
          </p:nvCxnSpPr>
          <p:spPr>
            <a:xfrm rot="18835377" flipV="1">
              <a:off x="8782617" y="4352852"/>
              <a:ext cx="154000" cy="14273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1EEFBCAD-BD52-48AA-8A2B-83CE3A38AAF2}"/>
                </a:ext>
              </a:extLst>
            </p:cNvPr>
            <p:cNvCxnSpPr>
              <a:cxnSpLocks/>
            </p:cNvCxnSpPr>
            <p:nvPr/>
          </p:nvCxnSpPr>
          <p:spPr>
            <a:xfrm rot="18835377" flipV="1">
              <a:off x="9863903" y="4364353"/>
              <a:ext cx="154000" cy="14273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7AFD66EC-5660-4BFC-A44C-DA724A53B548}"/>
                </a:ext>
              </a:extLst>
            </p:cNvPr>
            <p:cNvCxnSpPr>
              <a:cxnSpLocks/>
            </p:cNvCxnSpPr>
            <p:nvPr/>
          </p:nvCxnSpPr>
          <p:spPr>
            <a:xfrm>
              <a:off x="8854440" y="4429099"/>
              <a:ext cx="1088358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DBBB96B8-E5D0-4D6C-8E88-E47EBEF593F7}"/>
              </a:ext>
            </a:extLst>
          </p:cNvPr>
          <p:cNvGrpSpPr/>
          <p:nvPr/>
        </p:nvGrpSpPr>
        <p:grpSpPr>
          <a:xfrm>
            <a:off x="6661373" y="3276600"/>
            <a:ext cx="774478" cy="233055"/>
            <a:chOff x="6686772" y="2908300"/>
            <a:chExt cx="841419" cy="233055"/>
          </a:xfrm>
        </p:grpSpPr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C28CB9BA-4834-406B-B97B-AADE4A608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529" y="2933470"/>
              <a:ext cx="0" cy="171680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2CAF5C9A-0575-43A4-B067-69F6380C5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3622" y="2908300"/>
              <a:ext cx="0" cy="233055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7D83F8AA-DEB5-4B08-B138-AE2156249EEA}"/>
                </a:ext>
              </a:extLst>
            </p:cNvPr>
            <p:cNvCxnSpPr>
              <a:cxnSpLocks/>
            </p:cNvCxnSpPr>
            <p:nvPr/>
          </p:nvCxnSpPr>
          <p:spPr>
            <a:xfrm>
              <a:off x="6686772" y="3030037"/>
              <a:ext cx="841419" cy="0"/>
            </a:xfrm>
            <a:prstGeom prst="line">
              <a:avLst/>
            </a:prstGeom>
            <a:ln w="635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34DA1C0-F4C9-402F-B75B-84832F0C6BA0}"/>
              </a:ext>
            </a:extLst>
          </p:cNvPr>
          <p:cNvSpPr txBox="1"/>
          <p:nvPr/>
        </p:nvSpPr>
        <p:spPr>
          <a:xfrm>
            <a:off x="5679416" y="3396091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50~60cm</a:t>
            </a:r>
            <a:endParaRPr lang="ko-KR" altLang="en-US" sz="12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9D56D5-60C9-4A72-95DE-EE3F428F5E23}"/>
              </a:ext>
            </a:extLst>
          </p:cNvPr>
          <p:cNvSpPr txBox="1"/>
          <p:nvPr/>
        </p:nvSpPr>
        <p:spPr>
          <a:xfrm>
            <a:off x="6700496" y="3411331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40~50cm</a:t>
            </a:r>
            <a:endParaRPr lang="ko-KR" altLang="en-US" sz="1200"/>
          </a:p>
        </p:txBody>
      </p:sp>
      <p:sp>
        <p:nvSpPr>
          <p:cNvPr id="73" name="원호 72">
            <a:extLst>
              <a:ext uri="{FF2B5EF4-FFF2-40B4-BE49-F238E27FC236}">
                <a16:creationId xmlns:a16="http://schemas.microsoft.com/office/drawing/2014/main" id="{CB1FF012-1CD1-4248-8236-5B1496357084}"/>
              </a:ext>
            </a:extLst>
          </p:cNvPr>
          <p:cNvSpPr/>
          <p:nvPr/>
        </p:nvSpPr>
        <p:spPr>
          <a:xfrm rot="20107998">
            <a:off x="6951622" y="2914441"/>
            <a:ext cx="158597" cy="233694"/>
          </a:xfrm>
          <a:prstGeom prst="arc">
            <a:avLst>
              <a:gd name="adj1" fmla="val 17589267"/>
              <a:gd name="adj2" fmla="val 4916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F9114ED-1571-46BF-9ABB-F904158DD4FF}"/>
                  </a:ext>
                </a:extLst>
              </p:cNvPr>
              <p:cNvSpPr txBox="1"/>
              <p:nvPr/>
            </p:nvSpPr>
            <p:spPr>
              <a:xfrm>
                <a:off x="7043869" y="2791354"/>
                <a:ext cx="934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60~70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F9114ED-1571-46BF-9ABB-F904158DD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69" y="2791354"/>
                <a:ext cx="93487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원호 74">
            <a:extLst>
              <a:ext uri="{FF2B5EF4-FFF2-40B4-BE49-F238E27FC236}">
                <a16:creationId xmlns:a16="http://schemas.microsoft.com/office/drawing/2014/main" id="{59E1DFEB-95F7-4099-922E-203DDA53E56D}"/>
              </a:ext>
            </a:extLst>
          </p:cNvPr>
          <p:cNvSpPr/>
          <p:nvPr/>
        </p:nvSpPr>
        <p:spPr>
          <a:xfrm rot="10041836">
            <a:off x="5055172" y="2858098"/>
            <a:ext cx="556014" cy="765616"/>
          </a:xfrm>
          <a:prstGeom prst="arc">
            <a:avLst>
              <a:gd name="adj1" fmla="val 17235154"/>
              <a:gd name="adj2" fmla="val 44494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FEBEBC9-5DD2-4D99-B5E2-310F0C7B71D0}"/>
                  </a:ext>
                </a:extLst>
              </p:cNvPr>
              <p:cNvSpPr txBox="1"/>
              <p:nvPr/>
            </p:nvSpPr>
            <p:spPr>
              <a:xfrm>
                <a:off x="4535673" y="3331156"/>
                <a:ext cx="6751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FEBEBC9-5DD2-4D99-B5E2-310F0C7B7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73" y="3331156"/>
                <a:ext cx="67518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96C1873-0927-4816-BA77-79ADE21106ED}"/>
              </a:ext>
            </a:extLst>
          </p:cNvPr>
          <p:cNvSpPr txBox="1"/>
          <p:nvPr/>
        </p:nvSpPr>
        <p:spPr>
          <a:xfrm>
            <a:off x="2424566" y="5658265"/>
            <a:ext cx="3550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변칙주간형 부주지 발생 위치와 방향</a:t>
            </a:r>
          </a:p>
        </p:txBody>
      </p:sp>
    </p:spTree>
    <p:extLst>
      <p:ext uri="{BB962C8B-B14F-4D97-AF65-F5344CB8AC3E}">
        <p14:creationId xmlns:p14="http://schemas.microsoft.com/office/powerpoint/2010/main" val="124583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7D8BBE-3D21-4F1E-8D39-88192652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artai.co.kr/DataPool/Board/1xxxx/102xx/10298/캡처(2).JPG">
            <a:extLst>
              <a:ext uri="{FF2B5EF4-FFF2-40B4-BE49-F238E27FC236}">
                <a16:creationId xmlns:a16="http://schemas.microsoft.com/office/drawing/2014/main" id="{D215145B-342F-4671-835F-A5E09E39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24025"/>
            <a:ext cx="6129337" cy="47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2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11BF5CB-938B-4D95-9CD8-D365F4D9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78" y="1351450"/>
            <a:ext cx="5467350" cy="5210175"/>
          </a:xfrm>
          <a:prstGeom prst="rect">
            <a:avLst/>
          </a:prstGeom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EBC96EAE-5E73-4CB6-BC88-D41E2E782981}"/>
              </a:ext>
            </a:extLst>
          </p:cNvPr>
          <p:cNvSpPr/>
          <p:nvPr/>
        </p:nvSpPr>
        <p:spPr>
          <a:xfrm>
            <a:off x="4269170" y="2689629"/>
            <a:ext cx="2235713" cy="393814"/>
          </a:xfrm>
          <a:prstGeom prst="wedgeRoundRectCallout">
            <a:avLst>
              <a:gd name="adj1" fmla="val -96249"/>
              <a:gd name="adj2" fmla="val 14667"/>
              <a:gd name="adj3" fmla="val 16667"/>
            </a:avLst>
          </a:prstGeom>
          <a:solidFill>
            <a:srgbClr val="0070C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결과모지</a:t>
            </a: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BBE68263-CFFE-4224-AD9B-961C860CD8CA}"/>
              </a:ext>
            </a:extLst>
          </p:cNvPr>
          <p:cNvSpPr/>
          <p:nvPr/>
        </p:nvSpPr>
        <p:spPr>
          <a:xfrm>
            <a:off x="4274078" y="2289135"/>
            <a:ext cx="2229438" cy="369005"/>
          </a:xfrm>
          <a:prstGeom prst="wedgeRoundRectCallout">
            <a:avLst>
              <a:gd name="adj1" fmla="val -98200"/>
              <a:gd name="adj2" fmla="val 57343"/>
              <a:gd name="adj3" fmla="val 16667"/>
            </a:avLst>
          </a:prstGeom>
          <a:solidFill>
            <a:srgbClr val="0070C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결과지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4BBCA658-534F-4522-9AB5-FA3162244845}"/>
              </a:ext>
            </a:extLst>
          </p:cNvPr>
          <p:cNvSpPr/>
          <p:nvPr/>
        </p:nvSpPr>
        <p:spPr>
          <a:xfrm>
            <a:off x="4300432" y="3139742"/>
            <a:ext cx="2197998" cy="393814"/>
          </a:xfrm>
          <a:prstGeom prst="wedgeRoundRectCallout">
            <a:avLst>
              <a:gd name="adj1" fmla="val -95585"/>
              <a:gd name="adj2" fmla="val -39330"/>
              <a:gd name="adj3" fmla="val 16667"/>
            </a:avLst>
          </a:prstGeom>
          <a:solidFill>
            <a:srgbClr val="0070C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신초</a:t>
            </a:r>
            <a:r>
              <a:rPr lang="en-US" altLang="ko-KR"/>
              <a:t>,</a:t>
            </a:r>
            <a:r>
              <a:rPr lang="ko-KR" altLang="en-US"/>
              <a:t>꽃눈</a:t>
            </a:r>
            <a:r>
              <a:rPr lang="en-US" altLang="ko-KR"/>
              <a:t>(</a:t>
            </a:r>
            <a:r>
              <a:rPr lang="ko-KR" altLang="en-US"/>
              <a:t>결과모지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24D2FD2D-125A-4F94-9A32-E42649367A12}"/>
              </a:ext>
            </a:extLst>
          </p:cNvPr>
          <p:cNvSpPr/>
          <p:nvPr/>
        </p:nvSpPr>
        <p:spPr>
          <a:xfrm>
            <a:off x="4297524" y="3600484"/>
            <a:ext cx="2235713" cy="393814"/>
          </a:xfrm>
          <a:prstGeom prst="wedgeRoundRectCallout">
            <a:avLst>
              <a:gd name="adj1" fmla="val -52736"/>
              <a:gd name="adj2" fmla="val 214459"/>
              <a:gd name="adj3" fmla="val 16667"/>
            </a:avLst>
          </a:prstGeom>
          <a:solidFill>
            <a:srgbClr val="0070C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신초</a:t>
            </a:r>
            <a:r>
              <a:rPr lang="en-US" altLang="ko-KR"/>
              <a:t>,</a:t>
            </a:r>
            <a:r>
              <a:rPr lang="ko-KR" altLang="en-US"/>
              <a:t>잎눈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91C4E-94FA-4897-80C7-44B901DEF82C}"/>
              </a:ext>
            </a:extLst>
          </p:cNvPr>
          <p:cNvSpPr txBox="1"/>
          <p:nvPr/>
        </p:nvSpPr>
        <p:spPr>
          <a:xfrm>
            <a:off x="2498651" y="1329069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/>
              <a:t>감나무 結果습성</a:t>
            </a:r>
          </a:p>
        </p:txBody>
      </p:sp>
    </p:spTree>
    <p:extLst>
      <p:ext uri="{BB962C8B-B14F-4D97-AF65-F5344CB8AC3E}">
        <p14:creationId xmlns:p14="http://schemas.microsoft.com/office/powerpoint/2010/main" val="316590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D350062-5BC2-4133-A6D2-47DFFDE1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27" y="1456225"/>
            <a:ext cx="8334375" cy="5229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E5A3BE-5279-42D9-AE38-F94C179C825B}"/>
              </a:ext>
            </a:extLst>
          </p:cNvPr>
          <p:cNvSpPr txBox="1"/>
          <p:nvPr/>
        </p:nvSpPr>
        <p:spPr>
          <a:xfrm>
            <a:off x="3974123" y="577654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(</a:t>
            </a:r>
            <a:r>
              <a:rPr lang="ko-KR" altLang="en-US" sz="1400"/>
              <a:t>주간</a:t>
            </a:r>
            <a:r>
              <a:rPr lang="en-US" altLang="ko-KR" sz="1400"/>
              <a:t>)</a:t>
            </a:r>
            <a:endParaRPr lang="ko-KR" alt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E2669-23EF-4D1B-BDBC-A2CE1406DA21}"/>
              </a:ext>
            </a:extLst>
          </p:cNvPr>
          <p:cNvSpPr txBox="1"/>
          <p:nvPr/>
        </p:nvSpPr>
        <p:spPr>
          <a:xfrm>
            <a:off x="3739661" y="444304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(</a:t>
            </a:r>
            <a:r>
              <a:rPr lang="ko-KR" altLang="en-US" sz="1400"/>
              <a:t>주지</a:t>
            </a:r>
            <a:r>
              <a:rPr lang="en-US" altLang="ko-KR" sz="1400"/>
              <a:t>)</a:t>
            </a:r>
            <a:endParaRPr lang="ko-KR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6ED12-511F-4639-9653-FF34ECAFFE0F}"/>
              </a:ext>
            </a:extLst>
          </p:cNvPr>
          <p:cNvSpPr txBox="1"/>
          <p:nvPr/>
        </p:nvSpPr>
        <p:spPr>
          <a:xfrm>
            <a:off x="2318238" y="4560276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(</a:t>
            </a:r>
            <a:r>
              <a:rPr lang="ko-KR" altLang="en-US" sz="1400"/>
              <a:t>부주지</a:t>
            </a:r>
            <a:r>
              <a:rPr lang="en-US" altLang="ko-KR" sz="1400"/>
              <a:t>)</a:t>
            </a:r>
            <a:endParaRPr lang="ko-KR" alt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E6BF0-A8BE-4B6E-9EE0-BBB78C413E93}"/>
              </a:ext>
            </a:extLst>
          </p:cNvPr>
          <p:cNvSpPr txBox="1"/>
          <p:nvPr/>
        </p:nvSpPr>
        <p:spPr>
          <a:xfrm>
            <a:off x="6075485" y="638321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(</a:t>
            </a:r>
            <a:r>
              <a:rPr lang="ko-KR" altLang="en-US" sz="1400"/>
              <a:t>주지</a:t>
            </a:r>
            <a:r>
              <a:rPr lang="en-US" altLang="ko-KR" sz="1400"/>
              <a:t>)</a:t>
            </a:r>
            <a:endParaRPr lang="ko-KR" alt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F2AC9-5F01-43E6-BDC8-2FDD336F33F2}"/>
              </a:ext>
            </a:extLst>
          </p:cNvPr>
          <p:cNvSpPr txBox="1"/>
          <p:nvPr/>
        </p:nvSpPr>
        <p:spPr>
          <a:xfrm>
            <a:off x="7397262" y="6131169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(</a:t>
            </a:r>
            <a:r>
              <a:rPr lang="ko-KR" altLang="en-US" sz="1400"/>
              <a:t>부주지</a:t>
            </a:r>
            <a:r>
              <a:rPr lang="en-US" altLang="ko-KR" sz="1400"/>
              <a:t>)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427384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B6F78-2477-4FB5-9AC8-C8320DD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B1763E7-2448-4352-BE17-C2274EFA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85" y="-79513"/>
            <a:ext cx="9217363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CFF0E74-2462-44AA-8DC6-8D2D5DF9E9FA}"/>
              </a:ext>
            </a:extLst>
          </p:cNvPr>
          <p:cNvSpPr/>
          <p:nvPr/>
        </p:nvSpPr>
        <p:spPr>
          <a:xfrm>
            <a:off x="7951304" y="1264257"/>
            <a:ext cx="246490" cy="2703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9614AA6-147D-4C47-B9EE-B686BD2212FA}"/>
              </a:ext>
            </a:extLst>
          </p:cNvPr>
          <p:cNvSpPr/>
          <p:nvPr/>
        </p:nvSpPr>
        <p:spPr>
          <a:xfrm>
            <a:off x="8111657" y="1337145"/>
            <a:ext cx="477078" cy="33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3CCE53C-C0EE-4663-8E1B-2E8E7A2599A4}"/>
              </a:ext>
            </a:extLst>
          </p:cNvPr>
          <p:cNvSpPr/>
          <p:nvPr/>
        </p:nvSpPr>
        <p:spPr>
          <a:xfrm>
            <a:off x="7728668" y="3684104"/>
            <a:ext cx="803082" cy="33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308DE51-5798-45C1-A316-07A41F3F1BB3}"/>
              </a:ext>
            </a:extLst>
          </p:cNvPr>
          <p:cNvCxnSpPr/>
          <p:nvPr/>
        </p:nvCxnSpPr>
        <p:spPr>
          <a:xfrm>
            <a:off x="7696862" y="3705311"/>
            <a:ext cx="445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2F4F265-FD37-4639-8EBF-BF3CF57BC57D}"/>
              </a:ext>
            </a:extLst>
          </p:cNvPr>
          <p:cNvCxnSpPr/>
          <p:nvPr/>
        </p:nvCxnSpPr>
        <p:spPr>
          <a:xfrm>
            <a:off x="7706139" y="6251050"/>
            <a:ext cx="445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52B41F1-7EA5-4258-862E-D69E6655898F}"/>
              </a:ext>
            </a:extLst>
          </p:cNvPr>
          <p:cNvCxnSpPr>
            <a:cxnSpLocks/>
          </p:cNvCxnSpPr>
          <p:nvPr/>
        </p:nvCxnSpPr>
        <p:spPr>
          <a:xfrm>
            <a:off x="7911547" y="3737115"/>
            <a:ext cx="0" cy="246490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67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32732-EDBF-47E6-AB88-9F3CF3DE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artai.co.kr/DataPool/Board/1xxxx/102xx/10298/캡처(2).JPG">
            <a:extLst>
              <a:ext uri="{FF2B5EF4-FFF2-40B4-BE49-F238E27FC236}">
                <a16:creationId xmlns:a16="http://schemas.microsoft.com/office/drawing/2014/main" id="{541E0B65-9846-42AE-A012-BB4565A9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776" y="2113484"/>
            <a:ext cx="6129337" cy="47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D14EB373-AB68-4C1B-9402-D5BF9DDA7092}"/>
              </a:ext>
            </a:extLst>
          </p:cNvPr>
          <p:cNvGrpSpPr/>
          <p:nvPr/>
        </p:nvGrpSpPr>
        <p:grpSpPr>
          <a:xfrm>
            <a:off x="1809750" y="6257925"/>
            <a:ext cx="1695450" cy="142875"/>
            <a:chOff x="1809750" y="6257925"/>
            <a:chExt cx="1695450" cy="142875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8885618-90D8-4653-9A92-71750FFED3DC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E0FD1BAF-426C-4150-A345-EBD22F4F4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7900FC5-3AD1-4246-8B47-31FF77FF0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E51FD55-03E4-4D25-B9D7-889DB1FE5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6FA9C49-42D1-478E-AF5E-E256F89BB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C6EE15C-A5C5-4F1C-89AF-0D5B29028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63045E8-E7E2-4533-A756-C2D52D3D4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371A9D26-7337-4366-AE51-57260CEEE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F1FEA3A9-FE3F-4D5C-9DE9-5B2074525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0F324DEE-33EB-4826-A2E3-059CA1D60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91984381-F0C4-45A7-9F1F-2441400E8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E331862-5DDB-42B8-9567-29DAC50B9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3C5ED05-D56A-487F-B0AA-D3C60AF05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24757C90-E6CF-4535-8E93-41860F13A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8878979-1136-4198-BDBF-EDC843D3B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EECDF7E1-9F6B-4B4F-AD81-883BBA849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36D5555A-4412-4A6C-9CC1-AB07CD6ACF83}"/>
              </a:ext>
            </a:extLst>
          </p:cNvPr>
          <p:cNvCxnSpPr>
            <a:cxnSpLocks/>
          </p:cNvCxnSpPr>
          <p:nvPr/>
        </p:nvCxnSpPr>
        <p:spPr>
          <a:xfrm flipV="1">
            <a:off x="2371725" y="6153150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411915A-DCD4-4282-8535-1F2647401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91" y="2427161"/>
            <a:ext cx="9258300" cy="430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6A848-C780-4600-9087-E950C3A5AD91}"/>
              </a:ext>
            </a:extLst>
          </p:cNvPr>
          <p:cNvSpPr txBox="1"/>
          <p:nvPr/>
        </p:nvSpPr>
        <p:spPr>
          <a:xfrm>
            <a:off x="1950181" y="3867993"/>
            <a:ext cx="9541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/>
              <a:t>주간연장지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3D7C34-5334-4CA4-B497-514D87A0A3DD}"/>
                  </a:ext>
                </a:extLst>
              </p:cNvPr>
              <p:cNvSpPr txBox="1"/>
              <p:nvPr/>
            </p:nvSpPr>
            <p:spPr>
              <a:xfrm>
                <a:off x="2694036" y="4924407"/>
                <a:ext cx="650050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1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3D7C34-5334-4CA4-B497-514D87A0A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036" y="4924407"/>
                <a:ext cx="650050" cy="169277"/>
              </a:xfrm>
              <a:prstGeom prst="rect">
                <a:avLst/>
              </a:prstGeom>
              <a:blipFill>
                <a:blip r:embed="rId4"/>
                <a:stretch>
                  <a:fillRect l="-3738" r="-2804"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16C62A-30DF-44FA-8B7A-FB20BE981520}"/>
                  </a:ext>
                </a:extLst>
              </p:cNvPr>
              <p:cNvSpPr txBox="1"/>
              <p:nvPr/>
            </p:nvSpPr>
            <p:spPr>
              <a:xfrm>
                <a:off x="2676503" y="5327660"/>
                <a:ext cx="650050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1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16C62A-30DF-44FA-8B7A-FB20BE98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03" y="5327660"/>
                <a:ext cx="650050" cy="169277"/>
              </a:xfrm>
              <a:prstGeom prst="rect">
                <a:avLst/>
              </a:prstGeom>
              <a:blipFill>
                <a:blip r:embed="rId4"/>
                <a:stretch>
                  <a:fillRect l="-3738" r="-2804"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A9EB745-9ABF-47DE-9951-8A3CCAE1D4D0}"/>
              </a:ext>
            </a:extLst>
          </p:cNvPr>
          <p:cNvSpPr txBox="1"/>
          <p:nvPr/>
        </p:nvSpPr>
        <p:spPr>
          <a:xfrm>
            <a:off x="4740584" y="2814680"/>
            <a:ext cx="9541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/>
              <a:t>주간연장지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DD9D0D-0BBC-4433-AA38-E2E889875FE0}"/>
                  </a:ext>
                </a:extLst>
              </p:cNvPr>
              <p:cNvSpPr txBox="1"/>
              <p:nvPr/>
            </p:nvSpPr>
            <p:spPr>
              <a:xfrm>
                <a:off x="5541084" y="4534641"/>
                <a:ext cx="650050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1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DD9D0D-0BBC-4433-AA38-E2E889875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084" y="4534641"/>
                <a:ext cx="650050" cy="169277"/>
              </a:xfrm>
              <a:prstGeom prst="rect">
                <a:avLst/>
              </a:prstGeom>
              <a:blipFill>
                <a:blip r:embed="rId4"/>
                <a:stretch>
                  <a:fillRect l="-3738" r="-2804"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C9D35-493B-4107-AEF2-8988CDFFB44B}"/>
                  </a:ext>
                </a:extLst>
              </p:cNvPr>
              <p:cNvSpPr txBox="1"/>
              <p:nvPr/>
            </p:nvSpPr>
            <p:spPr>
              <a:xfrm>
                <a:off x="5549176" y="4534641"/>
                <a:ext cx="692497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ko-KR" altLang="en-US" sz="1100" b="1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C9D35-493B-4107-AEF2-8988CDFFB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76" y="4534641"/>
                <a:ext cx="692497" cy="169277"/>
              </a:xfrm>
              <a:prstGeom prst="rect">
                <a:avLst/>
              </a:prstGeom>
              <a:blipFill>
                <a:blip r:embed="rId5"/>
                <a:stretch>
                  <a:fillRect l="-2632" r="-3509"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C37520-25D1-475B-A2D6-B8778EBA035A}"/>
                  </a:ext>
                </a:extLst>
              </p:cNvPr>
              <p:cNvSpPr txBox="1"/>
              <p:nvPr/>
            </p:nvSpPr>
            <p:spPr>
              <a:xfrm>
                <a:off x="5572103" y="5051183"/>
                <a:ext cx="692497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ko-KR" altLang="en-US" sz="1100" b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C37520-25D1-475B-A2D6-B8778EBA0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03" y="5051183"/>
                <a:ext cx="692497" cy="169277"/>
              </a:xfrm>
              <a:prstGeom prst="rect">
                <a:avLst/>
              </a:prstGeom>
              <a:blipFill>
                <a:blip r:embed="rId6"/>
                <a:stretch>
                  <a:fillRect l="-2632" r="-3509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D3DB0B-61C0-4E13-BBF6-ED3C241F4588}"/>
                  </a:ext>
                </a:extLst>
              </p:cNvPr>
              <p:cNvSpPr txBox="1"/>
              <p:nvPr/>
            </p:nvSpPr>
            <p:spPr>
              <a:xfrm>
                <a:off x="4516592" y="4063405"/>
                <a:ext cx="692497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ko-KR" altLang="en-US" sz="1100" b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D3DB0B-61C0-4E13-BBF6-ED3C241F4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592" y="4063405"/>
                <a:ext cx="692497" cy="169277"/>
              </a:xfrm>
              <a:prstGeom prst="rect">
                <a:avLst/>
              </a:prstGeom>
              <a:blipFill>
                <a:blip r:embed="rId7"/>
                <a:stretch>
                  <a:fillRect l="-2632" r="-3509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2216F4-D52A-4E23-8913-101F46038F88}"/>
                  </a:ext>
                </a:extLst>
              </p:cNvPr>
              <p:cNvSpPr txBox="1"/>
              <p:nvPr/>
            </p:nvSpPr>
            <p:spPr>
              <a:xfrm>
                <a:off x="5983442" y="3482027"/>
                <a:ext cx="692497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altLang="ko-KR" sz="11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ko-KR" altLang="en-US" sz="11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2216F4-D52A-4E23-8913-101F46038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42" y="3482027"/>
                <a:ext cx="692497" cy="169277"/>
              </a:xfrm>
              <a:prstGeom prst="rect">
                <a:avLst/>
              </a:prstGeom>
              <a:blipFill>
                <a:blip r:embed="rId8"/>
                <a:stretch>
                  <a:fillRect l="-2655" r="-4425"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그림 35">
            <a:extLst>
              <a:ext uri="{FF2B5EF4-FFF2-40B4-BE49-F238E27FC236}">
                <a16:creationId xmlns:a16="http://schemas.microsoft.com/office/drawing/2014/main" id="{BBE5179F-744A-4883-B4B9-833688069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097">
            <a:off x="4854222" y="3129466"/>
            <a:ext cx="547075" cy="5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0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Box 613">
            <a:extLst>
              <a:ext uri="{FF2B5EF4-FFF2-40B4-BE49-F238E27FC236}">
                <a16:creationId xmlns:a16="http://schemas.microsoft.com/office/drawing/2014/main" id="{8D68F645-1B23-417C-99D0-060AA100D09E}"/>
              </a:ext>
            </a:extLst>
          </p:cNvPr>
          <p:cNvSpPr txBox="1"/>
          <p:nvPr/>
        </p:nvSpPr>
        <p:spPr>
          <a:xfrm>
            <a:off x="1911799" y="4713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/>
              <a:t>변칙주간형</a:t>
            </a:r>
          </a:p>
        </p:txBody>
      </p:sp>
      <p:grpSp>
        <p:nvGrpSpPr>
          <p:cNvPr id="282" name="그룹 281">
            <a:extLst>
              <a:ext uri="{FF2B5EF4-FFF2-40B4-BE49-F238E27FC236}">
                <a16:creationId xmlns:a16="http://schemas.microsoft.com/office/drawing/2014/main" id="{BA0E2D01-0275-4258-89FC-8FEA7699E3A5}"/>
              </a:ext>
            </a:extLst>
          </p:cNvPr>
          <p:cNvGrpSpPr/>
          <p:nvPr/>
        </p:nvGrpSpPr>
        <p:grpSpPr>
          <a:xfrm>
            <a:off x="168981" y="794998"/>
            <a:ext cx="1695450" cy="2418102"/>
            <a:chOff x="315031" y="4439898"/>
            <a:chExt cx="1695450" cy="2418102"/>
          </a:xfrm>
        </p:grpSpPr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1291B58C-B747-49D3-8E76-DE1AFAA4BC7E}"/>
                </a:ext>
              </a:extLst>
            </p:cNvPr>
            <p:cNvGrpSpPr/>
            <p:nvPr/>
          </p:nvGrpSpPr>
          <p:grpSpPr>
            <a:xfrm>
              <a:off x="315031" y="6334625"/>
              <a:ext cx="1695450" cy="142875"/>
              <a:chOff x="1809750" y="6257925"/>
              <a:chExt cx="1695450" cy="142875"/>
            </a:xfrm>
          </p:grpSpPr>
          <p:cxnSp>
            <p:nvCxnSpPr>
              <p:cNvPr id="194" name="직선 연결선 193">
                <a:extLst>
                  <a:ext uri="{FF2B5EF4-FFF2-40B4-BE49-F238E27FC236}">
                    <a16:creationId xmlns:a16="http://schemas.microsoft.com/office/drawing/2014/main" id="{3D4EFFCF-2C88-4AFE-9567-5D180B57DDA7}"/>
                  </a:ext>
                </a:extLst>
              </p:cNvPr>
              <p:cNvCxnSpPr/>
              <p:nvPr/>
            </p:nvCxnSpPr>
            <p:spPr>
              <a:xfrm>
                <a:off x="1809750" y="6257925"/>
                <a:ext cx="169545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194">
                <a:extLst>
                  <a:ext uri="{FF2B5EF4-FFF2-40B4-BE49-F238E27FC236}">
                    <a16:creationId xmlns:a16="http://schemas.microsoft.com/office/drawing/2014/main" id="{288D4896-FC5F-4B49-8751-8578EC060E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4384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195">
                <a:extLst>
                  <a:ext uri="{FF2B5EF4-FFF2-40B4-BE49-F238E27FC236}">
                    <a16:creationId xmlns:a16="http://schemas.microsoft.com/office/drawing/2014/main" id="{682CECB9-6F50-48C4-8929-43770E0248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755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196">
                <a:extLst>
                  <a:ext uri="{FF2B5EF4-FFF2-40B4-BE49-F238E27FC236}">
                    <a16:creationId xmlns:a16="http://schemas.microsoft.com/office/drawing/2014/main" id="{1ADB1B13-7C73-4ABB-B335-9670A1D8E2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669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197">
                <a:extLst>
                  <a:ext uri="{FF2B5EF4-FFF2-40B4-BE49-F238E27FC236}">
                    <a16:creationId xmlns:a16="http://schemas.microsoft.com/office/drawing/2014/main" id="{FCF16754-563B-453B-80F3-CEECA5AC9C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0583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198">
                <a:extLst>
                  <a:ext uri="{FF2B5EF4-FFF2-40B4-BE49-F238E27FC236}">
                    <a16:creationId xmlns:a16="http://schemas.microsoft.com/office/drawing/2014/main" id="{51F822BB-6BED-4345-8249-4005361A87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0400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직선 연결선 199">
                <a:extLst>
                  <a:ext uri="{FF2B5EF4-FFF2-40B4-BE49-F238E27FC236}">
                    <a16:creationId xmlns:a16="http://schemas.microsoft.com/office/drawing/2014/main" id="{A4E230AF-1E63-405A-B097-BC7FB6D0ED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642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직선 연결선 200">
                <a:extLst>
                  <a:ext uri="{FF2B5EF4-FFF2-40B4-BE49-F238E27FC236}">
                    <a16:creationId xmlns:a16="http://schemas.microsoft.com/office/drawing/2014/main" id="{399F2C4E-8398-42C7-B0EE-929451A047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099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직선 연결선 201">
                <a:extLst>
                  <a:ext uri="{FF2B5EF4-FFF2-40B4-BE49-F238E27FC236}">
                    <a16:creationId xmlns:a16="http://schemas.microsoft.com/office/drawing/2014/main" id="{8BBA9E0E-5073-45BF-9AD1-1FB8B149F6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013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직선 연결선 202">
                <a:extLst>
                  <a:ext uri="{FF2B5EF4-FFF2-40B4-BE49-F238E27FC236}">
                    <a16:creationId xmlns:a16="http://schemas.microsoft.com/office/drawing/2014/main" id="{13D17609-0672-4BA8-83EA-624EF156B9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927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직선 연결선 203">
                <a:extLst>
                  <a:ext uri="{FF2B5EF4-FFF2-40B4-BE49-F238E27FC236}">
                    <a16:creationId xmlns:a16="http://schemas.microsoft.com/office/drawing/2014/main" id="{6C9ADE11-A72C-4CE9-884F-D11151D47A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298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직선 연결선 204">
                <a:extLst>
                  <a:ext uri="{FF2B5EF4-FFF2-40B4-BE49-F238E27FC236}">
                    <a16:creationId xmlns:a16="http://schemas.microsoft.com/office/drawing/2014/main" id="{4D647E76-D8D0-44EC-B12D-FC3B39D334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556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직선 연결선 205">
                <a:extLst>
                  <a:ext uri="{FF2B5EF4-FFF2-40B4-BE49-F238E27FC236}">
                    <a16:creationId xmlns:a16="http://schemas.microsoft.com/office/drawing/2014/main" id="{9ACFBE90-0A3B-4B56-B8F4-0E53218344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470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직선 연결선 206">
                <a:extLst>
                  <a:ext uri="{FF2B5EF4-FFF2-40B4-BE49-F238E27FC236}">
                    <a16:creationId xmlns:a16="http://schemas.microsoft.com/office/drawing/2014/main" id="{910EA568-867B-402E-A5CA-C6350AFF2E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841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직선 연결선 207">
                <a:extLst>
                  <a:ext uri="{FF2B5EF4-FFF2-40B4-BE49-F238E27FC236}">
                    <a16:creationId xmlns:a16="http://schemas.microsoft.com/office/drawing/2014/main" id="{AEB02409-9968-4FD2-96DE-E473C62E01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2212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직선 연결선 208">
                <a:extLst>
                  <a:ext uri="{FF2B5EF4-FFF2-40B4-BE49-F238E27FC236}">
                    <a16:creationId xmlns:a16="http://schemas.microsoft.com/office/drawing/2014/main" id="{361075AD-A431-4A17-94C6-D622492DDF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1265" y="6257925"/>
                <a:ext cx="190500" cy="1428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0" name="직선 연결선 209">
              <a:extLst>
                <a:ext uri="{FF2B5EF4-FFF2-40B4-BE49-F238E27FC236}">
                  <a16:creationId xmlns:a16="http://schemas.microsoft.com/office/drawing/2014/main" id="{D4D28588-4826-4F1B-91AC-6AE9A34B3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006" y="6229850"/>
              <a:ext cx="66675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081BCFBE-D24B-45E7-A145-AF6E96DFA609}"/>
                    </a:ext>
                  </a:extLst>
                </p:cNvPr>
                <p:cNvSpPr txBox="1"/>
                <p:nvPr/>
              </p:nvSpPr>
              <p:spPr>
                <a:xfrm>
                  <a:off x="1438959" y="4851910"/>
                  <a:ext cx="425373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081BCFBE-D24B-45E7-A145-AF6E96DFA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959" y="4851910"/>
                  <a:ext cx="425373" cy="153888"/>
                </a:xfrm>
                <a:prstGeom prst="rect">
                  <a:avLst/>
                </a:prstGeom>
                <a:blipFill>
                  <a:blip r:embed="rId2"/>
                  <a:stretch>
                    <a:fillRect l="-4286" r="-5714" b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6CB34134-9937-443E-ACA6-EF1AE57D7C87}"/>
                </a:ext>
              </a:extLst>
            </p:cNvPr>
            <p:cNvSpPr/>
            <p:nvPr/>
          </p:nvSpPr>
          <p:spPr>
            <a:xfrm>
              <a:off x="981075" y="4743450"/>
              <a:ext cx="161925" cy="1591175"/>
            </a:xfrm>
            <a:custGeom>
              <a:avLst/>
              <a:gdLst>
                <a:gd name="connsiteX0" fmla="*/ 0 w 342900"/>
                <a:gd name="connsiteY0" fmla="*/ 1752600 h 1752600"/>
                <a:gd name="connsiteX1" fmla="*/ 0 w 342900"/>
                <a:gd name="connsiteY1" fmla="*/ 1752600 h 1752600"/>
                <a:gd name="connsiteX2" fmla="*/ 47625 w 342900"/>
                <a:gd name="connsiteY2" fmla="*/ 1685925 h 1752600"/>
                <a:gd name="connsiteX3" fmla="*/ 104775 w 342900"/>
                <a:gd name="connsiteY3" fmla="*/ 1638300 h 1752600"/>
                <a:gd name="connsiteX4" fmla="*/ 161925 w 342900"/>
                <a:gd name="connsiteY4" fmla="*/ 314325 h 1752600"/>
                <a:gd name="connsiteX5" fmla="*/ 238125 w 342900"/>
                <a:gd name="connsiteY5" fmla="*/ 0 h 1752600"/>
                <a:gd name="connsiteX6" fmla="*/ 342900 w 342900"/>
                <a:gd name="connsiteY6" fmla="*/ 0 h 1752600"/>
                <a:gd name="connsiteX7" fmla="*/ 304800 w 342900"/>
                <a:gd name="connsiteY7" fmla="*/ 1733550 h 1752600"/>
                <a:gd name="connsiteX8" fmla="*/ 0 w 342900"/>
                <a:gd name="connsiteY8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752600">
                  <a:moveTo>
                    <a:pt x="0" y="1752600"/>
                  </a:moveTo>
                  <a:lnTo>
                    <a:pt x="0" y="1752600"/>
                  </a:lnTo>
                  <a:lnTo>
                    <a:pt x="47625" y="1685925"/>
                  </a:lnTo>
                  <a:lnTo>
                    <a:pt x="104775" y="1638300"/>
                  </a:lnTo>
                  <a:lnTo>
                    <a:pt x="161925" y="314325"/>
                  </a:lnTo>
                  <a:lnTo>
                    <a:pt x="238125" y="0"/>
                  </a:lnTo>
                  <a:lnTo>
                    <a:pt x="342900" y="0"/>
                  </a:lnTo>
                  <a:lnTo>
                    <a:pt x="304800" y="1733550"/>
                  </a:lnTo>
                  <a:lnTo>
                    <a:pt x="0" y="175260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5" name="그룹 224">
              <a:extLst>
                <a:ext uri="{FF2B5EF4-FFF2-40B4-BE49-F238E27FC236}">
                  <a16:creationId xmlns:a16="http://schemas.microsoft.com/office/drawing/2014/main" id="{12D6A55B-2F7A-41A5-AE4D-87D6C0FE5630}"/>
                </a:ext>
              </a:extLst>
            </p:cNvPr>
            <p:cNvGrpSpPr/>
            <p:nvPr/>
          </p:nvGrpSpPr>
          <p:grpSpPr>
            <a:xfrm>
              <a:off x="1219906" y="4828859"/>
              <a:ext cx="285750" cy="1514791"/>
              <a:chOff x="4362450" y="4857750"/>
              <a:chExt cx="285750" cy="304800"/>
            </a:xfrm>
          </p:grpSpPr>
          <p:cxnSp>
            <p:nvCxnSpPr>
              <p:cNvPr id="226" name="직선 연결선 225">
                <a:extLst>
                  <a:ext uri="{FF2B5EF4-FFF2-40B4-BE49-F238E27FC236}">
                    <a16:creationId xmlns:a16="http://schemas.microsoft.com/office/drawing/2014/main" id="{6C823790-CCD2-4250-B800-6C0180CF7792}"/>
                  </a:ext>
                </a:extLst>
              </p:cNvPr>
              <p:cNvCxnSpPr/>
              <p:nvPr/>
            </p:nvCxnSpPr>
            <p:spPr>
              <a:xfrm>
                <a:off x="4362450" y="48577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직선 연결선 226">
                <a:extLst>
                  <a:ext uri="{FF2B5EF4-FFF2-40B4-BE49-F238E27FC236}">
                    <a16:creationId xmlns:a16="http://schemas.microsoft.com/office/drawing/2014/main" id="{CBC2D88A-51E9-40F3-A965-40ACCB5885FD}"/>
                  </a:ext>
                </a:extLst>
              </p:cNvPr>
              <p:cNvCxnSpPr/>
              <p:nvPr/>
            </p:nvCxnSpPr>
            <p:spPr>
              <a:xfrm>
                <a:off x="4362450" y="51625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직선 화살표 연결선 227">
                <a:extLst>
                  <a:ext uri="{FF2B5EF4-FFF2-40B4-BE49-F238E27FC236}">
                    <a16:creationId xmlns:a16="http://schemas.microsoft.com/office/drawing/2014/main" id="{E1E79496-4A6D-4A80-B5E5-AB2916A0F56B}"/>
                  </a:ext>
                </a:extLst>
              </p:cNvPr>
              <p:cNvCxnSpPr/>
              <p:nvPr/>
            </p:nvCxnSpPr>
            <p:spPr>
              <a:xfrm>
                <a:off x="4495800" y="4857750"/>
                <a:ext cx="0" cy="2952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그룹 228">
              <a:extLst>
                <a:ext uri="{FF2B5EF4-FFF2-40B4-BE49-F238E27FC236}">
                  <a16:creationId xmlns:a16="http://schemas.microsoft.com/office/drawing/2014/main" id="{B1239CDC-5342-4A07-81C2-65308269B9B2}"/>
                </a:ext>
              </a:extLst>
            </p:cNvPr>
            <p:cNvGrpSpPr/>
            <p:nvPr/>
          </p:nvGrpSpPr>
          <p:grpSpPr>
            <a:xfrm>
              <a:off x="1343731" y="5591176"/>
              <a:ext cx="285750" cy="733424"/>
              <a:chOff x="4362450" y="4857750"/>
              <a:chExt cx="285750" cy="304800"/>
            </a:xfrm>
          </p:grpSpPr>
          <p:cxnSp>
            <p:nvCxnSpPr>
              <p:cNvPr id="230" name="직선 연결선 229">
                <a:extLst>
                  <a:ext uri="{FF2B5EF4-FFF2-40B4-BE49-F238E27FC236}">
                    <a16:creationId xmlns:a16="http://schemas.microsoft.com/office/drawing/2014/main" id="{4604C89B-364B-47C0-B9AA-FCD19B65C684}"/>
                  </a:ext>
                </a:extLst>
              </p:cNvPr>
              <p:cNvCxnSpPr/>
              <p:nvPr/>
            </p:nvCxnSpPr>
            <p:spPr>
              <a:xfrm>
                <a:off x="4362450" y="48577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직선 연결선 230">
                <a:extLst>
                  <a:ext uri="{FF2B5EF4-FFF2-40B4-BE49-F238E27FC236}">
                    <a16:creationId xmlns:a16="http://schemas.microsoft.com/office/drawing/2014/main" id="{7468F4D5-2E5D-4EA9-9E3E-8597D336EB4C}"/>
                  </a:ext>
                </a:extLst>
              </p:cNvPr>
              <p:cNvCxnSpPr/>
              <p:nvPr/>
            </p:nvCxnSpPr>
            <p:spPr>
              <a:xfrm>
                <a:off x="4362450" y="51625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직선 화살표 연결선 231">
                <a:extLst>
                  <a:ext uri="{FF2B5EF4-FFF2-40B4-BE49-F238E27FC236}">
                    <a16:creationId xmlns:a16="http://schemas.microsoft.com/office/drawing/2014/main" id="{A8D3598B-2179-475C-A603-64181D458299}"/>
                  </a:ext>
                </a:extLst>
              </p:cNvPr>
              <p:cNvCxnSpPr/>
              <p:nvPr/>
            </p:nvCxnSpPr>
            <p:spPr>
              <a:xfrm>
                <a:off x="4495800" y="4857750"/>
                <a:ext cx="0" cy="2952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AEF4B1EC-DE02-4601-AED8-47C3454AC287}"/>
                </a:ext>
              </a:extLst>
            </p:cNvPr>
            <p:cNvSpPr txBox="1"/>
            <p:nvPr/>
          </p:nvSpPr>
          <p:spPr>
            <a:xfrm>
              <a:off x="615624" y="6581001"/>
              <a:ext cx="10935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/>
                <a:t>1</a:t>
              </a:r>
              <a:r>
                <a:rPr lang="ko-KR" altLang="en-US" sz="1200"/>
                <a:t>년차 식재후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B7F2C8EF-2BDA-4012-8524-FF3C035C829C}"/>
                    </a:ext>
                  </a:extLst>
                </p:cNvPr>
                <p:cNvSpPr txBox="1"/>
                <p:nvPr/>
              </p:nvSpPr>
              <p:spPr>
                <a:xfrm>
                  <a:off x="1610409" y="5518660"/>
                  <a:ext cx="354841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B7F2C8EF-2BDA-4012-8524-FF3C035C8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0409" y="5518660"/>
                  <a:ext cx="354841" cy="153888"/>
                </a:xfrm>
                <a:prstGeom prst="rect">
                  <a:avLst/>
                </a:prstGeom>
                <a:blipFill>
                  <a:blip r:embed="rId3"/>
                  <a:stretch>
                    <a:fillRect l="-5172" r="-8621" b="-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2" name="그림 241">
              <a:extLst>
                <a:ext uri="{FF2B5EF4-FFF2-40B4-BE49-F238E27FC236}">
                  <a16:creationId xmlns:a16="http://schemas.microsoft.com/office/drawing/2014/main" id="{48C627BC-DD69-4AA8-BED5-D9125676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097">
              <a:off x="693659" y="4439898"/>
              <a:ext cx="448552" cy="369937"/>
            </a:xfrm>
            <a:prstGeom prst="rect">
              <a:avLst/>
            </a:prstGeom>
          </p:spPr>
        </p:pic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F811D93B-8206-42C0-8016-98B96ABBB24F}"/>
                </a:ext>
              </a:extLst>
            </p:cNvPr>
            <p:cNvGrpSpPr/>
            <p:nvPr/>
          </p:nvGrpSpPr>
          <p:grpSpPr>
            <a:xfrm>
              <a:off x="1146481" y="4673600"/>
              <a:ext cx="139394" cy="130175"/>
              <a:chOff x="1580667" y="3600954"/>
              <a:chExt cx="404635" cy="181175"/>
            </a:xfrm>
          </p:grpSpPr>
          <p:sp>
            <p:nvSpPr>
              <p:cNvPr id="812" name="타원 811">
                <a:extLst>
                  <a:ext uri="{FF2B5EF4-FFF2-40B4-BE49-F238E27FC236}">
                    <a16:creationId xmlns:a16="http://schemas.microsoft.com/office/drawing/2014/main" id="{C241F7BD-DFDF-4A4D-83FE-AE2529BE35C3}"/>
                  </a:ext>
                </a:extLst>
              </p:cNvPr>
              <p:cNvSpPr/>
              <p:nvPr/>
            </p:nvSpPr>
            <p:spPr>
              <a:xfrm rot="4063665">
                <a:off x="1741991" y="3497483"/>
                <a:ext cx="81987" cy="40463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3" name="타원 812">
                <a:extLst>
                  <a:ext uri="{FF2B5EF4-FFF2-40B4-BE49-F238E27FC236}">
                    <a16:creationId xmlns:a16="http://schemas.microsoft.com/office/drawing/2014/main" id="{75793095-1035-4E42-AE52-4CA9AD2EBBB6}"/>
                  </a:ext>
                </a:extLst>
              </p:cNvPr>
              <p:cNvSpPr/>
              <p:nvPr/>
            </p:nvSpPr>
            <p:spPr>
              <a:xfrm rot="2369434">
                <a:off x="1658474" y="3600954"/>
                <a:ext cx="106124" cy="18117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15" name="그룹 814">
              <a:extLst>
                <a:ext uri="{FF2B5EF4-FFF2-40B4-BE49-F238E27FC236}">
                  <a16:creationId xmlns:a16="http://schemas.microsoft.com/office/drawing/2014/main" id="{3CC58B14-9605-40EF-A9C5-71319EBFF8C6}"/>
                </a:ext>
              </a:extLst>
            </p:cNvPr>
            <p:cNvGrpSpPr/>
            <p:nvPr/>
          </p:nvGrpSpPr>
          <p:grpSpPr>
            <a:xfrm>
              <a:off x="1136956" y="5105400"/>
              <a:ext cx="139394" cy="130175"/>
              <a:chOff x="1580667" y="3600954"/>
              <a:chExt cx="404635" cy="181175"/>
            </a:xfrm>
          </p:grpSpPr>
          <p:sp>
            <p:nvSpPr>
              <p:cNvPr id="816" name="타원 815">
                <a:extLst>
                  <a:ext uri="{FF2B5EF4-FFF2-40B4-BE49-F238E27FC236}">
                    <a16:creationId xmlns:a16="http://schemas.microsoft.com/office/drawing/2014/main" id="{3466B715-EABC-410B-9AE4-86A11E437B3E}"/>
                  </a:ext>
                </a:extLst>
              </p:cNvPr>
              <p:cNvSpPr/>
              <p:nvPr/>
            </p:nvSpPr>
            <p:spPr>
              <a:xfrm rot="4063665">
                <a:off x="1741991" y="3497483"/>
                <a:ext cx="81987" cy="40463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7" name="타원 816">
                <a:extLst>
                  <a:ext uri="{FF2B5EF4-FFF2-40B4-BE49-F238E27FC236}">
                    <a16:creationId xmlns:a16="http://schemas.microsoft.com/office/drawing/2014/main" id="{64365DE3-EBB3-43DD-B684-62545F9CF41D}"/>
                  </a:ext>
                </a:extLst>
              </p:cNvPr>
              <p:cNvSpPr/>
              <p:nvPr/>
            </p:nvSpPr>
            <p:spPr>
              <a:xfrm rot="2369434">
                <a:off x="1658474" y="3600954"/>
                <a:ext cx="106124" cy="18117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18" name="그룹 817">
              <a:extLst>
                <a:ext uri="{FF2B5EF4-FFF2-40B4-BE49-F238E27FC236}">
                  <a16:creationId xmlns:a16="http://schemas.microsoft.com/office/drawing/2014/main" id="{EF2C85CF-52FB-4F71-BB74-6B5E5A628891}"/>
                </a:ext>
              </a:extLst>
            </p:cNvPr>
            <p:cNvGrpSpPr/>
            <p:nvPr/>
          </p:nvGrpSpPr>
          <p:grpSpPr>
            <a:xfrm rot="11780485" flipV="1">
              <a:off x="898524" y="5226051"/>
              <a:ext cx="171450" cy="139700"/>
              <a:chOff x="1580667" y="3600954"/>
              <a:chExt cx="404635" cy="181175"/>
            </a:xfrm>
          </p:grpSpPr>
          <p:sp>
            <p:nvSpPr>
              <p:cNvPr id="819" name="타원 818">
                <a:extLst>
                  <a:ext uri="{FF2B5EF4-FFF2-40B4-BE49-F238E27FC236}">
                    <a16:creationId xmlns:a16="http://schemas.microsoft.com/office/drawing/2014/main" id="{4838C196-D6E5-43D0-8E2A-FFB167199241}"/>
                  </a:ext>
                </a:extLst>
              </p:cNvPr>
              <p:cNvSpPr/>
              <p:nvPr/>
            </p:nvSpPr>
            <p:spPr>
              <a:xfrm rot="4063665">
                <a:off x="1741991" y="3497483"/>
                <a:ext cx="81987" cy="40463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0" name="타원 819">
                <a:extLst>
                  <a:ext uri="{FF2B5EF4-FFF2-40B4-BE49-F238E27FC236}">
                    <a16:creationId xmlns:a16="http://schemas.microsoft.com/office/drawing/2014/main" id="{3E1992A0-D6A1-40CA-8682-93B0EDC9F708}"/>
                  </a:ext>
                </a:extLst>
              </p:cNvPr>
              <p:cNvSpPr/>
              <p:nvPr/>
            </p:nvSpPr>
            <p:spPr>
              <a:xfrm rot="2369434">
                <a:off x="1658474" y="3600954"/>
                <a:ext cx="106124" cy="18117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4" name="그룹 823">
              <a:extLst>
                <a:ext uri="{FF2B5EF4-FFF2-40B4-BE49-F238E27FC236}">
                  <a16:creationId xmlns:a16="http://schemas.microsoft.com/office/drawing/2014/main" id="{2C2E993E-C6AF-43AD-98AA-A33FBF109014}"/>
                </a:ext>
              </a:extLst>
            </p:cNvPr>
            <p:cNvGrpSpPr/>
            <p:nvPr/>
          </p:nvGrpSpPr>
          <p:grpSpPr>
            <a:xfrm>
              <a:off x="1127431" y="5464175"/>
              <a:ext cx="139394" cy="130175"/>
              <a:chOff x="1580667" y="3600954"/>
              <a:chExt cx="404635" cy="181175"/>
            </a:xfrm>
          </p:grpSpPr>
          <p:sp>
            <p:nvSpPr>
              <p:cNvPr id="825" name="타원 824">
                <a:extLst>
                  <a:ext uri="{FF2B5EF4-FFF2-40B4-BE49-F238E27FC236}">
                    <a16:creationId xmlns:a16="http://schemas.microsoft.com/office/drawing/2014/main" id="{A6786B6B-E906-408A-B9C5-DF6E59919289}"/>
                  </a:ext>
                </a:extLst>
              </p:cNvPr>
              <p:cNvSpPr/>
              <p:nvPr/>
            </p:nvSpPr>
            <p:spPr>
              <a:xfrm rot="4063665">
                <a:off x="1741991" y="3497483"/>
                <a:ext cx="81987" cy="40463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6" name="타원 825">
                <a:extLst>
                  <a:ext uri="{FF2B5EF4-FFF2-40B4-BE49-F238E27FC236}">
                    <a16:creationId xmlns:a16="http://schemas.microsoft.com/office/drawing/2014/main" id="{D26608D5-C845-4F55-938F-75D0B418F59B}"/>
                  </a:ext>
                </a:extLst>
              </p:cNvPr>
              <p:cNvSpPr/>
              <p:nvPr/>
            </p:nvSpPr>
            <p:spPr>
              <a:xfrm rot="2369434">
                <a:off x="1658474" y="3600954"/>
                <a:ext cx="106124" cy="18117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7" name="그룹 826">
              <a:extLst>
                <a:ext uri="{FF2B5EF4-FFF2-40B4-BE49-F238E27FC236}">
                  <a16:creationId xmlns:a16="http://schemas.microsoft.com/office/drawing/2014/main" id="{340B3FE7-A2D2-4B08-BCF8-BDC7E14C9F5F}"/>
                </a:ext>
              </a:extLst>
            </p:cNvPr>
            <p:cNvGrpSpPr/>
            <p:nvPr/>
          </p:nvGrpSpPr>
          <p:grpSpPr>
            <a:xfrm rot="11780485" flipV="1">
              <a:off x="908050" y="4905377"/>
              <a:ext cx="171450" cy="139700"/>
              <a:chOff x="1580667" y="3600954"/>
              <a:chExt cx="404635" cy="181175"/>
            </a:xfrm>
          </p:grpSpPr>
          <p:sp>
            <p:nvSpPr>
              <p:cNvPr id="828" name="타원 827">
                <a:extLst>
                  <a:ext uri="{FF2B5EF4-FFF2-40B4-BE49-F238E27FC236}">
                    <a16:creationId xmlns:a16="http://schemas.microsoft.com/office/drawing/2014/main" id="{67FC19F0-7737-4473-AE91-503F52B6210A}"/>
                  </a:ext>
                </a:extLst>
              </p:cNvPr>
              <p:cNvSpPr/>
              <p:nvPr/>
            </p:nvSpPr>
            <p:spPr>
              <a:xfrm rot="4063665">
                <a:off x="1741991" y="3497483"/>
                <a:ext cx="81987" cy="40463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9" name="타원 828">
                <a:extLst>
                  <a:ext uri="{FF2B5EF4-FFF2-40B4-BE49-F238E27FC236}">
                    <a16:creationId xmlns:a16="http://schemas.microsoft.com/office/drawing/2014/main" id="{74949192-4225-4467-9D8E-D12A5147B2D8}"/>
                  </a:ext>
                </a:extLst>
              </p:cNvPr>
              <p:cNvSpPr/>
              <p:nvPr/>
            </p:nvSpPr>
            <p:spPr>
              <a:xfrm rot="2369434">
                <a:off x="1658474" y="3600954"/>
                <a:ext cx="106124" cy="18117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01" name="TextBox 600">
            <a:extLst>
              <a:ext uri="{FF2B5EF4-FFF2-40B4-BE49-F238E27FC236}">
                <a16:creationId xmlns:a16="http://schemas.microsoft.com/office/drawing/2014/main" id="{42F56798-8483-401F-83C7-15720AAA81A5}"/>
              </a:ext>
            </a:extLst>
          </p:cNvPr>
          <p:cNvSpPr txBox="1"/>
          <p:nvPr/>
        </p:nvSpPr>
        <p:spPr>
          <a:xfrm>
            <a:off x="4157925" y="208915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주간연장지</a:t>
            </a:r>
          </a:p>
        </p:txBody>
      </p:sp>
      <p:grpSp>
        <p:nvGrpSpPr>
          <p:cNvPr id="717" name="그룹 716">
            <a:extLst>
              <a:ext uri="{FF2B5EF4-FFF2-40B4-BE49-F238E27FC236}">
                <a16:creationId xmlns:a16="http://schemas.microsoft.com/office/drawing/2014/main" id="{47500F86-94A5-426B-9969-91C50EBDACC1}"/>
              </a:ext>
            </a:extLst>
          </p:cNvPr>
          <p:cNvGrpSpPr/>
          <p:nvPr/>
        </p:nvGrpSpPr>
        <p:grpSpPr>
          <a:xfrm>
            <a:off x="3299320" y="6497972"/>
            <a:ext cx="1419634" cy="117819"/>
            <a:chOff x="1809750" y="6257925"/>
            <a:chExt cx="1695450" cy="142875"/>
          </a:xfrm>
        </p:grpSpPr>
        <p:cxnSp>
          <p:nvCxnSpPr>
            <p:cNvPr id="718" name="직선 연결선 717">
              <a:extLst>
                <a:ext uri="{FF2B5EF4-FFF2-40B4-BE49-F238E27FC236}">
                  <a16:creationId xmlns:a16="http://schemas.microsoft.com/office/drawing/2014/main" id="{EBCF2715-0089-46A1-BA73-47688E3370C6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직선 연결선 718">
              <a:extLst>
                <a:ext uri="{FF2B5EF4-FFF2-40B4-BE49-F238E27FC236}">
                  <a16:creationId xmlns:a16="http://schemas.microsoft.com/office/drawing/2014/main" id="{1BDC462C-E0F5-455C-BA03-21A6430C6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직선 연결선 719">
              <a:extLst>
                <a:ext uri="{FF2B5EF4-FFF2-40B4-BE49-F238E27FC236}">
                  <a16:creationId xmlns:a16="http://schemas.microsoft.com/office/drawing/2014/main" id="{27E6B577-51C0-432B-97A9-48FC75B9C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직선 연결선 720">
              <a:extLst>
                <a:ext uri="{FF2B5EF4-FFF2-40B4-BE49-F238E27FC236}">
                  <a16:creationId xmlns:a16="http://schemas.microsoft.com/office/drawing/2014/main" id="{B24FE308-E051-4A51-A42B-BB38C5711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직선 연결선 721">
              <a:extLst>
                <a:ext uri="{FF2B5EF4-FFF2-40B4-BE49-F238E27FC236}">
                  <a16:creationId xmlns:a16="http://schemas.microsoft.com/office/drawing/2014/main" id="{1EEA6757-6137-4EAA-93A1-37E23859AF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직선 연결선 722">
              <a:extLst>
                <a:ext uri="{FF2B5EF4-FFF2-40B4-BE49-F238E27FC236}">
                  <a16:creationId xmlns:a16="http://schemas.microsoft.com/office/drawing/2014/main" id="{334D9F50-C2F5-47FB-B706-5A1CA0337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직선 연결선 723">
              <a:extLst>
                <a:ext uri="{FF2B5EF4-FFF2-40B4-BE49-F238E27FC236}">
                  <a16:creationId xmlns:a16="http://schemas.microsoft.com/office/drawing/2014/main" id="{F663EF3E-5D36-48F3-82B1-DAA662142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직선 연결선 724">
              <a:extLst>
                <a:ext uri="{FF2B5EF4-FFF2-40B4-BE49-F238E27FC236}">
                  <a16:creationId xmlns:a16="http://schemas.microsoft.com/office/drawing/2014/main" id="{D0FED234-E3DF-4C0B-A3E3-EE4EFD42C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직선 연결선 725">
              <a:extLst>
                <a:ext uri="{FF2B5EF4-FFF2-40B4-BE49-F238E27FC236}">
                  <a16:creationId xmlns:a16="http://schemas.microsoft.com/office/drawing/2014/main" id="{30FB1B67-B88D-415B-ADC7-BA7CF7379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직선 연결선 726">
              <a:extLst>
                <a:ext uri="{FF2B5EF4-FFF2-40B4-BE49-F238E27FC236}">
                  <a16:creationId xmlns:a16="http://schemas.microsoft.com/office/drawing/2014/main" id="{D83262E0-53A0-46E2-9D09-869658EF3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직선 연결선 727">
              <a:extLst>
                <a:ext uri="{FF2B5EF4-FFF2-40B4-BE49-F238E27FC236}">
                  <a16:creationId xmlns:a16="http://schemas.microsoft.com/office/drawing/2014/main" id="{044C4853-E913-437F-A96E-84FC31FDF2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직선 연결선 728">
              <a:extLst>
                <a:ext uri="{FF2B5EF4-FFF2-40B4-BE49-F238E27FC236}">
                  <a16:creationId xmlns:a16="http://schemas.microsoft.com/office/drawing/2014/main" id="{24DC096C-8659-4B7C-B11E-88AC092C0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직선 연결선 729">
              <a:extLst>
                <a:ext uri="{FF2B5EF4-FFF2-40B4-BE49-F238E27FC236}">
                  <a16:creationId xmlns:a16="http://schemas.microsoft.com/office/drawing/2014/main" id="{73DEB9EC-55CC-4F08-9A4A-5B8CE2FA87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직선 연결선 730">
              <a:extLst>
                <a:ext uri="{FF2B5EF4-FFF2-40B4-BE49-F238E27FC236}">
                  <a16:creationId xmlns:a16="http://schemas.microsoft.com/office/drawing/2014/main" id="{A8F19AC9-8DF2-4EEF-8E5C-7968E0EB92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직선 연결선 731">
              <a:extLst>
                <a:ext uri="{FF2B5EF4-FFF2-40B4-BE49-F238E27FC236}">
                  <a16:creationId xmlns:a16="http://schemas.microsoft.com/office/drawing/2014/main" id="{5D0FFF31-D7E1-47B4-AD04-D6D614CCF7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직선 연결선 732">
              <a:extLst>
                <a:ext uri="{FF2B5EF4-FFF2-40B4-BE49-F238E27FC236}">
                  <a16:creationId xmlns:a16="http://schemas.microsoft.com/office/drawing/2014/main" id="{1EE75E62-0133-4FE8-88FA-AD81A7DFE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4" name="자유형: 도형 733">
            <a:extLst>
              <a:ext uri="{FF2B5EF4-FFF2-40B4-BE49-F238E27FC236}">
                <a16:creationId xmlns:a16="http://schemas.microsoft.com/office/drawing/2014/main" id="{D1F94DD5-4E11-4C4A-8A4B-DD74A7188F0E}"/>
              </a:ext>
            </a:extLst>
          </p:cNvPr>
          <p:cNvSpPr/>
          <p:nvPr/>
        </p:nvSpPr>
        <p:spPr>
          <a:xfrm>
            <a:off x="3822747" y="4668080"/>
            <a:ext cx="226267" cy="1829891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081034E6-1395-4182-ADFB-BD134504E57D}"/>
              </a:ext>
            </a:extLst>
          </p:cNvPr>
          <p:cNvSpPr txBox="1"/>
          <p:nvPr/>
        </p:nvSpPr>
        <p:spPr>
          <a:xfrm>
            <a:off x="2683982" y="6581001"/>
            <a:ext cx="4463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3</a:t>
            </a:r>
            <a:r>
              <a:rPr lang="ko-KR" altLang="en-US" sz="1200"/>
              <a:t>년차 여름</a:t>
            </a:r>
            <a:r>
              <a:rPr lang="en-US" altLang="ko-KR" sz="1200"/>
              <a:t>, </a:t>
            </a:r>
            <a:r>
              <a:rPr lang="ko-KR" altLang="en-US" sz="1200"/>
              <a:t>겨울전정</a:t>
            </a:r>
            <a:r>
              <a:rPr lang="en-US" altLang="ko-KR" sz="1200"/>
              <a:t>, </a:t>
            </a:r>
            <a:r>
              <a:rPr lang="ko-KR" altLang="en-US" sz="1200"/>
              <a:t>주간</a:t>
            </a:r>
            <a:r>
              <a:rPr lang="en-US" altLang="ko-KR" sz="1200"/>
              <a:t>,</a:t>
            </a:r>
            <a:r>
              <a:rPr lang="ko-KR" altLang="en-US" sz="1200"/>
              <a:t>주지</a:t>
            </a:r>
            <a:r>
              <a:rPr lang="en-US" altLang="ko-KR" sz="1200"/>
              <a:t>,</a:t>
            </a:r>
            <a:r>
              <a:rPr lang="ko-KR" altLang="en-US" sz="1200"/>
              <a:t>측지세력</a:t>
            </a:r>
            <a:r>
              <a:rPr lang="en-US" altLang="ko-KR" sz="1200"/>
              <a:t>(</a:t>
            </a:r>
            <a:r>
              <a:rPr lang="ko-KR" altLang="en-US" sz="1200"/>
              <a:t>굵기</a:t>
            </a:r>
            <a:r>
              <a:rPr lang="en-US" altLang="ko-KR" sz="1200"/>
              <a:t>)</a:t>
            </a:r>
            <a:r>
              <a:rPr lang="ko-KR" altLang="en-US" sz="1200"/>
              <a:t> 구별 명확하게</a:t>
            </a:r>
          </a:p>
        </p:txBody>
      </p:sp>
      <p:grpSp>
        <p:nvGrpSpPr>
          <p:cNvPr id="748" name="그룹 747">
            <a:extLst>
              <a:ext uri="{FF2B5EF4-FFF2-40B4-BE49-F238E27FC236}">
                <a16:creationId xmlns:a16="http://schemas.microsoft.com/office/drawing/2014/main" id="{8EB1BCBF-0AE0-4D60-8B12-88654640FA5D}"/>
              </a:ext>
            </a:extLst>
          </p:cNvPr>
          <p:cNvGrpSpPr/>
          <p:nvPr/>
        </p:nvGrpSpPr>
        <p:grpSpPr>
          <a:xfrm rot="19850877">
            <a:off x="3418683" y="2594268"/>
            <a:ext cx="1835256" cy="1928588"/>
            <a:chOff x="1905000" y="1877327"/>
            <a:chExt cx="2561728" cy="2180323"/>
          </a:xfrm>
        </p:grpSpPr>
        <p:sp>
          <p:nvSpPr>
            <p:cNvPr id="749" name="타원 748">
              <a:extLst>
                <a:ext uri="{FF2B5EF4-FFF2-40B4-BE49-F238E27FC236}">
                  <a16:creationId xmlns:a16="http://schemas.microsoft.com/office/drawing/2014/main" id="{09F928A9-2099-4B62-B63F-B5BB533797BA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0" name="타원 749">
              <a:extLst>
                <a:ext uri="{FF2B5EF4-FFF2-40B4-BE49-F238E27FC236}">
                  <a16:creationId xmlns:a16="http://schemas.microsoft.com/office/drawing/2014/main" id="{FDD2EF14-EFC3-4780-8269-E5702532335B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1" name="자유형: 도형 750">
              <a:extLst>
                <a:ext uri="{FF2B5EF4-FFF2-40B4-BE49-F238E27FC236}">
                  <a16:creationId xmlns:a16="http://schemas.microsoft.com/office/drawing/2014/main" id="{79ADEDBE-C035-4810-B239-ECDE271FDC78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2" name="그룹 751">
            <a:extLst>
              <a:ext uri="{FF2B5EF4-FFF2-40B4-BE49-F238E27FC236}">
                <a16:creationId xmlns:a16="http://schemas.microsoft.com/office/drawing/2014/main" id="{541EBC80-DAA5-4D52-8412-8827D5962247}"/>
              </a:ext>
            </a:extLst>
          </p:cNvPr>
          <p:cNvGrpSpPr/>
          <p:nvPr/>
        </p:nvGrpSpPr>
        <p:grpSpPr>
          <a:xfrm rot="946249">
            <a:off x="4080125" y="4645248"/>
            <a:ext cx="1777033" cy="1620712"/>
            <a:chOff x="1905000" y="1877327"/>
            <a:chExt cx="2561728" cy="2180323"/>
          </a:xfrm>
        </p:grpSpPr>
        <p:sp>
          <p:nvSpPr>
            <p:cNvPr id="753" name="타원 752">
              <a:extLst>
                <a:ext uri="{FF2B5EF4-FFF2-40B4-BE49-F238E27FC236}">
                  <a16:creationId xmlns:a16="http://schemas.microsoft.com/office/drawing/2014/main" id="{50006AB9-1CFD-48DC-B048-C75A1C4E299C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4" name="타원 753">
              <a:extLst>
                <a:ext uri="{FF2B5EF4-FFF2-40B4-BE49-F238E27FC236}">
                  <a16:creationId xmlns:a16="http://schemas.microsoft.com/office/drawing/2014/main" id="{35D7BB71-2F47-4ECC-963A-7BAFAEC177D3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5" name="자유형: 도형 754">
              <a:extLst>
                <a:ext uri="{FF2B5EF4-FFF2-40B4-BE49-F238E27FC236}">
                  <a16:creationId xmlns:a16="http://schemas.microsoft.com/office/drawing/2014/main" id="{AE3451F2-6B81-4DA0-ACB6-6AF6F341DC97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6" name="그룹 755">
            <a:extLst>
              <a:ext uri="{FF2B5EF4-FFF2-40B4-BE49-F238E27FC236}">
                <a16:creationId xmlns:a16="http://schemas.microsoft.com/office/drawing/2014/main" id="{8C433578-4C83-4747-BAA1-97095986E687}"/>
              </a:ext>
            </a:extLst>
          </p:cNvPr>
          <p:cNvGrpSpPr/>
          <p:nvPr/>
        </p:nvGrpSpPr>
        <p:grpSpPr>
          <a:xfrm flipH="1">
            <a:off x="2699875" y="3861428"/>
            <a:ext cx="1274496" cy="1564069"/>
            <a:chOff x="1905000" y="1877327"/>
            <a:chExt cx="2561728" cy="2180323"/>
          </a:xfrm>
        </p:grpSpPr>
        <p:sp>
          <p:nvSpPr>
            <p:cNvPr id="757" name="타원 756">
              <a:extLst>
                <a:ext uri="{FF2B5EF4-FFF2-40B4-BE49-F238E27FC236}">
                  <a16:creationId xmlns:a16="http://schemas.microsoft.com/office/drawing/2014/main" id="{0BF37019-0C8F-4D3C-A3A1-F14E581575E8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8" name="타원 757">
              <a:extLst>
                <a:ext uri="{FF2B5EF4-FFF2-40B4-BE49-F238E27FC236}">
                  <a16:creationId xmlns:a16="http://schemas.microsoft.com/office/drawing/2014/main" id="{A6A13D5F-6771-4878-A28D-0C53194FC461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9" name="자유형: 도형 758">
              <a:extLst>
                <a:ext uri="{FF2B5EF4-FFF2-40B4-BE49-F238E27FC236}">
                  <a16:creationId xmlns:a16="http://schemas.microsoft.com/office/drawing/2014/main" id="{3E2CD955-BC8C-483A-93A5-89FAA20D21FA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0" name="그룹 779">
            <a:extLst>
              <a:ext uri="{FF2B5EF4-FFF2-40B4-BE49-F238E27FC236}">
                <a16:creationId xmlns:a16="http://schemas.microsoft.com/office/drawing/2014/main" id="{301A3962-575D-4C26-BE20-468F24B5A993}"/>
              </a:ext>
            </a:extLst>
          </p:cNvPr>
          <p:cNvGrpSpPr/>
          <p:nvPr/>
        </p:nvGrpSpPr>
        <p:grpSpPr>
          <a:xfrm rot="3343824">
            <a:off x="4954011" y="5149922"/>
            <a:ext cx="611051" cy="649112"/>
            <a:chOff x="1905000" y="1877327"/>
            <a:chExt cx="2561728" cy="2180325"/>
          </a:xfrm>
        </p:grpSpPr>
        <p:sp>
          <p:nvSpPr>
            <p:cNvPr id="781" name="타원 780">
              <a:extLst>
                <a:ext uri="{FF2B5EF4-FFF2-40B4-BE49-F238E27FC236}">
                  <a16:creationId xmlns:a16="http://schemas.microsoft.com/office/drawing/2014/main" id="{0FF5DEEE-0372-4B11-9B22-7756D7983B02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2" name="타원 781">
              <a:extLst>
                <a:ext uri="{FF2B5EF4-FFF2-40B4-BE49-F238E27FC236}">
                  <a16:creationId xmlns:a16="http://schemas.microsoft.com/office/drawing/2014/main" id="{7B4C3D0F-75FD-4D02-A4FA-FC8CE7D56783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3" name="자유형: 도형 782">
              <a:extLst>
                <a:ext uri="{FF2B5EF4-FFF2-40B4-BE49-F238E27FC236}">
                  <a16:creationId xmlns:a16="http://schemas.microsoft.com/office/drawing/2014/main" id="{20C09FAB-2E25-4470-B62C-2FC148CB20F8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8" name="그룹 787">
            <a:extLst>
              <a:ext uri="{FF2B5EF4-FFF2-40B4-BE49-F238E27FC236}">
                <a16:creationId xmlns:a16="http://schemas.microsoft.com/office/drawing/2014/main" id="{C72845C2-DF78-4EE1-90FA-44C1CE9C16FD}"/>
              </a:ext>
            </a:extLst>
          </p:cNvPr>
          <p:cNvGrpSpPr/>
          <p:nvPr/>
        </p:nvGrpSpPr>
        <p:grpSpPr>
          <a:xfrm rot="2559551" flipH="1">
            <a:off x="4186954" y="5077368"/>
            <a:ext cx="498335" cy="553706"/>
            <a:chOff x="1905000" y="1877327"/>
            <a:chExt cx="2561728" cy="2180323"/>
          </a:xfrm>
        </p:grpSpPr>
        <p:sp>
          <p:nvSpPr>
            <p:cNvPr id="789" name="타원 788">
              <a:extLst>
                <a:ext uri="{FF2B5EF4-FFF2-40B4-BE49-F238E27FC236}">
                  <a16:creationId xmlns:a16="http://schemas.microsoft.com/office/drawing/2014/main" id="{F3D43A61-D771-4D3C-9672-9B5B22C4A7C3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0" name="타원 789">
              <a:extLst>
                <a:ext uri="{FF2B5EF4-FFF2-40B4-BE49-F238E27FC236}">
                  <a16:creationId xmlns:a16="http://schemas.microsoft.com/office/drawing/2014/main" id="{F9BAF6F3-4DC8-4BEB-8FA8-A46D8613F122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1" name="자유형: 도형 790">
              <a:extLst>
                <a:ext uri="{FF2B5EF4-FFF2-40B4-BE49-F238E27FC236}">
                  <a16:creationId xmlns:a16="http://schemas.microsoft.com/office/drawing/2014/main" id="{F36AEA98-1E56-4F13-ADCE-77509C75F1B8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2" name="그룹 791">
            <a:extLst>
              <a:ext uri="{FF2B5EF4-FFF2-40B4-BE49-F238E27FC236}">
                <a16:creationId xmlns:a16="http://schemas.microsoft.com/office/drawing/2014/main" id="{59F7CD02-6FF3-4E79-BA0B-97E2B578B0CD}"/>
              </a:ext>
            </a:extLst>
          </p:cNvPr>
          <p:cNvGrpSpPr/>
          <p:nvPr/>
        </p:nvGrpSpPr>
        <p:grpSpPr>
          <a:xfrm rot="21355873">
            <a:off x="3561855" y="4341446"/>
            <a:ext cx="387480" cy="473017"/>
            <a:chOff x="1905000" y="1877327"/>
            <a:chExt cx="2561728" cy="2180325"/>
          </a:xfrm>
        </p:grpSpPr>
        <p:sp>
          <p:nvSpPr>
            <p:cNvPr id="793" name="타원 792">
              <a:extLst>
                <a:ext uri="{FF2B5EF4-FFF2-40B4-BE49-F238E27FC236}">
                  <a16:creationId xmlns:a16="http://schemas.microsoft.com/office/drawing/2014/main" id="{2D38090A-16A1-400A-828F-B3E4CE288301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4" name="타원 793">
              <a:extLst>
                <a:ext uri="{FF2B5EF4-FFF2-40B4-BE49-F238E27FC236}">
                  <a16:creationId xmlns:a16="http://schemas.microsoft.com/office/drawing/2014/main" id="{24959EC3-BDA3-45CA-902D-8A348E52791C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5" name="자유형: 도형 794">
              <a:extLst>
                <a:ext uri="{FF2B5EF4-FFF2-40B4-BE49-F238E27FC236}">
                  <a16:creationId xmlns:a16="http://schemas.microsoft.com/office/drawing/2014/main" id="{FAEF99DA-3952-4E5A-ADE0-75011F2895FA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6" name="그룹 795">
            <a:extLst>
              <a:ext uri="{FF2B5EF4-FFF2-40B4-BE49-F238E27FC236}">
                <a16:creationId xmlns:a16="http://schemas.microsoft.com/office/drawing/2014/main" id="{F64565DE-4FCF-462B-B135-A0E9E593F8DB}"/>
              </a:ext>
            </a:extLst>
          </p:cNvPr>
          <p:cNvGrpSpPr/>
          <p:nvPr/>
        </p:nvGrpSpPr>
        <p:grpSpPr>
          <a:xfrm rot="18464997" flipH="1">
            <a:off x="2862903" y="4433227"/>
            <a:ext cx="490785" cy="562225"/>
            <a:chOff x="1905000" y="1877327"/>
            <a:chExt cx="2561728" cy="2180323"/>
          </a:xfrm>
        </p:grpSpPr>
        <p:sp>
          <p:nvSpPr>
            <p:cNvPr id="797" name="타원 796">
              <a:extLst>
                <a:ext uri="{FF2B5EF4-FFF2-40B4-BE49-F238E27FC236}">
                  <a16:creationId xmlns:a16="http://schemas.microsoft.com/office/drawing/2014/main" id="{4294FA86-7E63-458C-82B0-252198E8E806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8" name="타원 797">
              <a:extLst>
                <a:ext uri="{FF2B5EF4-FFF2-40B4-BE49-F238E27FC236}">
                  <a16:creationId xmlns:a16="http://schemas.microsoft.com/office/drawing/2014/main" id="{1D932AAE-3C13-4E51-973B-46A1AE34567A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9" name="자유형: 도형 798">
              <a:extLst>
                <a:ext uri="{FF2B5EF4-FFF2-40B4-BE49-F238E27FC236}">
                  <a16:creationId xmlns:a16="http://schemas.microsoft.com/office/drawing/2014/main" id="{9B9D6F42-6C38-40A4-85F2-B6AA29B04A36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0" name="그룹 799">
            <a:extLst>
              <a:ext uri="{FF2B5EF4-FFF2-40B4-BE49-F238E27FC236}">
                <a16:creationId xmlns:a16="http://schemas.microsoft.com/office/drawing/2014/main" id="{4B86BA47-1C5E-4D55-BE40-8E30F42D72A0}"/>
              </a:ext>
            </a:extLst>
          </p:cNvPr>
          <p:cNvGrpSpPr/>
          <p:nvPr/>
        </p:nvGrpSpPr>
        <p:grpSpPr>
          <a:xfrm rot="1967719">
            <a:off x="4323062" y="3248426"/>
            <a:ext cx="620452" cy="639277"/>
            <a:chOff x="1905000" y="1877327"/>
            <a:chExt cx="2561728" cy="2180325"/>
          </a:xfrm>
        </p:grpSpPr>
        <p:sp>
          <p:nvSpPr>
            <p:cNvPr id="801" name="타원 800">
              <a:extLst>
                <a:ext uri="{FF2B5EF4-FFF2-40B4-BE49-F238E27FC236}">
                  <a16:creationId xmlns:a16="http://schemas.microsoft.com/office/drawing/2014/main" id="{52E32803-73D5-4436-B03E-39815EF803EB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2" name="타원 801">
              <a:extLst>
                <a:ext uri="{FF2B5EF4-FFF2-40B4-BE49-F238E27FC236}">
                  <a16:creationId xmlns:a16="http://schemas.microsoft.com/office/drawing/2014/main" id="{D37E5B57-CA75-49BF-A8A1-839AF6CBF6BD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3" name="자유형: 도형 802">
              <a:extLst>
                <a:ext uri="{FF2B5EF4-FFF2-40B4-BE49-F238E27FC236}">
                  <a16:creationId xmlns:a16="http://schemas.microsoft.com/office/drawing/2014/main" id="{D63A34EA-3127-47DA-AF79-E3E136D3D3C4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4" name="그룹 803">
            <a:extLst>
              <a:ext uri="{FF2B5EF4-FFF2-40B4-BE49-F238E27FC236}">
                <a16:creationId xmlns:a16="http://schemas.microsoft.com/office/drawing/2014/main" id="{ABA5A8FE-03E1-4144-BE6F-8779C56EDAF3}"/>
              </a:ext>
            </a:extLst>
          </p:cNvPr>
          <p:cNvGrpSpPr/>
          <p:nvPr/>
        </p:nvGrpSpPr>
        <p:grpSpPr>
          <a:xfrm rot="20555328" flipH="1">
            <a:off x="3550069" y="3678942"/>
            <a:ext cx="498335" cy="553706"/>
            <a:chOff x="1905000" y="1877327"/>
            <a:chExt cx="2561728" cy="2180323"/>
          </a:xfrm>
        </p:grpSpPr>
        <p:sp>
          <p:nvSpPr>
            <p:cNvPr id="805" name="타원 804">
              <a:extLst>
                <a:ext uri="{FF2B5EF4-FFF2-40B4-BE49-F238E27FC236}">
                  <a16:creationId xmlns:a16="http://schemas.microsoft.com/office/drawing/2014/main" id="{D60EFAF4-5C05-46C9-A0A6-7DB807C47512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6" name="타원 805">
              <a:extLst>
                <a:ext uri="{FF2B5EF4-FFF2-40B4-BE49-F238E27FC236}">
                  <a16:creationId xmlns:a16="http://schemas.microsoft.com/office/drawing/2014/main" id="{C6E67FE2-0CD3-4FC5-AC57-7472DA1BB37F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7" name="자유형: 도형 806">
              <a:extLst>
                <a:ext uri="{FF2B5EF4-FFF2-40B4-BE49-F238E27FC236}">
                  <a16:creationId xmlns:a16="http://schemas.microsoft.com/office/drawing/2014/main" id="{51FDEFC0-0224-47FF-93C7-F92B62C59CA4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63" name="직선 연결선 162">
            <a:extLst>
              <a:ext uri="{FF2B5EF4-FFF2-40B4-BE49-F238E27FC236}">
                <a16:creationId xmlns:a16="http://schemas.microsoft.com/office/drawing/2014/main" id="{CD66C4BD-37C4-47F3-B8A1-F38D20DF5DFA}"/>
              </a:ext>
            </a:extLst>
          </p:cNvPr>
          <p:cNvCxnSpPr>
            <a:cxnSpLocks/>
          </p:cNvCxnSpPr>
          <p:nvPr/>
        </p:nvCxnSpPr>
        <p:spPr>
          <a:xfrm flipH="1">
            <a:off x="4035305" y="5422125"/>
            <a:ext cx="765643" cy="491006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직선 연결선 807">
            <a:extLst>
              <a:ext uri="{FF2B5EF4-FFF2-40B4-BE49-F238E27FC236}">
                <a16:creationId xmlns:a16="http://schemas.microsoft.com/office/drawing/2014/main" id="{964404B1-C50E-4DEF-AA96-52EE1B7B767B}"/>
              </a:ext>
            </a:extLst>
          </p:cNvPr>
          <p:cNvCxnSpPr>
            <a:cxnSpLocks/>
          </p:cNvCxnSpPr>
          <p:nvPr/>
        </p:nvCxnSpPr>
        <p:spPr>
          <a:xfrm>
            <a:off x="3447714" y="4615473"/>
            <a:ext cx="487528" cy="742826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직선 연결선 808">
            <a:extLst>
              <a:ext uri="{FF2B5EF4-FFF2-40B4-BE49-F238E27FC236}">
                <a16:creationId xmlns:a16="http://schemas.microsoft.com/office/drawing/2014/main" id="{26FE823F-C83E-48C6-93C9-3B497F83E80D}"/>
              </a:ext>
            </a:extLst>
          </p:cNvPr>
          <p:cNvCxnSpPr>
            <a:cxnSpLocks/>
          </p:cNvCxnSpPr>
          <p:nvPr/>
        </p:nvCxnSpPr>
        <p:spPr>
          <a:xfrm flipV="1">
            <a:off x="3995536" y="3725344"/>
            <a:ext cx="180881" cy="1098534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직선 연결선 829">
            <a:extLst>
              <a:ext uri="{FF2B5EF4-FFF2-40B4-BE49-F238E27FC236}">
                <a16:creationId xmlns:a16="http://schemas.microsoft.com/office/drawing/2014/main" id="{FBDC7C06-FB7A-48E6-82B4-6D30299A6EA4}"/>
              </a:ext>
            </a:extLst>
          </p:cNvPr>
          <p:cNvCxnSpPr>
            <a:cxnSpLocks/>
          </p:cNvCxnSpPr>
          <p:nvPr/>
        </p:nvCxnSpPr>
        <p:spPr>
          <a:xfrm flipH="1">
            <a:off x="4102261" y="5445224"/>
            <a:ext cx="769603" cy="5354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1" name="직선 연결선 830">
            <a:extLst>
              <a:ext uri="{FF2B5EF4-FFF2-40B4-BE49-F238E27FC236}">
                <a16:creationId xmlns:a16="http://schemas.microsoft.com/office/drawing/2014/main" id="{A498E887-E3DB-4280-9529-51BC35B0695E}"/>
              </a:ext>
            </a:extLst>
          </p:cNvPr>
          <p:cNvCxnSpPr>
            <a:cxnSpLocks/>
          </p:cNvCxnSpPr>
          <p:nvPr/>
        </p:nvCxnSpPr>
        <p:spPr>
          <a:xfrm flipH="1">
            <a:off x="4070359" y="5566130"/>
            <a:ext cx="347233" cy="2182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직선 연결선 831">
            <a:extLst>
              <a:ext uri="{FF2B5EF4-FFF2-40B4-BE49-F238E27FC236}">
                <a16:creationId xmlns:a16="http://schemas.microsoft.com/office/drawing/2014/main" id="{D59740D5-D3F2-43F4-8C5D-E1D4E345C92C}"/>
              </a:ext>
            </a:extLst>
          </p:cNvPr>
          <p:cNvCxnSpPr>
            <a:cxnSpLocks/>
          </p:cNvCxnSpPr>
          <p:nvPr/>
        </p:nvCxnSpPr>
        <p:spPr>
          <a:xfrm flipH="1">
            <a:off x="4501034" y="5049180"/>
            <a:ext cx="802878" cy="4838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직선 연결선 833">
            <a:extLst>
              <a:ext uri="{FF2B5EF4-FFF2-40B4-BE49-F238E27FC236}">
                <a16:creationId xmlns:a16="http://schemas.microsoft.com/office/drawing/2014/main" id="{20FE61CC-DE94-4501-BC2D-8A1434792318}"/>
              </a:ext>
            </a:extLst>
          </p:cNvPr>
          <p:cNvCxnSpPr>
            <a:cxnSpLocks/>
          </p:cNvCxnSpPr>
          <p:nvPr/>
        </p:nvCxnSpPr>
        <p:spPr>
          <a:xfrm flipH="1">
            <a:off x="3958704" y="4230076"/>
            <a:ext cx="66979" cy="37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직선 연결선 834">
            <a:extLst>
              <a:ext uri="{FF2B5EF4-FFF2-40B4-BE49-F238E27FC236}">
                <a16:creationId xmlns:a16="http://schemas.microsoft.com/office/drawing/2014/main" id="{DB2EBD1A-6DEA-4141-AC0C-BF6B04368CF8}"/>
              </a:ext>
            </a:extLst>
          </p:cNvPr>
          <p:cNvCxnSpPr>
            <a:cxnSpLocks/>
          </p:cNvCxnSpPr>
          <p:nvPr/>
        </p:nvCxnSpPr>
        <p:spPr>
          <a:xfrm>
            <a:off x="3633774" y="4794187"/>
            <a:ext cx="241175" cy="3562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직선 연결선 835">
            <a:extLst>
              <a:ext uri="{FF2B5EF4-FFF2-40B4-BE49-F238E27FC236}">
                <a16:creationId xmlns:a16="http://schemas.microsoft.com/office/drawing/2014/main" id="{39F28ED3-C7BC-41F7-B8AE-3A11624EB637}"/>
              </a:ext>
            </a:extLst>
          </p:cNvPr>
          <p:cNvCxnSpPr>
            <a:cxnSpLocks/>
          </p:cNvCxnSpPr>
          <p:nvPr/>
        </p:nvCxnSpPr>
        <p:spPr>
          <a:xfrm>
            <a:off x="3442362" y="4754914"/>
            <a:ext cx="432586" cy="6627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8" name="TextBox 837">
            <a:extLst>
              <a:ext uri="{FF2B5EF4-FFF2-40B4-BE49-F238E27FC236}">
                <a16:creationId xmlns:a16="http://schemas.microsoft.com/office/drawing/2014/main" id="{6CB7268A-6C61-4263-9665-6670522BFA22}"/>
              </a:ext>
            </a:extLst>
          </p:cNvPr>
          <p:cNvSpPr txBox="1"/>
          <p:nvPr/>
        </p:nvSpPr>
        <p:spPr>
          <a:xfrm>
            <a:off x="3490933" y="605474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</a:t>
            </a:r>
          </a:p>
        </p:txBody>
      </p:sp>
      <p:sp>
        <p:nvSpPr>
          <p:cNvPr id="839" name="TextBox 838">
            <a:extLst>
              <a:ext uri="{FF2B5EF4-FFF2-40B4-BE49-F238E27FC236}">
                <a16:creationId xmlns:a16="http://schemas.microsoft.com/office/drawing/2014/main" id="{10E06F47-5C62-4298-B398-69B18BF0BB28}"/>
              </a:ext>
            </a:extLst>
          </p:cNvPr>
          <p:cNvSpPr txBox="1"/>
          <p:nvPr/>
        </p:nvSpPr>
        <p:spPr>
          <a:xfrm>
            <a:off x="5915476" y="4538800"/>
            <a:ext cx="612324" cy="2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1</a:t>
            </a:r>
            <a:r>
              <a:rPr lang="ko-KR" altLang="en-US" sz="1200"/>
              <a:t>주지</a:t>
            </a:r>
          </a:p>
        </p:txBody>
      </p:sp>
      <p:sp>
        <p:nvSpPr>
          <p:cNvPr id="840" name="TextBox 839">
            <a:extLst>
              <a:ext uri="{FF2B5EF4-FFF2-40B4-BE49-F238E27FC236}">
                <a16:creationId xmlns:a16="http://schemas.microsoft.com/office/drawing/2014/main" id="{7FD9996A-BE8F-401C-A36F-983222AF192F}"/>
              </a:ext>
            </a:extLst>
          </p:cNvPr>
          <p:cNvSpPr txBox="1"/>
          <p:nvPr/>
        </p:nvSpPr>
        <p:spPr>
          <a:xfrm>
            <a:off x="2517925" y="3619808"/>
            <a:ext cx="612324" cy="2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주지</a:t>
            </a:r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CE5C6098-94CB-4070-9A17-73547174208B}"/>
              </a:ext>
            </a:extLst>
          </p:cNvPr>
          <p:cNvSpPr txBox="1"/>
          <p:nvPr/>
        </p:nvSpPr>
        <p:spPr>
          <a:xfrm>
            <a:off x="5125905" y="5677722"/>
            <a:ext cx="876743" cy="2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측지</a:t>
            </a:r>
            <a:r>
              <a:rPr lang="en-US" altLang="ko-KR" sz="1200"/>
              <a:t>(</a:t>
            </a:r>
            <a:r>
              <a:rPr lang="ko-KR" altLang="en-US" sz="1200"/>
              <a:t>부주지</a:t>
            </a:r>
            <a:r>
              <a:rPr lang="en-US" altLang="ko-KR" sz="1200"/>
              <a:t>)</a:t>
            </a:r>
            <a:endParaRPr lang="ko-KR" altLang="en-US" sz="1200"/>
          </a:p>
        </p:txBody>
      </p:sp>
      <p:grpSp>
        <p:nvGrpSpPr>
          <p:cNvPr id="845" name="그룹 844">
            <a:extLst>
              <a:ext uri="{FF2B5EF4-FFF2-40B4-BE49-F238E27FC236}">
                <a16:creationId xmlns:a16="http://schemas.microsoft.com/office/drawing/2014/main" id="{C17CD6B0-F153-42D6-AA0C-6F6A864789E7}"/>
              </a:ext>
            </a:extLst>
          </p:cNvPr>
          <p:cNvGrpSpPr/>
          <p:nvPr/>
        </p:nvGrpSpPr>
        <p:grpSpPr>
          <a:xfrm rot="1967719">
            <a:off x="4233858" y="4131637"/>
            <a:ext cx="620452" cy="639277"/>
            <a:chOff x="1905000" y="1877327"/>
            <a:chExt cx="2561728" cy="2180325"/>
          </a:xfrm>
        </p:grpSpPr>
        <p:sp>
          <p:nvSpPr>
            <p:cNvPr id="846" name="타원 845">
              <a:extLst>
                <a:ext uri="{FF2B5EF4-FFF2-40B4-BE49-F238E27FC236}">
                  <a16:creationId xmlns:a16="http://schemas.microsoft.com/office/drawing/2014/main" id="{01523825-20EB-4547-9754-6292A9CC10DE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7" name="타원 846">
              <a:extLst>
                <a:ext uri="{FF2B5EF4-FFF2-40B4-BE49-F238E27FC236}">
                  <a16:creationId xmlns:a16="http://schemas.microsoft.com/office/drawing/2014/main" id="{FC13781A-EAD3-4E65-89C9-532AD3ACCBDB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8" name="자유형: 도형 847">
              <a:extLst>
                <a:ext uri="{FF2B5EF4-FFF2-40B4-BE49-F238E27FC236}">
                  <a16:creationId xmlns:a16="http://schemas.microsoft.com/office/drawing/2014/main" id="{8E9B1B1B-6B91-4C29-BD59-46F5603A85D7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9" name="그룹 848">
            <a:extLst>
              <a:ext uri="{FF2B5EF4-FFF2-40B4-BE49-F238E27FC236}">
                <a16:creationId xmlns:a16="http://schemas.microsoft.com/office/drawing/2014/main" id="{6143372F-94AE-4BBD-A841-96D37B1D56E0}"/>
              </a:ext>
            </a:extLst>
          </p:cNvPr>
          <p:cNvGrpSpPr/>
          <p:nvPr/>
        </p:nvGrpSpPr>
        <p:grpSpPr>
          <a:xfrm>
            <a:off x="4228079" y="4102101"/>
            <a:ext cx="611352" cy="485608"/>
            <a:chOff x="8351068" y="4598142"/>
            <a:chExt cx="730130" cy="6580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0" name="TextBox 849">
                  <a:extLst>
                    <a:ext uri="{FF2B5EF4-FFF2-40B4-BE49-F238E27FC236}">
                      <a16:creationId xmlns:a16="http://schemas.microsoft.com/office/drawing/2014/main" id="{99789675-2AE8-45E1-B75F-70F85E258DF9}"/>
                    </a:ext>
                  </a:extLst>
                </p:cNvPr>
                <p:cNvSpPr txBox="1"/>
                <p:nvPr/>
              </p:nvSpPr>
              <p:spPr>
                <a:xfrm>
                  <a:off x="8493921" y="4703784"/>
                  <a:ext cx="587277" cy="1904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30~4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850" name="TextBox 849">
                  <a:extLst>
                    <a:ext uri="{FF2B5EF4-FFF2-40B4-BE49-F238E27FC236}">
                      <a16:creationId xmlns:a16="http://schemas.microsoft.com/office/drawing/2014/main" id="{99789675-2AE8-45E1-B75F-70F85E258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921" y="4703784"/>
                  <a:ext cx="587277" cy="190480"/>
                </a:xfrm>
                <a:prstGeom prst="rect">
                  <a:avLst/>
                </a:prstGeom>
                <a:blipFill>
                  <a:blip r:embed="rId5"/>
                  <a:stretch>
                    <a:fillRect l="-8642" r="-19753" b="-173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1" name="그룹 850">
              <a:extLst>
                <a:ext uri="{FF2B5EF4-FFF2-40B4-BE49-F238E27FC236}">
                  <a16:creationId xmlns:a16="http://schemas.microsoft.com/office/drawing/2014/main" id="{2DC0D1D4-03B1-4784-8435-59B6A60BEE87}"/>
                </a:ext>
              </a:extLst>
            </p:cNvPr>
            <p:cNvGrpSpPr/>
            <p:nvPr/>
          </p:nvGrpSpPr>
          <p:grpSpPr>
            <a:xfrm>
              <a:off x="8351068" y="4598142"/>
              <a:ext cx="285750" cy="658041"/>
              <a:chOff x="4362450" y="4857750"/>
              <a:chExt cx="285750" cy="304800"/>
            </a:xfrm>
          </p:grpSpPr>
          <p:cxnSp>
            <p:nvCxnSpPr>
              <p:cNvPr id="852" name="직선 연결선 851">
                <a:extLst>
                  <a:ext uri="{FF2B5EF4-FFF2-40B4-BE49-F238E27FC236}">
                    <a16:creationId xmlns:a16="http://schemas.microsoft.com/office/drawing/2014/main" id="{9BA162A6-B4B1-4534-BCB8-B0E0C8F29C25}"/>
                  </a:ext>
                </a:extLst>
              </p:cNvPr>
              <p:cNvCxnSpPr/>
              <p:nvPr/>
            </p:nvCxnSpPr>
            <p:spPr>
              <a:xfrm>
                <a:off x="4362450" y="48577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직선 연결선 852">
                <a:extLst>
                  <a:ext uri="{FF2B5EF4-FFF2-40B4-BE49-F238E27FC236}">
                    <a16:creationId xmlns:a16="http://schemas.microsoft.com/office/drawing/2014/main" id="{DD490FF8-2620-4718-8F81-D43EE8AFB853}"/>
                  </a:ext>
                </a:extLst>
              </p:cNvPr>
              <p:cNvCxnSpPr/>
              <p:nvPr/>
            </p:nvCxnSpPr>
            <p:spPr>
              <a:xfrm>
                <a:off x="4362450" y="51625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직선 화살표 연결선 853">
                <a:extLst>
                  <a:ext uri="{FF2B5EF4-FFF2-40B4-BE49-F238E27FC236}">
                    <a16:creationId xmlns:a16="http://schemas.microsoft.com/office/drawing/2014/main" id="{F4B14F07-60EB-4024-AAB9-C77B7DF7D3E4}"/>
                  </a:ext>
                </a:extLst>
              </p:cNvPr>
              <p:cNvCxnSpPr/>
              <p:nvPr/>
            </p:nvCxnSpPr>
            <p:spPr>
              <a:xfrm>
                <a:off x="4495800" y="4857750"/>
                <a:ext cx="0" cy="2952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5" name="그룹 854">
            <a:extLst>
              <a:ext uri="{FF2B5EF4-FFF2-40B4-BE49-F238E27FC236}">
                <a16:creationId xmlns:a16="http://schemas.microsoft.com/office/drawing/2014/main" id="{93CCCE99-5884-46F7-97AB-27D307E1A02E}"/>
              </a:ext>
            </a:extLst>
          </p:cNvPr>
          <p:cNvGrpSpPr/>
          <p:nvPr/>
        </p:nvGrpSpPr>
        <p:grpSpPr>
          <a:xfrm>
            <a:off x="4523171" y="3606801"/>
            <a:ext cx="611352" cy="520700"/>
            <a:chOff x="8351068" y="4598142"/>
            <a:chExt cx="730130" cy="6580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6" name="TextBox 855">
                  <a:extLst>
                    <a:ext uri="{FF2B5EF4-FFF2-40B4-BE49-F238E27FC236}">
                      <a16:creationId xmlns:a16="http://schemas.microsoft.com/office/drawing/2014/main" id="{CF92EC39-E667-40B3-BADE-9FDE4276652D}"/>
                    </a:ext>
                  </a:extLst>
                </p:cNvPr>
                <p:cNvSpPr txBox="1"/>
                <p:nvPr/>
              </p:nvSpPr>
              <p:spPr>
                <a:xfrm>
                  <a:off x="8493921" y="4703784"/>
                  <a:ext cx="587277" cy="1904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30~4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856" name="TextBox 855">
                  <a:extLst>
                    <a:ext uri="{FF2B5EF4-FFF2-40B4-BE49-F238E27FC236}">
                      <a16:creationId xmlns:a16="http://schemas.microsoft.com/office/drawing/2014/main" id="{CF92EC39-E667-40B3-BADE-9FDE42766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921" y="4703784"/>
                  <a:ext cx="587277" cy="19048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20000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7" name="그룹 856">
              <a:extLst>
                <a:ext uri="{FF2B5EF4-FFF2-40B4-BE49-F238E27FC236}">
                  <a16:creationId xmlns:a16="http://schemas.microsoft.com/office/drawing/2014/main" id="{5DFCC3E7-F871-464E-87C4-DF74E654CA00}"/>
                </a:ext>
              </a:extLst>
            </p:cNvPr>
            <p:cNvGrpSpPr/>
            <p:nvPr/>
          </p:nvGrpSpPr>
          <p:grpSpPr>
            <a:xfrm>
              <a:off x="8351068" y="4598142"/>
              <a:ext cx="285750" cy="658041"/>
              <a:chOff x="4362450" y="4857750"/>
              <a:chExt cx="285750" cy="304800"/>
            </a:xfrm>
          </p:grpSpPr>
          <p:cxnSp>
            <p:nvCxnSpPr>
              <p:cNvPr id="858" name="직선 연결선 857">
                <a:extLst>
                  <a:ext uri="{FF2B5EF4-FFF2-40B4-BE49-F238E27FC236}">
                    <a16:creationId xmlns:a16="http://schemas.microsoft.com/office/drawing/2014/main" id="{A32F1D71-B5C5-411A-9A56-E7BC7E5312A7}"/>
                  </a:ext>
                </a:extLst>
              </p:cNvPr>
              <p:cNvCxnSpPr/>
              <p:nvPr/>
            </p:nvCxnSpPr>
            <p:spPr>
              <a:xfrm>
                <a:off x="4362450" y="48577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직선 연결선 858">
                <a:extLst>
                  <a:ext uri="{FF2B5EF4-FFF2-40B4-BE49-F238E27FC236}">
                    <a16:creationId xmlns:a16="http://schemas.microsoft.com/office/drawing/2014/main" id="{B43F21FC-986A-462A-94C9-CA96D2533522}"/>
                  </a:ext>
                </a:extLst>
              </p:cNvPr>
              <p:cNvCxnSpPr/>
              <p:nvPr/>
            </p:nvCxnSpPr>
            <p:spPr>
              <a:xfrm>
                <a:off x="4362450" y="51625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직선 화살표 연결선 859">
                <a:extLst>
                  <a:ext uri="{FF2B5EF4-FFF2-40B4-BE49-F238E27FC236}">
                    <a16:creationId xmlns:a16="http://schemas.microsoft.com/office/drawing/2014/main" id="{1482B8A4-412C-43C6-B3EC-6E42234B3D12}"/>
                  </a:ext>
                </a:extLst>
              </p:cNvPr>
              <p:cNvCxnSpPr/>
              <p:nvPr/>
            </p:nvCxnSpPr>
            <p:spPr>
              <a:xfrm>
                <a:off x="4495800" y="4857750"/>
                <a:ext cx="0" cy="2952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61" name="직선 연결선 860">
            <a:extLst>
              <a:ext uri="{FF2B5EF4-FFF2-40B4-BE49-F238E27FC236}">
                <a16:creationId xmlns:a16="http://schemas.microsoft.com/office/drawing/2014/main" id="{AEFA6E3F-55C1-4C42-8196-DA015E9550DF}"/>
              </a:ext>
            </a:extLst>
          </p:cNvPr>
          <p:cNvCxnSpPr>
            <a:cxnSpLocks/>
          </p:cNvCxnSpPr>
          <p:nvPr/>
        </p:nvCxnSpPr>
        <p:spPr>
          <a:xfrm flipH="1">
            <a:off x="4046434" y="3699944"/>
            <a:ext cx="39542" cy="3388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직선 연결선 861">
            <a:extLst>
              <a:ext uri="{FF2B5EF4-FFF2-40B4-BE49-F238E27FC236}">
                <a16:creationId xmlns:a16="http://schemas.microsoft.com/office/drawing/2014/main" id="{2D8A294D-8249-496E-AF21-EA926B78411F}"/>
              </a:ext>
            </a:extLst>
          </p:cNvPr>
          <p:cNvCxnSpPr>
            <a:cxnSpLocks/>
          </p:cNvCxnSpPr>
          <p:nvPr/>
        </p:nvCxnSpPr>
        <p:spPr>
          <a:xfrm flipH="1">
            <a:off x="4160466" y="3753036"/>
            <a:ext cx="99330" cy="7145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3" name="TextBox 862">
            <a:extLst>
              <a:ext uri="{FF2B5EF4-FFF2-40B4-BE49-F238E27FC236}">
                <a16:creationId xmlns:a16="http://schemas.microsoft.com/office/drawing/2014/main" id="{3D5AB9BE-C5E4-4BC0-AD9F-53B557ADB9FB}"/>
              </a:ext>
            </a:extLst>
          </p:cNvPr>
          <p:cNvSpPr txBox="1"/>
          <p:nvPr/>
        </p:nvSpPr>
        <p:spPr>
          <a:xfrm>
            <a:off x="5031976" y="332769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단계</a:t>
            </a:r>
            <a:br>
              <a:rPr lang="en-US" altLang="ko-KR" sz="1200"/>
            </a:br>
            <a:r>
              <a:rPr lang="ko-KR" altLang="en-US" sz="1200"/>
              <a:t>주지후보지</a:t>
            </a:r>
          </a:p>
        </p:txBody>
      </p:sp>
      <p:sp>
        <p:nvSpPr>
          <p:cNvPr id="864" name="TextBox 863">
            <a:extLst>
              <a:ext uri="{FF2B5EF4-FFF2-40B4-BE49-F238E27FC236}">
                <a16:creationId xmlns:a16="http://schemas.microsoft.com/office/drawing/2014/main" id="{654A3B17-6F9A-4A5C-A60E-718EED3B7883}"/>
              </a:ext>
            </a:extLst>
          </p:cNvPr>
          <p:cNvSpPr txBox="1"/>
          <p:nvPr/>
        </p:nvSpPr>
        <p:spPr>
          <a:xfrm>
            <a:off x="5061873" y="400102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단계</a:t>
            </a:r>
            <a:br>
              <a:rPr lang="en-US" altLang="ko-KR" sz="1200"/>
            </a:br>
            <a:r>
              <a:rPr lang="ko-KR" altLang="en-US" sz="1200"/>
              <a:t>주지후보지</a:t>
            </a:r>
          </a:p>
        </p:txBody>
      </p:sp>
      <p:sp>
        <p:nvSpPr>
          <p:cNvPr id="865" name="TextBox 864">
            <a:extLst>
              <a:ext uri="{FF2B5EF4-FFF2-40B4-BE49-F238E27FC236}">
                <a16:creationId xmlns:a16="http://schemas.microsoft.com/office/drawing/2014/main" id="{84845ED9-0FD8-4066-A5D3-DB10B251AE43}"/>
              </a:ext>
            </a:extLst>
          </p:cNvPr>
          <p:cNvSpPr txBox="1"/>
          <p:nvPr/>
        </p:nvSpPr>
        <p:spPr>
          <a:xfrm>
            <a:off x="3096169" y="334558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단계</a:t>
            </a:r>
            <a:br>
              <a:rPr lang="en-US" altLang="ko-KR" sz="1200"/>
            </a:br>
            <a:r>
              <a:rPr lang="ko-KR" altLang="en-US" sz="1200"/>
              <a:t>주지후보지</a:t>
            </a:r>
          </a:p>
        </p:txBody>
      </p:sp>
      <p:sp>
        <p:nvSpPr>
          <p:cNvPr id="879" name="TextBox 878">
            <a:extLst>
              <a:ext uri="{FF2B5EF4-FFF2-40B4-BE49-F238E27FC236}">
                <a16:creationId xmlns:a16="http://schemas.microsoft.com/office/drawing/2014/main" id="{DD128291-6C6B-4F15-ABC2-D57E195BD851}"/>
              </a:ext>
            </a:extLst>
          </p:cNvPr>
          <p:cNvSpPr txBox="1"/>
          <p:nvPr/>
        </p:nvSpPr>
        <p:spPr>
          <a:xfrm>
            <a:off x="7622274" y="892175"/>
            <a:ext cx="1712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 연장지</a:t>
            </a:r>
            <a:r>
              <a:rPr lang="en-US" altLang="ko-KR" sz="1200"/>
              <a:t>,</a:t>
            </a:r>
            <a:r>
              <a:rPr lang="ko-KR" altLang="en-US" sz="1200"/>
              <a:t> 주지정전</a:t>
            </a:r>
          </a:p>
        </p:txBody>
      </p:sp>
      <p:grpSp>
        <p:nvGrpSpPr>
          <p:cNvPr id="880" name="그룹 879">
            <a:extLst>
              <a:ext uri="{FF2B5EF4-FFF2-40B4-BE49-F238E27FC236}">
                <a16:creationId xmlns:a16="http://schemas.microsoft.com/office/drawing/2014/main" id="{99C786E1-8F00-4F36-873B-04B6B0B93DBF}"/>
              </a:ext>
            </a:extLst>
          </p:cNvPr>
          <p:cNvGrpSpPr/>
          <p:nvPr/>
        </p:nvGrpSpPr>
        <p:grpSpPr>
          <a:xfrm>
            <a:off x="7922772" y="6371432"/>
            <a:ext cx="1374672" cy="113513"/>
            <a:chOff x="1809750" y="6257925"/>
            <a:chExt cx="1695450" cy="142875"/>
          </a:xfrm>
        </p:grpSpPr>
        <p:cxnSp>
          <p:nvCxnSpPr>
            <p:cNvPr id="953" name="직선 연결선 952">
              <a:extLst>
                <a:ext uri="{FF2B5EF4-FFF2-40B4-BE49-F238E27FC236}">
                  <a16:creationId xmlns:a16="http://schemas.microsoft.com/office/drawing/2014/main" id="{316D3564-10BC-4F40-A195-3AA2F73C3822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직선 연결선 953">
              <a:extLst>
                <a:ext uri="{FF2B5EF4-FFF2-40B4-BE49-F238E27FC236}">
                  <a16:creationId xmlns:a16="http://schemas.microsoft.com/office/drawing/2014/main" id="{37526AAB-F48D-47A1-A018-BCA02B8DC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직선 연결선 954">
              <a:extLst>
                <a:ext uri="{FF2B5EF4-FFF2-40B4-BE49-F238E27FC236}">
                  <a16:creationId xmlns:a16="http://schemas.microsoft.com/office/drawing/2014/main" id="{285349C6-AEA4-43F2-AAEF-E17FBF5697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직선 연결선 955">
              <a:extLst>
                <a:ext uri="{FF2B5EF4-FFF2-40B4-BE49-F238E27FC236}">
                  <a16:creationId xmlns:a16="http://schemas.microsoft.com/office/drawing/2014/main" id="{3CF3966E-C22B-45EE-8F11-6F3F0DA7D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직선 연결선 956">
              <a:extLst>
                <a:ext uri="{FF2B5EF4-FFF2-40B4-BE49-F238E27FC236}">
                  <a16:creationId xmlns:a16="http://schemas.microsoft.com/office/drawing/2014/main" id="{E74F4784-9394-4435-ABA7-F75AC5895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직선 연결선 957">
              <a:extLst>
                <a:ext uri="{FF2B5EF4-FFF2-40B4-BE49-F238E27FC236}">
                  <a16:creationId xmlns:a16="http://schemas.microsoft.com/office/drawing/2014/main" id="{74F6FDA9-A112-40F9-81A5-7533FCA93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직선 연결선 958">
              <a:extLst>
                <a:ext uri="{FF2B5EF4-FFF2-40B4-BE49-F238E27FC236}">
                  <a16:creationId xmlns:a16="http://schemas.microsoft.com/office/drawing/2014/main" id="{92DAA220-AC4A-4770-8170-27ABC7473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직선 연결선 959">
              <a:extLst>
                <a:ext uri="{FF2B5EF4-FFF2-40B4-BE49-F238E27FC236}">
                  <a16:creationId xmlns:a16="http://schemas.microsoft.com/office/drawing/2014/main" id="{3907B15F-AE16-420B-9199-8E2B2391D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직선 연결선 960">
              <a:extLst>
                <a:ext uri="{FF2B5EF4-FFF2-40B4-BE49-F238E27FC236}">
                  <a16:creationId xmlns:a16="http://schemas.microsoft.com/office/drawing/2014/main" id="{342E4598-2C95-4A10-9371-BC85ECBCB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직선 연결선 961">
              <a:extLst>
                <a:ext uri="{FF2B5EF4-FFF2-40B4-BE49-F238E27FC236}">
                  <a16:creationId xmlns:a16="http://schemas.microsoft.com/office/drawing/2014/main" id="{DD2C90F3-5B21-4BF8-9BF3-B41157F5EA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직선 연결선 962">
              <a:extLst>
                <a:ext uri="{FF2B5EF4-FFF2-40B4-BE49-F238E27FC236}">
                  <a16:creationId xmlns:a16="http://schemas.microsoft.com/office/drawing/2014/main" id="{D8EE58AB-41A2-47BF-9174-DF7E53B9C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직선 연결선 963">
              <a:extLst>
                <a:ext uri="{FF2B5EF4-FFF2-40B4-BE49-F238E27FC236}">
                  <a16:creationId xmlns:a16="http://schemas.microsoft.com/office/drawing/2014/main" id="{BE804C2F-F646-4230-8EC4-9C7861D9A3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직선 연결선 964">
              <a:extLst>
                <a:ext uri="{FF2B5EF4-FFF2-40B4-BE49-F238E27FC236}">
                  <a16:creationId xmlns:a16="http://schemas.microsoft.com/office/drawing/2014/main" id="{076D5125-1ADA-48D8-9FFC-26FE4FD01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직선 연결선 965">
              <a:extLst>
                <a:ext uri="{FF2B5EF4-FFF2-40B4-BE49-F238E27FC236}">
                  <a16:creationId xmlns:a16="http://schemas.microsoft.com/office/drawing/2014/main" id="{3874503F-EDB3-451B-B43B-57DE15399E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직선 연결선 966">
              <a:extLst>
                <a:ext uri="{FF2B5EF4-FFF2-40B4-BE49-F238E27FC236}">
                  <a16:creationId xmlns:a16="http://schemas.microsoft.com/office/drawing/2014/main" id="{1DA0157C-F359-47BB-85CA-8D6978DF6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직선 연결선 967">
              <a:extLst>
                <a:ext uri="{FF2B5EF4-FFF2-40B4-BE49-F238E27FC236}">
                  <a16:creationId xmlns:a16="http://schemas.microsoft.com/office/drawing/2014/main" id="{A9602ADB-C094-4741-81BF-A27AE48C6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1" name="자유형: 도형 880">
            <a:extLst>
              <a:ext uri="{FF2B5EF4-FFF2-40B4-BE49-F238E27FC236}">
                <a16:creationId xmlns:a16="http://schemas.microsoft.com/office/drawing/2014/main" id="{9ACF30AA-59FA-46B8-8B74-08EDE19CB8F3}"/>
              </a:ext>
            </a:extLst>
          </p:cNvPr>
          <p:cNvSpPr/>
          <p:nvPr/>
        </p:nvSpPr>
        <p:spPr>
          <a:xfrm>
            <a:off x="8382000" y="4608430"/>
            <a:ext cx="266723" cy="1763002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2" name="TextBox 881">
            <a:extLst>
              <a:ext uri="{FF2B5EF4-FFF2-40B4-BE49-F238E27FC236}">
                <a16:creationId xmlns:a16="http://schemas.microsoft.com/office/drawing/2014/main" id="{C6EE43A9-718B-44E5-A395-CAFF54B3EAB5}"/>
              </a:ext>
            </a:extLst>
          </p:cNvPr>
          <p:cNvSpPr txBox="1"/>
          <p:nvPr/>
        </p:nvSpPr>
        <p:spPr>
          <a:xfrm>
            <a:off x="7799540" y="6581001"/>
            <a:ext cx="3147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4</a:t>
            </a:r>
            <a:r>
              <a:rPr lang="ko-KR" altLang="en-US" sz="1200"/>
              <a:t>년차 여름</a:t>
            </a:r>
            <a:r>
              <a:rPr lang="en-US" altLang="ko-KR" sz="1200"/>
              <a:t>, </a:t>
            </a:r>
            <a:r>
              <a:rPr lang="ko-KR" altLang="en-US" sz="1200"/>
              <a:t>겨울 전정 </a:t>
            </a:r>
            <a:r>
              <a:rPr lang="en-US" altLang="ko-KR" sz="1200"/>
              <a:t>5</a:t>
            </a:r>
            <a:r>
              <a:rPr lang="ko-KR" altLang="en-US" sz="1200"/>
              <a:t>주지 </a:t>
            </a:r>
            <a:r>
              <a:rPr lang="en-US" altLang="ko-KR" sz="1200"/>
              <a:t>2~3</a:t>
            </a:r>
            <a:r>
              <a:rPr lang="ko-KR" altLang="en-US" sz="1200"/>
              <a:t>개 부주지</a:t>
            </a:r>
          </a:p>
        </p:txBody>
      </p:sp>
      <p:grpSp>
        <p:nvGrpSpPr>
          <p:cNvPr id="883" name="그룹 882">
            <a:extLst>
              <a:ext uri="{FF2B5EF4-FFF2-40B4-BE49-F238E27FC236}">
                <a16:creationId xmlns:a16="http://schemas.microsoft.com/office/drawing/2014/main" id="{E9F80EAE-12AD-4701-90A0-D4EA89A060BC}"/>
              </a:ext>
            </a:extLst>
          </p:cNvPr>
          <p:cNvGrpSpPr/>
          <p:nvPr/>
        </p:nvGrpSpPr>
        <p:grpSpPr>
          <a:xfrm rot="19850877">
            <a:off x="7739093" y="1459567"/>
            <a:ext cx="2631238" cy="2864669"/>
            <a:chOff x="1905000" y="1877327"/>
            <a:chExt cx="2561728" cy="2180323"/>
          </a:xfrm>
        </p:grpSpPr>
        <p:sp>
          <p:nvSpPr>
            <p:cNvPr id="950" name="타원 949">
              <a:extLst>
                <a:ext uri="{FF2B5EF4-FFF2-40B4-BE49-F238E27FC236}">
                  <a16:creationId xmlns:a16="http://schemas.microsoft.com/office/drawing/2014/main" id="{79AA7EBD-6006-4591-9FA4-D41E843878A8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1" name="타원 950">
              <a:extLst>
                <a:ext uri="{FF2B5EF4-FFF2-40B4-BE49-F238E27FC236}">
                  <a16:creationId xmlns:a16="http://schemas.microsoft.com/office/drawing/2014/main" id="{CD641DEF-F3C2-4D9E-8316-197C6CF6DEC6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2" name="자유형: 도형 951">
              <a:extLst>
                <a:ext uri="{FF2B5EF4-FFF2-40B4-BE49-F238E27FC236}">
                  <a16:creationId xmlns:a16="http://schemas.microsoft.com/office/drawing/2014/main" id="{8FEC247E-9868-49A4-9751-BF11258E1837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4" name="그룹 883">
            <a:extLst>
              <a:ext uri="{FF2B5EF4-FFF2-40B4-BE49-F238E27FC236}">
                <a16:creationId xmlns:a16="http://schemas.microsoft.com/office/drawing/2014/main" id="{890CD600-0637-42B0-AA4F-4DED607C6DCF}"/>
              </a:ext>
            </a:extLst>
          </p:cNvPr>
          <p:cNvGrpSpPr/>
          <p:nvPr/>
        </p:nvGrpSpPr>
        <p:grpSpPr>
          <a:xfrm rot="946249">
            <a:off x="8733605" y="4191077"/>
            <a:ext cx="2309429" cy="2045941"/>
            <a:chOff x="1905000" y="1877327"/>
            <a:chExt cx="2561728" cy="2180323"/>
          </a:xfrm>
        </p:grpSpPr>
        <p:sp>
          <p:nvSpPr>
            <p:cNvPr id="947" name="타원 946">
              <a:extLst>
                <a:ext uri="{FF2B5EF4-FFF2-40B4-BE49-F238E27FC236}">
                  <a16:creationId xmlns:a16="http://schemas.microsoft.com/office/drawing/2014/main" id="{803B5579-AB25-4A71-98D5-BE55DECE40B3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8" name="타원 947">
              <a:extLst>
                <a:ext uri="{FF2B5EF4-FFF2-40B4-BE49-F238E27FC236}">
                  <a16:creationId xmlns:a16="http://schemas.microsoft.com/office/drawing/2014/main" id="{AD1CFFEF-CC0B-4E77-B4D6-0AB0071AF245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9" name="자유형: 도형 948">
              <a:extLst>
                <a:ext uri="{FF2B5EF4-FFF2-40B4-BE49-F238E27FC236}">
                  <a16:creationId xmlns:a16="http://schemas.microsoft.com/office/drawing/2014/main" id="{ABD416C8-8725-409D-9822-3B079A70B1B0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5" name="그룹 884">
            <a:extLst>
              <a:ext uri="{FF2B5EF4-FFF2-40B4-BE49-F238E27FC236}">
                <a16:creationId xmlns:a16="http://schemas.microsoft.com/office/drawing/2014/main" id="{EA2690A0-4FFE-418B-8CFE-64C173D0A443}"/>
              </a:ext>
            </a:extLst>
          </p:cNvPr>
          <p:cNvGrpSpPr/>
          <p:nvPr/>
        </p:nvGrpSpPr>
        <p:grpSpPr>
          <a:xfrm flipH="1">
            <a:off x="6267450" y="2943225"/>
            <a:ext cx="2394717" cy="2480661"/>
            <a:chOff x="1905000" y="1877327"/>
            <a:chExt cx="2561728" cy="2180323"/>
          </a:xfrm>
        </p:grpSpPr>
        <p:sp>
          <p:nvSpPr>
            <p:cNvPr id="944" name="타원 943">
              <a:extLst>
                <a:ext uri="{FF2B5EF4-FFF2-40B4-BE49-F238E27FC236}">
                  <a16:creationId xmlns:a16="http://schemas.microsoft.com/office/drawing/2014/main" id="{FDDFAF8A-66A8-4667-AF07-6EC5D676AFFB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5" name="타원 944">
              <a:extLst>
                <a:ext uri="{FF2B5EF4-FFF2-40B4-BE49-F238E27FC236}">
                  <a16:creationId xmlns:a16="http://schemas.microsoft.com/office/drawing/2014/main" id="{520F5C7A-F2C9-415B-BDEF-68B9458249FA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6" name="자유형: 도형 945">
              <a:extLst>
                <a:ext uri="{FF2B5EF4-FFF2-40B4-BE49-F238E27FC236}">
                  <a16:creationId xmlns:a16="http://schemas.microsoft.com/office/drawing/2014/main" id="{6443DC9B-3FFE-459D-822B-411A9B5662CF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6" name="그룹 885">
            <a:extLst>
              <a:ext uri="{FF2B5EF4-FFF2-40B4-BE49-F238E27FC236}">
                <a16:creationId xmlns:a16="http://schemas.microsoft.com/office/drawing/2014/main" id="{641DFF6B-FD0B-4302-8E73-0CE9C940A7A4}"/>
              </a:ext>
            </a:extLst>
          </p:cNvPr>
          <p:cNvGrpSpPr/>
          <p:nvPr/>
        </p:nvGrpSpPr>
        <p:grpSpPr>
          <a:xfrm rot="3343824">
            <a:off x="9483666" y="4954404"/>
            <a:ext cx="968187" cy="1127191"/>
            <a:chOff x="1905000" y="1877327"/>
            <a:chExt cx="2561728" cy="2180325"/>
          </a:xfrm>
        </p:grpSpPr>
        <p:sp>
          <p:nvSpPr>
            <p:cNvPr id="941" name="타원 940">
              <a:extLst>
                <a:ext uri="{FF2B5EF4-FFF2-40B4-BE49-F238E27FC236}">
                  <a16:creationId xmlns:a16="http://schemas.microsoft.com/office/drawing/2014/main" id="{3428A33A-91B6-4DB0-AE79-A9C500E748F1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2" name="타원 941">
              <a:extLst>
                <a:ext uri="{FF2B5EF4-FFF2-40B4-BE49-F238E27FC236}">
                  <a16:creationId xmlns:a16="http://schemas.microsoft.com/office/drawing/2014/main" id="{695CB142-A230-4433-BAAD-A16B26058458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3" name="자유형: 도형 942">
              <a:extLst>
                <a:ext uri="{FF2B5EF4-FFF2-40B4-BE49-F238E27FC236}">
                  <a16:creationId xmlns:a16="http://schemas.microsoft.com/office/drawing/2014/main" id="{358612F2-598D-49FD-AF64-552A832A039E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7" name="그룹 886">
            <a:extLst>
              <a:ext uri="{FF2B5EF4-FFF2-40B4-BE49-F238E27FC236}">
                <a16:creationId xmlns:a16="http://schemas.microsoft.com/office/drawing/2014/main" id="{E1575EDD-E4EB-46F2-A75D-E734BA9235DE}"/>
              </a:ext>
            </a:extLst>
          </p:cNvPr>
          <p:cNvGrpSpPr/>
          <p:nvPr/>
        </p:nvGrpSpPr>
        <p:grpSpPr>
          <a:xfrm rot="2559551" flipH="1">
            <a:off x="8633355" y="4589727"/>
            <a:ext cx="792769" cy="888340"/>
            <a:chOff x="1905000" y="1877327"/>
            <a:chExt cx="2561728" cy="2180323"/>
          </a:xfrm>
        </p:grpSpPr>
        <p:sp>
          <p:nvSpPr>
            <p:cNvPr id="938" name="타원 937">
              <a:extLst>
                <a:ext uri="{FF2B5EF4-FFF2-40B4-BE49-F238E27FC236}">
                  <a16:creationId xmlns:a16="http://schemas.microsoft.com/office/drawing/2014/main" id="{DAA3B15E-BB20-4419-A38E-946E75A7E965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9" name="타원 938">
              <a:extLst>
                <a:ext uri="{FF2B5EF4-FFF2-40B4-BE49-F238E27FC236}">
                  <a16:creationId xmlns:a16="http://schemas.microsoft.com/office/drawing/2014/main" id="{73B6C1E2-BE47-4C69-B181-A766F07B723D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0" name="자유형: 도형 939">
              <a:extLst>
                <a:ext uri="{FF2B5EF4-FFF2-40B4-BE49-F238E27FC236}">
                  <a16:creationId xmlns:a16="http://schemas.microsoft.com/office/drawing/2014/main" id="{5F8FF6B6-1B40-4396-B7B4-70D9C94154DD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8" name="그룹 887">
            <a:extLst>
              <a:ext uri="{FF2B5EF4-FFF2-40B4-BE49-F238E27FC236}">
                <a16:creationId xmlns:a16="http://schemas.microsoft.com/office/drawing/2014/main" id="{66B67425-D8B0-44EA-8C5D-8164B7E6C17A}"/>
              </a:ext>
            </a:extLst>
          </p:cNvPr>
          <p:cNvGrpSpPr/>
          <p:nvPr/>
        </p:nvGrpSpPr>
        <p:grpSpPr>
          <a:xfrm rot="21355873">
            <a:off x="8160173" y="3820248"/>
            <a:ext cx="321962" cy="931704"/>
            <a:chOff x="1905000" y="1877327"/>
            <a:chExt cx="2561728" cy="2180325"/>
          </a:xfrm>
        </p:grpSpPr>
        <p:sp>
          <p:nvSpPr>
            <p:cNvPr id="935" name="타원 934">
              <a:extLst>
                <a:ext uri="{FF2B5EF4-FFF2-40B4-BE49-F238E27FC236}">
                  <a16:creationId xmlns:a16="http://schemas.microsoft.com/office/drawing/2014/main" id="{9E848C19-2A06-41B4-A1FA-AEE8C1A7717C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6" name="타원 935">
              <a:extLst>
                <a:ext uri="{FF2B5EF4-FFF2-40B4-BE49-F238E27FC236}">
                  <a16:creationId xmlns:a16="http://schemas.microsoft.com/office/drawing/2014/main" id="{ECFD0130-375A-4AAF-A761-B9FE96E8774E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7" name="자유형: 도형 936">
              <a:extLst>
                <a:ext uri="{FF2B5EF4-FFF2-40B4-BE49-F238E27FC236}">
                  <a16:creationId xmlns:a16="http://schemas.microsoft.com/office/drawing/2014/main" id="{CE14E28A-1D2F-4ED3-9F2A-E949CA720376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9" name="그룹 888">
            <a:extLst>
              <a:ext uri="{FF2B5EF4-FFF2-40B4-BE49-F238E27FC236}">
                <a16:creationId xmlns:a16="http://schemas.microsoft.com/office/drawing/2014/main" id="{4B744BA4-1FC2-4679-8043-5B08BE44FF5B}"/>
              </a:ext>
            </a:extLst>
          </p:cNvPr>
          <p:cNvGrpSpPr/>
          <p:nvPr/>
        </p:nvGrpSpPr>
        <p:grpSpPr>
          <a:xfrm rot="18464997" flipH="1">
            <a:off x="7023008" y="4102046"/>
            <a:ext cx="814506" cy="1057770"/>
            <a:chOff x="1905000" y="1877327"/>
            <a:chExt cx="2561728" cy="2180323"/>
          </a:xfrm>
        </p:grpSpPr>
        <p:sp>
          <p:nvSpPr>
            <p:cNvPr id="932" name="타원 931">
              <a:extLst>
                <a:ext uri="{FF2B5EF4-FFF2-40B4-BE49-F238E27FC236}">
                  <a16:creationId xmlns:a16="http://schemas.microsoft.com/office/drawing/2014/main" id="{B67429C2-A37D-409B-8B94-2A08C147391A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3" name="타원 932">
              <a:extLst>
                <a:ext uri="{FF2B5EF4-FFF2-40B4-BE49-F238E27FC236}">
                  <a16:creationId xmlns:a16="http://schemas.microsoft.com/office/drawing/2014/main" id="{F450289F-D61A-4272-A364-028EB4E6115A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4" name="자유형: 도형 933">
              <a:extLst>
                <a:ext uri="{FF2B5EF4-FFF2-40B4-BE49-F238E27FC236}">
                  <a16:creationId xmlns:a16="http://schemas.microsoft.com/office/drawing/2014/main" id="{02315CD5-11B6-4229-AF29-F9F86E8DE82F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0" name="그룹 889">
            <a:extLst>
              <a:ext uri="{FF2B5EF4-FFF2-40B4-BE49-F238E27FC236}">
                <a16:creationId xmlns:a16="http://schemas.microsoft.com/office/drawing/2014/main" id="{AC4CDE14-0931-4C63-A00A-7A6E0E263CDC}"/>
              </a:ext>
            </a:extLst>
          </p:cNvPr>
          <p:cNvGrpSpPr/>
          <p:nvPr/>
        </p:nvGrpSpPr>
        <p:grpSpPr>
          <a:xfrm rot="1967719">
            <a:off x="9086225" y="2677234"/>
            <a:ext cx="1132776" cy="1639562"/>
            <a:chOff x="1905000" y="1877327"/>
            <a:chExt cx="2561728" cy="2180325"/>
          </a:xfrm>
        </p:grpSpPr>
        <p:sp>
          <p:nvSpPr>
            <p:cNvPr id="929" name="타원 928">
              <a:extLst>
                <a:ext uri="{FF2B5EF4-FFF2-40B4-BE49-F238E27FC236}">
                  <a16:creationId xmlns:a16="http://schemas.microsoft.com/office/drawing/2014/main" id="{478BC689-9ED5-4006-9B5B-AA1D4302BFD5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0" name="타원 929">
              <a:extLst>
                <a:ext uri="{FF2B5EF4-FFF2-40B4-BE49-F238E27FC236}">
                  <a16:creationId xmlns:a16="http://schemas.microsoft.com/office/drawing/2014/main" id="{550EFB9F-385C-48C1-A4C6-2EFB2DF1A518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1" name="자유형: 도형 930">
              <a:extLst>
                <a:ext uri="{FF2B5EF4-FFF2-40B4-BE49-F238E27FC236}">
                  <a16:creationId xmlns:a16="http://schemas.microsoft.com/office/drawing/2014/main" id="{B31CF898-25BF-4BFF-B032-ED6EC4275362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1" name="그룹 890">
            <a:extLst>
              <a:ext uri="{FF2B5EF4-FFF2-40B4-BE49-F238E27FC236}">
                <a16:creationId xmlns:a16="http://schemas.microsoft.com/office/drawing/2014/main" id="{78AD64AC-5D9E-4F37-98B2-228AC38EEFE9}"/>
              </a:ext>
            </a:extLst>
          </p:cNvPr>
          <p:cNvGrpSpPr/>
          <p:nvPr/>
        </p:nvGrpSpPr>
        <p:grpSpPr>
          <a:xfrm rot="20555328" flipH="1">
            <a:off x="7749066" y="2700722"/>
            <a:ext cx="737359" cy="1612208"/>
            <a:chOff x="1905000" y="1877327"/>
            <a:chExt cx="2561728" cy="2180323"/>
          </a:xfrm>
        </p:grpSpPr>
        <p:sp>
          <p:nvSpPr>
            <p:cNvPr id="926" name="타원 925">
              <a:extLst>
                <a:ext uri="{FF2B5EF4-FFF2-40B4-BE49-F238E27FC236}">
                  <a16:creationId xmlns:a16="http://schemas.microsoft.com/office/drawing/2014/main" id="{CBEC8926-DE17-4CF1-ABFB-6197BB1A40B3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7" name="타원 926">
              <a:extLst>
                <a:ext uri="{FF2B5EF4-FFF2-40B4-BE49-F238E27FC236}">
                  <a16:creationId xmlns:a16="http://schemas.microsoft.com/office/drawing/2014/main" id="{4B5BA715-9C4E-4965-A0DC-D0CAD52EC174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8" name="자유형: 도형 927">
              <a:extLst>
                <a:ext uri="{FF2B5EF4-FFF2-40B4-BE49-F238E27FC236}">
                  <a16:creationId xmlns:a16="http://schemas.microsoft.com/office/drawing/2014/main" id="{C059DB54-E06A-4466-A346-BF6B164C9142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92" name="직선 연결선 891">
            <a:extLst>
              <a:ext uri="{FF2B5EF4-FFF2-40B4-BE49-F238E27FC236}">
                <a16:creationId xmlns:a16="http://schemas.microsoft.com/office/drawing/2014/main" id="{D533FD61-3CFC-4BD7-A499-C358C3928A8E}"/>
              </a:ext>
            </a:extLst>
          </p:cNvPr>
          <p:cNvCxnSpPr>
            <a:cxnSpLocks/>
          </p:cNvCxnSpPr>
          <p:nvPr/>
        </p:nvCxnSpPr>
        <p:spPr>
          <a:xfrm flipH="1">
            <a:off x="8635447" y="5334911"/>
            <a:ext cx="741394" cy="473058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직선 연결선 892">
            <a:extLst>
              <a:ext uri="{FF2B5EF4-FFF2-40B4-BE49-F238E27FC236}">
                <a16:creationId xmlns:a16="http://schemas.microsoft.com/office/drawing/2014/main" id="{360F4021-850B-472D-95AC-166E3C2DBE3D}"/>
              </a:ext>
            </a:extLst>
          </p:cNvPr>
          <p:cNvCxnSpPr>
            <a:cxnSpLocks/>
          </p:cNvCxnSpPr>
          <p:nvPr/>
        </p:nvCxnSpPr>
        <p:spPr>
          <a:xfrm>
            <a:off x="8040216" y="4653136"/>
            <a:ext cx="498337" cy="620282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4" name="직선 연결선 893">
            <a:extLst>
              <a:ext uri="{FF2B5EF4-FFF2-40B4-BE49-F238E27FC236}">
                <a16:creationId xmlns:a16="http://schemas.microsoft.com/office/drawing/2014/main" id="{848DF27A-E641-4FFF-939B-B2340151F8A1}"/>
              </a:ext>
            </a:extLst>
          </p:cNvPr>
          <p:cNvCxnSpPr>
            <a:cxnSpLocks/>
          </p:cNvCxnSpPr>
          <p:nvPr/>
        </p:nvCxnSpPr>
        <p:spPr>
          <a:xfrm flipV="1">
            <a:off x="8596937" y="3790950"/>
            <a:ext cx="140663" cy="967584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" name="TextBox 900">
            <a:extLst>
              <a:ext uri="{FF2B5EF4-FFF2-40B4-BE49-F238E27FC236}">
                <a16:creationId xmlns:a16="http://schemas.microsoft.com/office/drawing/2014/main" id="{575AEC76-954C-4C83-84F9-3DE38203CA24}"/>
              </a:ext>
            </a:extLst>
          </p:cNvPr>
          <p:cNvSpPr txBox="1"/>
          <p:nvPr/>
        </p:nvSpPr>
        <p:spPr>
          <a:xfrm>
            <a:off x="8044816" y="59444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</a:t>
            </a:r>
          </a:p>
        </p:txBody>
      </p:sp>
      <p:sp>
        <p:nvSpPr>
          <p:cNvPr id="902" name="TextBox 901">
            <a:extLst>
              <a:ext uri="{FF2B5EF4-FFF2-40B4-BE49-F238E27FC236}">
                <a16:creationId xmlns:a16="http://schemas.microsoft.com/office/drawing/2014/main" id="{BD94C157-D538-4D7C-ABFE-E906BB6ED38F}"/>
              </a:ext>
            </a:extLst>
          </p:cNvPr>
          <p:cNvSpPr txBox="1"/>
          <p:nvPr/>
        </p:nvSpPr>
        <p:spPr>
          <a:xfrm>
            <a:off x="10532270" y="4741050"/>
            <a:ext cx="592930" cy="220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1</a:t>
            </a:r>
            <a:r>
              <a:rPr lang="ko-KR" altLang="en-US" sz="1200"/>
              <a:t>주지</a:t>
            </a:r>
          </a:p>
        </p:txBody>
      </p:sp>
      <p:sp>
        <p:nvSpPr>
          <p:cNvPr id="903" name="TextBox 902">
            <a:extLst>
              <a:ext uri="{FF2B5EF4-FFF2-40B4-BE49-F238E27FC236}">
                <a16:creationId xmlns:a16="http://schemas.microsoft.com/office/drawing/2014/main" id="{8D3CEB1F-1620-424F-AE71-A0349431A135}"/>
              </a:ext>
            </a:extLst>
          </p:cNvPr>
          <p:cNvSpPr txBox="1"/>
          <p:nvPr/>
        </p:nvSpPr>
        <p:spPr>
          <a:xfrm>
            <a:off x="6346975" y="2645976"/>
            <a:ext cx="592930" cy="220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주지</a:t>
            </a:r>
          </a:p>
        </p:txBody>
      </p:sp>
      <p:sp>
        <p:nvSpPr>
          <p:cNvPr id="904" name="TextBox 903">
            <a:extLst>
              <a:ext uri="{FF2B5EF4-FFF2-40B4-BE49-F238E27FC236}">
                <a16:creationId xmlns:a16="http://schemas.microsoft.com/office/drawing/2014/main" id="{1416E916-BE78-403A-8BE1-8B5DFAF29CB0}"/>
              </a:ext>
            </a:extLst>
          </p:cNvPr>
          <p:cNvSpPr txBox="1"/>
          <p:nvPr/>
        </p:nvSpPr>
        <p:spPr>
          <a:xfrm>
            <a:off x="9691505" y="5581165"/>
            <a:ext cx="848975" cy="220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측지</a:t>
            </a:r>
            <a:r>
              <a:rPr lang="en-US" altLang="ko-KR" sz="1200"/>
              <a:t>(</a:t>
            </a:r>
            <a:r>
              <a:rPr lang="ko-KR" altLang="en-US" sz="1200"/>
              <a:t>부주지</a:t>
            </a:r>
            <a:r>
              <a:rPr lang="en-US" altLang="ko-KR" sz="1200"/>
              <a:t>)</a:t>
            </a:r>
            <a:endParaRPr lang="ko-KR" altLang="en-US" sz="1200"/>
          </a:p>
        </p:txBody>
      </p:sp>
      <p:grpSp>
        <p:nvGrpSpPr>
          <p:cNvPr id="905" name="그룹 904">
            <a:extLst>
              <a:ext uri="{FF2B5EF4-FFF2-40B4-BE49-F238E27FC236}">
                <a16:creationId xmlns:a16="http://schemas.microsoft.com/office/drawing/2014/main" id="{318241AC-0F18-40D4-BE98-7E159D285588}"/>
              </a:ext>
            </a:extLst>
          </p:cNvPr>
          <p:cNvGrpSpPr/>
          <p:nvPr/>
        </p:nvGrpSpPr>
        <p:grpSpPr>
          <a:xfrm rot="1967719">
            <a:off x="8940831" y="3512981"/>
            <a:ext cx="1399879" cy="1479776"/>
            <a:chOff x="1905000" y="1877327"/>
            <a:chExt cx="2561728" cy="2180325"/>
          </a:xfrm>
        </p:grpSpPr>
        <p:sp>
          <p:nvSpPr>
            <p:cNvPr id="923" name="타원 922">
              <a:extLst>
                <a:ext uri="{FF2B5EF4-FFF2-40B4-BE49-F238E27FC236}">
                  <a16:creationId xmlns:a16="http://schemas.microsoft.com/office/drawing/2014/main" id="{7AEC5250-D2BA-4B6F-AE3D-4110EBC3D3C5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4" name="타원 923">
              <a:extLst>
                <a:ext uri="{FF2B5EF4-FFF2-40B4-BE49-F238E27FC236}">
                  <a16:creationId xmlns:a16="http://schemas.microsoft.com/office/drawing/2014/main" id="{51AE5397-FA21-45CE-BAAF-FA12907C037D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5" name="자유형: 도형 924">
              <a:extLst>
                <a:ext uri="{FF2B5EF4-FFF2-40B4-BE49-F238E27FC236}">
                  <a16:creationId xmlns:a16="http://schemas.microsoft.com/office/drawing/2014/main" id="{BDE69DAD-37D5-4DB4-A940-35ABB6A44BE7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10" name="TextBox 909">
            <a:extLst>
              <a:ext uri="{FF2B5EF4-FFF2-40B4-BE49-F238E27FC236}">
                <a16:creationId xmlns:a16="http://schemas.microsoft.com/office/drawing/2014/main" id="{06A645A5-6751-4D25-96C7-2DD970E5708F}"/>
              </a:ext>
            </a:extLst>
          </p:cNvPr>
          <p:cNvSpPr txBox="1"/>
          <p:nvPr/>
        </p:nvSpPr>
        <p:spPr>
          <a:xfrm>
            <a:off x="10047020" y="2740318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5</a:t>
            </a:r>
            <a:r>
              <a:rPr lang="ko-KR" altLang="en-US" sz="1200"/>
              <a:t>주지</a:t>
            </a:r>
          </a:p>
        </p:txBody>
      </p:sp>
      <p:sp>
        <p:nvSpPr>
          <p:cNvPr id="911" name="TextBox 910">
            <a:extLst>
              <a:ext uri="{FF2B5EF4-FFF2-40B4-BE49-F238E27FC236}">
                <a16:creationId xmlns:a16="http://schemas.microsoft.com/office/drawing/2014/main" id="{8582F29C-0E50-4CB6-BD58-C3A867F521CE}"/>
              </a:ext>
            </a:extLst>
          </p:cNvPr>
          <p:cNvSpPr txBox="1"/>
          <p:nvPr/>
        </p:nvSpPr>
        <p:spPr>
          <a:xfrm>
            <a:off x="10183460" y="4072747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3</a:t>
            </a:r>
            <a:r>
              <a:rPr lang="ko-KR" altLang="en-US" sz="1200"/>
              <a:t>주지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6D9D2696-B0F7-4238-B4A7-E26506C06E09}"/>
              </a:ext>
            </a:extLst>
          </p:cNvPr>
          <p:cNvSpPr txBox="1"/>
          <p:nvPr/>
        </p:nvSpPr>
        <p:spPr>
          <a:xfrm>
            <a:off x="7311050" y="2417638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4</a:t>
            </a:r>
            <a:r>
              <a:rPr lang="ko-KR" altLang="en-US" sz="1200"/>
              <a:t>주지</a:t>
            </a:r>
          </a:p>
        </p:txBody>
      </p:sp>
      <p:grpSp>
        <p:nvGrpSpPr>
          <p:cNvPr id="971" name="그룹 970">
            <a:extLst>
              <a:ext uri="{FF2B5EF4-FFF2-40B4-BE49-F238E27FC236}">
                <a16:creationId xmlns:a16="http://schemas.microsoft.com/office/drawing/2014/main" id="{008B0E5B-E423-40DC-9180-6016F9C24E7E}"/>
              </a:ext>
            </a:extLst>
          </p:cNvPr>
          <p:cNvGrpSpPr/>
          <p:nvPr/>
        </p:nvGrpSpPr>
        <p:grpSpPr>
          <a:xfrm rot="18464997" flipH="1">
            <a:off x="6872928" y="3709326"/>
            <a:ext cx="490785" cy="562225"/>
            <a:chOff x="1905000" y="1877327"/>
            <a:chExt cx="2561728" cy="2180323"/>
          </a:xfrm>
        </p:grpSpPr>
        <p:sp>
          <p:nvSpPr>
            <p:cNvPr id="972" name="타원 971">
              <a:extLst>
                <a:ext uri="{FF2B5EF4-FFF2-40B4-BE49-F238E27FC236}">
                  <a16:creationId xmlns:a16="http://schemas.microsoft.com/office/drawing/2014/main" id="{82676CE2-1953-4300-B503-5A6A876F1E4B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3" name="타원 972">
              <a:extLst>
                <a:ext uri="{FF2B5EF4-FFF2-40B4-BE49-F238E27FC236}">
                  <a16:creationId xmlns:a16="http://schemas.microsoft.com/office/drawing/2014/main" id="{072F54E3-99A1-4D95-8936-F17D3A5B47E2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4" name="자유형: 도형 973">
              <a:extLst>
                <a:ext uri="{FF2B5EF4-FFF2-40B4-BE49-F238E27FC236}">
                  <a16:creationId xmlns:a16="http://schemas.microsoft.com/office/drawing/2014/main" id="{6F95A93B-F342-4B6F-B05D-F97C901EE81D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5" name="그룹 974">
            <a:extLst>
              <a:ext uri="{FF2B5EF4-FFF2-40B4-BE49-F238E27FC236}">
                <a16:creationId xmlns:a16="http://schemas.microsoft.com/office/drawing/2014/main" id="{99DDB21B-2935-4C24-8D54-78ACAB0EA72A}"/>
              </a:ext>
            </a:extLst>
          </p:cNvPr>
          <p:cNvGrpSpPr/>
          <p:nvPr/>
        </p:nvGrpSpPr>
        <p:grpSpPr>
          <a:xfrm rot="21355873">
            <a:off x="7695705" y="3712796"/>
            <a:ext cx="387480" cy="473017"/>
            <a:chOff x="1905000" y="1877327"/>
            <a:chExt cx="2561728" cy="2180325"/>
          </a:xfrm>
        </p:grpSpPr>
        <p:sp>
          <p:nvSpPr>
            <p:cNvPr id="976" name="타원 975">
              <a:extLst>
                <a:ext uri="{FF2B5EF4-FFF2-40B4-BE49-F238E27FC236}">
                  <a16:creationId xmlns:a16="http://schemas.microsoft.com/office/drawing/2014/main" id="{1D866F79-12B4-4C43-BD7D-1718843F172B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7" name="타원 976">
              <a:extLst>
                <a:ext uri="{FF2B5EF4-FFF2-40B4-BE49-F238E27FC236}">
                  <a16:creationId xmlns:a16="http://schemas.microsoft.com/office/drawing/2014/main" id="{625F5E94-8A02-4CCF-A390-AF62A259E5A7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8" name="자유형: 도형 977">
              <a:extLst>
                <a:ext uri="{FF2B5EF4-FFF2-40B4-BE49-F238E27FC236}">
                  <a16:creationId xmlns:a16="http://schemas.microsoft.com/office/drawing/2014/main" id="{9FB1AF91-D956-4704-A12E-EB71CC080AEA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9" name="그룹 978">
            <a:extLst>
              <a:ext uri="{FF2B5EF4-FFF2-40B4-BE49-F238E27FC236}">
                <a16:creationId xmlns:a16="http://schemas.microsoft.com/office/drawing/2014/main" id="{B0CECF62-CA99-4C03-99A1-8E12DDF5F47C}"/>
              </a:ext>
            </a:extLst>
          </p:cNvPr>
          <p:cNvGrpSpPr/>
          <p:nvPr/>
        </p:nvGrpSpPr>
        <p:grpSpPr>
          <a:xfrm rot="21355873">
            <a:off x="8219581" y="3046048"/>
            <a:ext cx="387480" cy="473017"/>
            <a:chOff x="1905000" y="1877327"/>
            <a:chExt cx="2561728" cy="2180325"/>
          </a:xfrm>
        </p:grpSpPr>
        <p:sp>
          <p:nvSpPr>
            <p:cNvPr id="980" name="타원 979">
              <a:extLst>
                <a:ext uri="{FF2B5EF4-FFF2-40B4-BE49-F238E27FC236}">
                  <a16:creationId xmlns:a16="http://schemas.microsoft.com/office/drawing/2014/main" id="{E8719062-2B96-4B99-A7E1-0F1AE287F19E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1" name="타원 980">
              <a:extLst>
                <a:ext uri="{FF2B5EF4-FFF2-40B4-BE49-F238E27FC236}">
                  <a16:creationId xmlns:a16="http://schemas.microsoft.com/office/drawing/2014/main" id="{92AC4A9D-9DD2-4E12-96AC-798A5E4D44EE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2" name="자유형: 도형 981">
              <a:extLst>
                <a:ext uri="{FF2B5EF4-FFF2-40B4-BE49-F238E27FC236}">
                  <a16:creationId xmlns:a16="http://schemas.microsoft.com/office/drawing/2014/main" id="{DA6FCE6D-5AEA-4D43-8877-3CF570D559D4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3" name="그룹 982">
            <a:extLst>
              <a:ext uri="{FF2B5EF4-FFF2-40B4-BE49-F238E27FC236}">
                <a16:creationId xmlns:a16="http://schemas.microsoft.com/office/drawing/2014/main" id="{7686662F-D7F4-4DE2-9222-E2A9D1E81332}"/>
              </a:ext>
            </a:extLst>
          </p:cNvPr>
          <p:cNvGrpSpPr/>
          <p:nvPr/>
        </p:nvGrpSpPr>
        <p:grpSpPr>
          <a:xfrm rot="18464997" flipH="1">
            <a:off x="7463478" y="3109250"/>
            <a:ext cx="490785" cy="562225"/>
            <a:chOff x="1905000" y="1877327"/>
            <a:chExt cx="2561728" cy="2180323"/>
          </a:xfrm>
        </p:grpSpPr>
        <p:sp>
          <p:nvSpPr>
            <p:cNvPr id="984" name="타원 983">
              <a:extLst>
                <a:ext uri="{FF2B5EF4-FFF2-40B4-BE49-F238E27FC236}">
                  <a16:creationId xmlns:a16="http://schemas.microsoft.com/office/drawing/2014/main" id="{D4679D2B-28E2-4480-9747-7B7897D22C60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5" name="타원 984">
              <a:extLst>
                <a:ext uri="{FF2B5EF4-FFF2-40B4-BE49-F238E27FC236}">
                  <a16:creationId xmlns:a16="http://schemas.microsoft.com/office/drawing/2014/main" id="{38DE1F0E-8810-4DAF-991D-F797504189E1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6" name="자유형: 도형 985">
              <a:extLst>
                <a:ext uri="{FF2B5EF4-FFF2-40B4-BE49-F238E27FC236}">
                  <a16:creationId xmlns:a16="http://schemas.microsoft.com/office/drawing/2014/main" id="{78446084-378C-47F2-B774-845FA405A5D7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7" name="그룹 986">
            <a:extLst>
              <a:ext uri="{FF2B5EF4-FFF2-40B4-BE49-F238E27FC236}">
                <a16:creationId xmlns:a16="http://schemas.microsoft.com/office/drawing/2014/main" id="{2165FEF1-952D-4BA8-ADC9-9BB1A32CC10F}"/>
              </a:ext>
            </a:extLst>
          </p:cNvPr>
          <p:cNvGrpSpPr/>
          <p:nvPr/>
        </p:nvGrpSpPr>
        <p:grpSpPr>
          <a:xfrm rot="2256585" flipH="1">
            <a:off x="9358952" y="4525301"/>
            <a:ext cx="490785" cy="562225"/>
            <a:chOff x="1905000" y="1877327"/>
            <a:chExt cx="2561728" cy="2180323"/>
          </a:xfrm>
        </p:grpSpPr>
        <p:sp>
          <p:nvSpPr>
            <p:cNvPr id="988" name="타원 987">
              <a:extLst>
                <a:ext uri="{FF2B5EF4-FFF2-40B4-BE49-F238E27FC236}">
                  <a16:creationId xmlns:a16="http://schemas.microsoft.com/office/drawing/2014/main" id="{8B9F7E03-CE52-41D2-9266-71F37AB297FC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9" name="타원 988">
              <a:extLst>
                <a:ext uri="{FF2B5EF4-FFF2-40B4-BE49-F238E27FC236}">
                  <a16:creationId xmlns:a16="http://schemas.microsoft.com/office/drawing/2014/main" id="{498FDAE2-6793-4802-BFCC-5DCB12EC602E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0" name="자유형: 도형 989">
              <a:extLst>
                <a:ext uri="{FF2B5EF4-FFF2-40B4-BE49-F238E27FC236}">
                  <a16:creationId xmlns:a16="http://schemas.microsoft.com/office/drawing/2014/main" id="{1399726C-B256-4339-A8FF-17DAB6566554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91" name="그룹 990">
            <a:extLst>
              <a:ext uri="{FF2B5EF4-FFF2-40B4-BE49-F238E27FC236}">
                <a16:creationId xmlns:a16="http://schemas.microsoft.com/office/drawing/2014/main" id="{56D84043-F206-44CA-A698-31D94338CD56}"/>
              </a:ext>
            </a:extLst>
          </p:cNvPr>
          <p:cNvGrpSpPr/>
          <p:nvPr/>
        </p:nvGrpSpPr>
        <p:grpSpPr>
          <a:xfrm rot="3281428">
            <a:off x="10124579" y="4751023"/>
            <a:ext cx="387480" cy="473017"/>
            <a:chOff x="1905000" y="1877327"/>
            <a:chExt cx="2561728" cy="2180325"/>
          </a:xfrm>
        </p:grpSpPr>
        <p:sp>
          <p:nvSpPr>
            <p:cNvPr id="992" name="타원 991">
              <a:extLst>
                <a:ext uri="{FF2B5EF4-FFF2-40B4-BE49-F238E27FC236}">
                  <a16:creationId xmlns:a16="http://schemas.microsoft.com/office/drawing/2014/main" id="{DC45A150-8608-4268-93EE-BB73743559C7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3" name="타원 992">
              <a:extLst>
                <a:ext uri="{FF2B5EF4-FFF2-40B4-BE49-F238E27FC236}">
                  <a16:creationId xmlns:a16="http://schemas.microsoft.com/office/drawing/2014/main" id="{FCD3202D-B669-4230-A734-AB7D5538AACF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4" name="자유형: 도형 993">
              <a:extLst>
                <a:ext uri="{FF2B5EF4-FFF2-40B4-BE49-F238E27FC236}">
                  <a16:creationId xmlns:a16="http://schemas.microsoft.com/office/drawing/2014/main" id="{AC8437E7-06C0-4087-A8E1-BABC268E700C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95" name="그룹 994">
            <a:extLst>
              <a:ext uri="{FF2B5EF4-FFF2-40B4-BE49-F238E27FC236}">
                <a16:creationId xmlns:a16="http://schemas.microsoft.com/office/drawing/2014/main" id="{0E395EAE-450C-4C59-B5B0-977585BCA4F4}"/>
              </a:ext>
            </a:extLst>
          </p:cNvPr>
          <p:cNvGrpSpPr/>
          <p:nvPr/>
        </p:nvGrpSpPr>
        <p:grpSpPr>
          <a:xfrm rot="1368266">
            <a:off x="8991106" y="2264999"/>
            <a:ext cx="387480" cy="473017"/>
            <a:chOff x="1905000" y="1877327"/>
            <a:chExt cx="2561728" cy="2180325"/>
          </a:xfrm>
        </p:grpSpPr>
        <p:sp>
          <p:nvSpPr>
            <p:cNvPr id="996" name="타원 995">
              <a:extLst>
                <a:ext uri="{FF2B5EF4-FFF2-40B4-BE49-F238E27FC236}">
                  <a16:creationId xmlns:a16="http://schemas.microsoft.com/office/drawing/2014/main" id="{F67AD14A-436C-459F-A9C3-57AD1BDFE34C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7" name="타원 996">
              <a:extLst>
                <a:ext uri="{FF2B5EF4-FFF2-40B4-BE49-F238E27FC236}">
                  <a16:creationId xmlns:a16="http://schemas.microsoft.com/office/drawing/2014/main" id="{85CB961F-12CE-4607-BD0F-58F22EC90A48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8" name="자유형: 도형 997">
              <a:extLst>
                <a:ext uri="{FF2B5EF4-FFF2-40B4-BE49-F238E27FC236}">
                  <a16:creationId xmlns:a16="http://schemas.microsoft.com/office/drawing/2014/main" id="{D277390A-E783-4CA6-A268-AC1976CFA970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99" name="그룹 998">
            <a:extLst>
              <a:ext uri="{FF2B5EF4-FFF2-40B4-BE49-F238E27FC236}">
                <a16:creationId xmlns:a16="http://schemas.microsoft.com/office/drawing/2014/main" id="{CDD0A135-D2FC-4A46-93DC-9632F5E1FA02}"/>
              </a:ext>
            </a:extLst>
          </p:cNvPr>
          <p:cNvGrpSpPr/>
          <p:nvPr/>
        </p:nvGrpSpPr>
        <p:grpSpPr>
          <a:xfrm rot="21276946" flipH="1">
            <a:off x="8320728" y="2442500"/>
            <a:ext cx="490785" cy="562225"/>
            <a:chOff x="1905000" y="1877327"/>
            <a:chExt cx="2561728" cy="2180323"/>
          </a:xfrm>
        </p:grpSpPr>
        <p:sp>
          <p:nvSpPr>
            <p:cNvPr id="1000" name="타원 999">
              <a:extLst>
                <a:ext uri="{FF2B5EF4-FFF2-40B4-BE49-F238E27FC236}">
                  <a16:creationId xmlns:a16="http://schemas.microsoft.com/office/drawing/2014/main" id="{76578132-705F-4D9B-B788-AE1939294774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1" name="타원 1000">
              <a:extLst>
                <a:ext uri="{FF2B5EF4-FFF2-40B4-BE49-F238E27FC236}">
                  <a16:creationId xmlns:a16="http://schemas.microsoft.com/office/drawing/2014/main" id="{F2152A84-5D84-4046-8874-78E6FDB9D74B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2" name="자유형: 도형 1001">
              <a:extLst>
                <a:ext uri="{FF2B5EF4-FFF2-40B4-BE49-F238E27FC236}">
                  <a16:creationId xmlns:a16="http://schemas.microsoft.com/office/drawing/2014/main" id="{E597C566-7FBF-44DA-8474-3F991CC40816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003" name="직선 연결선 1002">
            <a:extLst>
              <a:ext uri="{FF2B5EF4-FFF2-40B4-BE49-F238E27FC236}">
                <a16:creationId xmlns:a16="http://schemas.microsoft.com/office/drawing/2014/main" id="{7D95696C-E9B4-4CB0-B963-429F10E00BE2}"/>
              </a:ext>
            </a:extLst>
          </p:cNvPr>
          <p:cNvCxnSpPr>
            <a:cxnSpLocks/>
          </p:cNvCxnSpPr>
          <p:nvPr/>
        </p:nvCxnSpPr>
        <p:spPr>
          <a:xfrm flipV="1">
            <a:off x="8743950" y="2984501"/>
            <a:ext cx="95250" cy="793749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직선 연결선 1003">
            <a:extLst>
              <a:ext uri="{FF2B5EF4-FFF2-40B4-BE49-F238E27FC236}">
                <a16:creationId xmlns:a16="http://schemas.microsoft.com/office/drawing/2014/main" id="{37BEED73-BB6E-4B93-86AF-A8C056C06AF2}"/>
              </a:ext>
            </a:extLst>
          </p:cNvPr>
          <p:cNvCxnSpPr>
            <a:cxnSpLocks/>
          </p:cNvCxnSpPr>
          <p:nvPr/>
        </p:nvCxnSpPr>
        <p:spPr>
          <a:xfrm flipH="1" flipV="1">
            <a:off x="7575550" y="4051300"/>
            <a:ext cx="392658" cy="493824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직선 연결선 1004">
            <a:extLst>
              <a:ext uri="{FF2B5EF4-FFF2-40B4-BE49-F238E27FC236}">
                <a16:creationId xmlns:a16="http://schemas.microsoft.com/office/drawing/2014/main" id="{02E6C0A2-8601-4AFB-92E5-A33DC5D3AD15}"/>
              </a:ext>
            </a:extLst>
          </p:cNvPr>
          <p:cNvCxnSpPr>
            <a:cxnSpLocks/>
          </p:cNvCxnSpPr>
          <p:nvPr/>
        </p:nvCxnSpPr>
        <p:spPr>
          <a:xfrm flipV="1">
            <a:off x="9410700" y="5041900"/>
            <a:ext cx="444500" cy="282576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6" name="그룹 1005">
            <a:extLst>
              <a:ext uri="{FF2B5EF4-FFF2-40B4-BE49-F238E27FC236}">
                <a16:creationId xmlns:a16="http://schemas.microsoft.com/office/drawing/2014/main" id="{83DD2F66-7AA2-4890-92B4-57B4D4E8142F}"/>
              </a:ext>
            </a:extLst>
          </p:cNvPr>
          <p:cNvGrpSpPr/>
          <p:nvPr/>
        </p:nvGrpSpPr>
        <p:grpSpPr>
          <a:xfrm rot="3348662">
            <a:off x="9600707" y="3274649"/>
            <a:ext cx="387480" cy="473017"/>
            <a:chOff x="1905000" y="1877327"/>
            <a:chExt cx="2561728" cy="2180325"/>
          </a:xfrm>
        </p:grpSpPr>
        <p:sp>
          <p:nvSpPr>
            <p:cNvPr id="1007" name="타원 1006">
              <a:extLst>
                <a:ext uri="{FF2B5EF4-FFF2-40B4-BE49-F238E27FC236}">
                  <a16:creationId xmlns:a16="http://schemas.microsoft.com/office/drawing/2014/main" id="{3EA8F941-D45E-4CA4-BA26-6BCEF7694A67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8" name="타원 1007">
              <a:extLst>
                <a:ext uri="{FF2B5EF4-FFF2-40B4-BE49-F238E27FC236}">
                  <a16:creationId xmlns:a16="http://schemas.microsoft.com/office/drawing/2014/main" id="{D8B6BB4C-2FA1-4CCA-A2BF-52B5A06CAC7A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9" name="자유형: 도형 1008">
              <a:extLst>
                <a:ext uri="{FF2B5EF4-FFF2-40B4-BE49-F238E27FC236}">
                  <a16:creationId xmlns:a16="http://schemas.microsoft.com/office/drawing/2014/main" id="{FE31076E-D8D5-40E1-8E8E-2A215D702318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0" name="그룹 1009">
            <a:extLst>
              <a:ext uri="{FF2B5EF4-FFF2-40B4-BE49-F238E27FC236}">
                <a16:creationId xmlns:a16="http://schemas.microsoft.com/office/drawing/2014/main" id="{ED319B65-C6E7-4254-9CDB-C0B9E5B4FDB9}"/>
              </a:ext>
            </a:extLst>
          </p:cNvPr>
          <p:cNvGrpSpPr/>
          <p:nvPr/>
        </p:nvGrpSpPr>
        <p:grpSpPr>
          <a:xfrm rot="2778832" flipH="1">
            <a:off x="9056429" y="2949785"/>
            <a:ext cx="477874" cy="643708"/>
            <a:chOff x="1905000" y="1877327"/>
            <a:chExt cx="2561728" cy="2180323"/>
          </a:xfrm>
        </p:grpSpPr>
        <p:sp>
          <p:nvSpPr>
            <p:cNvPr id="1011" name="타원 1010">
              <a:extLst>
                <a:ext uri="{FF2B5EF4-FFF2-40B4-BE49-F238E27FC236}">
                  <a16:creationId xmlns:a16="http://schemas.microsoft.com/office/drawing/2014/main" id="{EF8D65C2-BBEB-4EB0-89A4-EB568C7FB529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2" name="타원 1011">
              <a:extLst>
                <a:ext uri="{FF2B5EF4-FFF2-40B4-BE49-F238E27FC236}">
                  <a16:creationId xmlns:a16="http://schemas.microsoft.com/office/drawing/2014/main" id="{793E2F37-D19B-4D52-A41E-5A0397A1286F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3" name="자유형: 도형 1012">
              <a:extLst>
                <a:ext uri="{FF2B5EF4-FFF2-40B4-BE49-F238E27FC236}">
                  <a16:creationId xmlns:a16="http://schemas.microsoft.com/office/drawing/2014/main" id="{E326DA16-6429-492B-A77C-944EDB086055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4" name="그룹 1013">
            <a:extLst>
              <a:ext uri="{FF2B5EF4-FFF2-40B4-BE49-F238E27FC236}">
                <a16:creationId xmlns:a16="http://schemas.microsoft.com/office/drawing/2014/main" id="{90C59BAE-985B-41B9-973B-6AD51C8D8B55}"/>
              </a:ext>
            </a:extLst>
          </p:cNvPr>
          <p:cNvGrpSpPr/>
          <p:nvPr/>
        </p:nvGrpSpPr>
        <p:grpSpPr>
          <a:xfrm rot="3348662">
            <a:off x="9695957" y="3950924"/>
            <a:ext cx="387480" cy="473017"/>
            <a:chOff x="1905000" y="1877327"/>
            <a:chExt cx="2561728" cy="2180325"/>
          </a:xfrm>
        </p:grpSpPr>
        <p:sp>
          <p:nvSpPr>
            <p:cNvPr id="1015" name="타원 1014">
              <a:extLst>
                <a:ext uri="{FF2B5EF4-FFF2-40B4-BE49-F238E27FC236}">
                  <a16:creationId xmlns:a16="http://schemas.microsoft.com/office/drawing/2014/main" id="{14E56B40-BBBE-45A9-A814-A8C1395B2EB0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6" name="타원 1015">
              <a:extLst>
                <a:ext uri="{FF2B5EF4-FFF2-40B4-BE49-F238E27FC236}">
                  <a16:creationId xmlns:a16="http://schemas.microsoft.com/office/drawing/2014/main" id="{B1D32433-6BF4-4B14-9998-5DC433B93741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7" name="자유형: 도형 1016">
              <a:extLst>
                <a:ext uri="{FF2B5EF4-FFF2-40B4-BE49-F238E27FC236}">
                  <a16:creationId xmlns:a16="http://schemas.microsoft.com/office/drawing/2014/main" id="{28D58FD6-3C94-4FF1-946D-1DC2FF1B078B}"/>
                </a:ext>
              </a:extLst>
            </p:cNvPr>
            <p:cNvSpPr/>
            <p:nvPr/>
          </p:nvSpPr>
          <p:spPr>
            <a:xfrm>
              <a:off x="1905000" y="2257426"/>
              <a:ext cx="1733550" cy="1800226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8" name="그룹 1017">
            <a:extLst>
              <a:ext uri="{FF2B5EF4-FFF2-40B4-BE49-F238E27FC236}">
                <a16:creationId xmlns:a16="http://schemas.microsoft.com/office/drawing/2014/main" id="{7E2AAFB6-351F-47C9-9EE7-4BC8A207C65E}"/>
              </a:ext>
            </a:extLst>
          </p:cNvPr>
          <p:cNvGrpSpPr/>
          <p:nvPr/>
        </p:nvGrpSpPr>
        <p:grpSpPr>
          <a:xfrm rot="2778832" flipH="1">
            <a:off x="9279418" y="3635346"/>
            <a:ext cx="355746" cy="606087"/>
            <a:chOff x="1905000" y="1877327"/>
            <a:chExt cx="2561728" cy="2180323"/>
          </a:xfrm>
        </p:grpSpPr>
        <p:sp>
          <p:nvSpPr>
            <p:cNvPr id="1019" name="타원 1018">
              <a:extLst>
                <a:ext uri="{FF2B5EF4-FFF2-40B4-BE49-F238E27FC236}">
                  <a16:creationId xmlns:a16="http://schemas.microsoft.com/office/drawing/2014/main" id="{692AE707-3468-44FC-9AA7-1C6231DF4A14}"/>
                </a:ext>
              </a:extLst>
            </p:cNvPr>
            <p:cNvSpPr/>
            <p:nvPr/>
          </p:nvSpPr>
          <p:spPr>
            <a:xfrm rot="3117416">
              <a:off x="3842325" y="1589210"/>
              <a:ext cx="225528" cy="1023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0" name="타원 1019">
              <a:extLst>
                <a:ext uri="{FF2B5EF4-FFF2-40B4-BE49-F238E27FC236}">
                  <a16:creationId xmlns:a16="http://schemas.microsoft.com/office/drawing/2014/main" id="{E6206545-FE5F-4518-8010-1449A87895BF}"/>
                </a:ext>
              </a:extLst>
            </p:cNvPr>
            <p:cNvSpPr/>
            <p:nvPr/>
          </p:nvSpPr>
          <p:spPr>
            <a:xfrm rot="1423185">
              <a:off x="3586304" y="1877327"/>
              <a:ext cx="218585" cy="437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1" name="자유형: 도형 1020">
              <a:extLst>
                <a:ext uri="{FF2B5EF4-FFF2-40B4-BE49-F238E27FC236}">
                  <a16:creationId xmlns:a16="http://schemas.microsoft.com/office/drawing/2014/main" id="{251CB01F-6A22-4292-90B2-8F619BBFE280}"/>
                </a:ext>
              </a:extLst>
            </p:cNvPr>
            <p:cNvSpPr/>
            <p:nvPr/>
          </p:nvSpPr>
          <p:spPr>
            <a:xfrm>
              <a:off x="1905000" y="2257425"/>
              <a:ext cx="1733550" cy="1800225"/>
            </a:xfrm>
            <a:custGeom>
              <a:avLst/>
              <a:gdLst>
                <a:gd name="connsiteX0" fmla="*/ 1685925 w 1733550"/>
                <a:gd name="connsiteY0" fmla="*/ 0 h 1800225"/>
                <a:gd name="connsiteX1" fmla="*/ 0 w 1733550"/>
                <a:gd name="connsiteY1" fmla="*/ 1704975 h 1800225"/>
                <a:gd name="connsiteX2" fmla="*/ 142875 w 1733550"/>
                <a:gd name="connsiteY2" fmla="*/ 1800225 h 1800225"/>
                <a:gd name="connsiteX3" fmla="*/ 228600 w 1733550"/>
                <a:gd name="connsiteY3" fmla="*/ 1666875 h 1800225"/>
                <a:gd name="connsiteX4" fmla="*/ 266700 w 1733550"/>
                <a:gd name="connsiteY4" fmla="*/ 1638300 h 1800225"/>
                <a:gd name="connsiteX5" fmla="*/ 1733550 w 1733550"/>
                <a:gd name="connsiteY5" fmla="*/ 28575 h 1800225"/>
                <a:gd name="connsiteX6" fmla="*/ 1685925 w 1733550"/>
                <a:gd name="connsiteY6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1800225">
                  <a:moveTo>
                    <a:pt x="1685925" y="0"/>
                  </a:moveTo>
                  <a:lnTo>
                    <a:pt x="0" y="1704975"/>
                  </a:lnTo>
                  <a:lnTo>
                    <a:pt x="142875" y="1800225"/>
                  </a:lnTo>
                  <a:cubicBezTo>
                    <a:pt x="170968" y="1749657"/>
                    <a:pt x="188367" y="1707108"/>
                    <a:pt x="228600" y="1666875"/>
                  </a:cubicBezTo>
                  <a:cubicBezTo>
                    <a:pt x="239825" y="1655650"/>
                    <a:pt x="266700" y="1638300"/>
                    <a:pt x="266700" y="1638300"/>
                  </a:cubicBezTo>
                  <a:lnTo>
                    <a:pt x="1733550" y="2857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022" name="직선 연결선 1021">
            <a:extLst>
              <a:ext uri="{FF2B5EF4-FFF2-40B4-BE49-F238E27FC236}">
                <a16:creationId xmlns:a16="http://schemas.microsoft.com/office/drawing/2014/main" id="{B264179F-43C7-4C56-908C-2EAFDB313C97}"/>
              </a:ext>
            </a:extLst>
          </p:cNvPr>
          <p:cNvCxnSpPr>
            <a:cxnSpLocks/>
          </p:cNvCxnSpPr>
          <p:nvPr/>
        </p:nvCxnSpPr>
        <p:spPr>
          <a:xfrm>
            <a:off x="8696325" y="2742525"/>
            <a:ext cx="428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직선 연결선 1023">
            <a:extLst>
              <a:ext uri="{FF2B5EF4-FFF2-40B4-BE49-F238E27FC236}">
                <a16:creationId xmlns:a16="http://schemas.microsoft.com/office/drawing/2014/main" id="{532E6514-6CD3-40BD-AC8B-93F4881A6D67}"/>
              </a:ext>
            </a:extLst>
          </p:cNvPr>
          <p:cNvCxnSpPr>
            <a:cxnSpLocks/>
          </p:cNvCxnSpPr>
          <p:nvPr/>
        </p:nvCxnSpPr>
        <p:spPr>
          <a:xfrm>
            <a:off x="9677400" y="3133050"/>
            <a:ext cx="333375" cy="24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직선 연결선 1024">
            <a:extLst>
              <a:ext uri="{FF2B5EF4-FFF2-40B4-BE49-F238E27FC236}">
                <a16:creationId xmlns:a16="http://schemas.microsoft.com/office/drawing/2014/main" id="{6D738094-4957-4F6E-A420-E6A767B1E7E2}"/>
              </a:ext>
            </a:extLst>
          </p:cNvPr>
          <p:cNvCxnSpPr>
            <a:cxnSpLocks/>
          </p:cNvCxnSpPr>
          <p:nvPr/>
        </p:nvCxnSpPr>
        <p:spPr>
          <a:xfrm>
            <a:off x="9753600" y="3904575"/>
            <a:ext cx="333375" cy="24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직선 연결선 1025">
            <a:extLst>
              <a:ext uri="{FF2B5EF4-FFF2-40B4-BE49-F238E27FC236}">
                <a16:creationId xmlns:a16="http://schemas.microsoft.com/office/drawing/2014/main" id="{5796D32A-36A6-49CC-A237-F692882A4656}"/>
              </a:ext>
            </a:extLst>
          </p:cNvPr>
          <p:cNvCxnSpPr>
            <a:cxnSpLocks/>
          </p:cNvCxnSpPr>
          <p:nvPr/>
        </p:nvCxnSpPr>
        <p:spPr>
          <a:xfrm>
            <a:off x="9906000" y="4809450"/>
            <a:ext cx="190500" cy="353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직선 연결선 1026">
            <a:extLst>
              <a:ext uri="{FF2B5EF4-FFF2-40B4-BE49-F238E27FC236}">
                <a16:creationId xmlns:a16="http://schemas.microsoft.com/office/drawing/2014/main" id="{54760C73-F8BE-4CD9-A698-4A1380611809}"/>
              </a:ext>
            </a:extLst>
          </p:cNvPr>
          <p:cNvCxnSpPr>
            <a:cxnSpLocks/>
          </p:cNvCxnSpPr>
          <p:nvPr/>
        </p:nvCxnSpPr>
        <p:spPr>
          <a:xfrm flipH="1">
            <a:off x="7200901" y="3600450"/>
            <a:ext cx="276224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직선 연결선 1027">
            <a:extLst>
              <a:ext uri="{FF2B5EF4-FFF2-40B4-BE49-F238E27FC236}">
                <a16:creationId xmlns:a16="http://schemas.microsoft.com/office/drawing/2014/main" id="{6B0B6E60-0819-4499-AA2B-6A0288C9B5D7}"/>
              </a:ext>
            </a:extLst>
          </p:cNvPr>
          <p:cNvCxnSpPr>
            <a:cxnSpLocks/>
          </p:cNvCxnSpPr>
          <p:nvPr/>
        </p:nvCxnSpPr>
        <p:spPr>
          <a:xfrm flipH="1">
            <a:off x="7800976" y="3048000"/>
            <a:ext cx="276224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그룹 1031">
            <a:extLst>
              <a:ext uri="{FF2B5EF4-FFF2-40B4-BE49-F238E27FC236}">
                <a16:creationId xmlns:a16="http://schemas.microsoft.com/office/drawing/2014/main" id="{EB503EB2-CCB2-45E6-955A-EEB759F6DDEA}"/>
              </a:ext>
            </a:extLst>
          </p:cNvPr>
          <p:cNvGrpSpPr/>
          <p:nvPr/>
        </p:nvGrpSpPr>
        <p:grpSpPr>
          <a:xfrm>
            <a:off x="106729" y="3625850"/>
            <a:ext cx="2398413" cy="3232150"/>
            <a:chOff x="92163" y="3162300"/>
            <a:chExt cx="2569187" cy="3703102"/>
          </a:xfrm>
        </p:grpSpPr>
        <p:grpSp>
          <p:nvGrpSpPr>
            <p:cNvPr id="283" name="그룹 282">
              <a:extLst>
                <a:ext uri="{FF2B5EF4-FFF2-40B4-BE49-F238E27FC236}">
                  <a16:creationId xmlns:a16="http://schemas.microsoft.com/office/drawing/2014/main" id="{734DD952-094F-4CC7-AA84-D4E2AA56ACCA}"/>
                </a:ext>
              </a:extLst>
            </p:cNvPr>
            <p:cNvGrpSpPr/>
            <p:nvPr/>
          </p:nvGrpSpPr>
          <p:grpSpPr>
            <a:xfrm>
              <a:off x="92163" y="3162300"/>
              <a:ext cx="2569187" cy="3703102"/>
              <a:chOff x="2023943" y="2842494"/>
              <a:chExt cx="2850783" cy="4002209"/>
            </a:xfrm>
          </p:grpSpPr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D14EB373-AB68-4C1B-9402-D5BF9DDA7092}"/>
                  </a:ext>
                </a:extLst>
              </p:cNvPr>
              <p:cNvGrpSpPr/>
              <p:nvPr/>
            </p:nvGrpSpPr>
            <p:grpSpPr>
              <a:xfrm>
                <a:off x="2353028" y="6351558"/>
                <a:ext cx="1695450" cy="142875"/>
                <a:chOff x="1809750" y="6257925"/>
                <a:chExt cx="1695450" cy="142875"/>
              </a:xfrm>
            </p:grpSpPr>
            <p:cxnSp>
              <p:nvCxnSpPr>
                <p:cNvPr id="6" name="직선 연결선 5">
                  <a:extLst>
                    <a:ext uri="{FF2B5EF4-FFF2-40B4-BE49-F238E27FC236}">
                      <a16:creationId xmlns:a16="http://schemas.microsoft.com/office/drawing/2014/main" id="{08885618-90D8-4653-9A92-71750FFED3DC}"/>
                    </a:ext>
                  </a:extLst>
                </p:cNvPr>
                <p:cNvCxnSpPr/>
                <p:nvPr/>
              </p:nvCxnSpPr>
              <p:spPr>
                <a:xfrm>
                  <a:off x="1809750" y="6257925"/>
                  <a:ext cx="169545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직선 연결선 6">
                  <a:extLst>
                    <a:ext uri="{FF2B5EF4-FFF2-40B4-BE49-F238E27FC236}">
                      <a16:creationId xmlns:a16="http://schemas.microsoft.com/office/drawing/2014/main" id="{E0FD1BAF-426C-4150-A345-EBD22F4F4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4384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D7900FC5-3AD1-4246-8B47-31FF77FF0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2755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7E51FD55-03E4-4D25-B9D7-889DB1FE5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669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직선 연결선 11">
                  <a:extLst>
                    <a:ext uri="{FF2B5EF4-FFF2-40B4-BE49-F238E27FC236}">
                      <a16:creationId xmlns:a16="http://schemas.microsoft.com/office/drawing/2014/main" id="{26FA9C49-42D1-478E-AF5E-E256F89BB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0583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직선 연결선 12">
                  <a:extLst>
                    <a:ext uri="{FF2B5EF4-FFF2-40B4-BE49-F238E27FC236}">
                      <a16:creationId xmlns:a16="http://schemas.microsoft.com/office/drawing/2014/main" id="{0C6EE15C-A5C5-4F1C-89AF-0D5B29028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00400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13">
                  <a:extLst>
                    <a:ext uri="{FF2B5EF4-FFF2-40B4-BE49-F238E27FC236}">
                      <a16:creationId xmlns:a16="http://schemas.microsoft.com/office/drawing/2014/main" id="{D63045E8-E7E2-4533-A756-C2D52D3D47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7642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14">
                  <a:extLst>
                    <a:ext uri="{FF2B5EF4-FFF2-40B4-BE49-F238E27FC236}">
                      <a16:creationId xmlns:a16="http://schemas.microsoft.com/office/drawing/2014/main" id="{371A9D26-7337-4366-AE51-57260CEEE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7099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15">
                  <a:extLst>
                    <a:ext uri="{FF2B5EF4-FFF2-40B4-BE49-F238E27FC236}">
                      <a16:creationId xmlns:a16="http://schemas.microsoft.com/office/drawing/2014/main" id="{F1FEA3A9-FE3F-4D5C-9DE9-5B2074525F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6013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연결선 16">
                  <a:extLst>
                    <a:ext uri="{FF2B5EF4-FFF2-40B4-BE49-F238E27FC236}">
                      <a16:creationId xmlns:a16="http://schemas.microsoft.com/office/drawing/2014/main" id="{0F324DEE-33EB-4826-A2E3-059CA1D60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4927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91984381-F0C4-45A7-9F1F-2441400E83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298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id="{7E331862-5DDB-42B8-9567-29DAC50B9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6556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연결선 19">
                  <a:extLst>
                    <a:ext uri="{FF2B5EF4-FFF2-40B4-BE49-F238E27FC236}">
                      <a16:creationId xmlns:a16="http://schemas.microsoft.com/office/drawing/2014/main" id="{E3C5ED05-D56A-487F-B0AA-D3C60AF05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5470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id="{24757C90-E6CF-4535-8E93-41860F13A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841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>
                  <a:extLst>
                    <a:ext uri="{FF2B5EF4-FFF2-40B4-BE49-F238E27FC236}">
                      <a16:creationId xmlns:a16="http://schemas.microsoft.com/office/drawing/2014/main" id="{78878979-1136-4198-BDBF-EDC843D3B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2212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EECDF7E1-9F6B-4B4F-AD81-883BBA849F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11265" y="6257925"/>
                  <a:ext cx="190500" cy="1428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자유형: 도형 2">
                <a:extLst>
                  <a:ext uri="{FF2B5EF4-FFF2-40B4-BE49-F238E27FC236}">
                    <a16:creationId xmlns:a16="http://schemas.microsoft.com/office/drawing/2014/main" id="{0F9ECF99-4F2D-4E60-8031-A680FC525D34}"/>
                  </a:ext>
                </a:extLst>
              </p:cNvPr>
              <p:cNvSpPr/>
              <p:nvPr/>
            </p:nvSpPr>
            <p:spPr>
              <a:xfrm>
                <a:off x="2978150" y="4524375"/>
                <a:ext cx="270228" cy="1827183"/>
              </a:xfrm>
              <a:custGeom>
                <a:avLst/>
                <a:gdLst>
                  <a:gd name="connsiteX0" fmla="*/ 0 w 342900"/>
                  <a:gd name="connsiteY0" fmla="*/ 1752600 h 1752600"/>
                  <a:gd name="connsiteX1" fmla="*/ 0 w 342900"/>
                  <a:gd name="connsiteY1" fmla="*/ 1752600 h 1752600"/>
                  <a:gd name="connsiteX2" fmla="*/ 47625 w 342900"/>
                  <a:gd name="connsiteY2" fmla="*/ 1685925 h 1752600"/>
                  <a:gd name="connsiteX3" fmla="*/ 104775 w 342900"/>
                  <a:gd name="connsiteY3" fmla="*/ 1638300 h 1752600"/>
                  <a:gd name="connsiteX4" fmla="*/ 161925 w 342900"/>
                  <a:gd name="connsiteY4" fmla="*/ 314325 h 1752600"/>
                  <a:gd name="connsiteX5" fmla="*/ 238125 w 342900"/>
                  <a:gd name="connsiteY5" fmla="*/ 0 h 1752600"/>
                  <a:gd name="connsiteX6" fmla="*/ 342900 w 342900"/>
                  <a:gd name="connsiteY6" fmla="*/ 0 h 1752600"/>
                  <a:gd name="connsiteX7" fmla="*/ 304800 w 342900"/>
                  <a:gd name="connsiteY7" fmla="*/ 1733550 h 1752600"/>
                  <a:gd name="connsiteX8" fmla="*/ 0 w 342900"/>
                  <a:gd name="connsiteY8" fmla="*/ 175260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1752600">
                    <a:moveTo>
                      <a:pt x="0" y="1752600"/>
                    </a:moveTo>
                    <a:lnTo>
                      <a:pt x="0" y="1752600"/>
                    </a:lnTo>
                    <a:lnTo>
                      <a:pt x="47625" y="1685925"/>
                    </a:lnTo>
                    <a:lnTo>
                      <a:pt x="104775" y="1638300"/>
                    </a:lnTo>
                    <a:lnTo>
                      <a:pt x="161925" y="314325"/>
                    </a:lnTo>
                    <a:lnTo>
                      <a:pt x="238125" y="0"/>
                    </a:lnTo>
                    <a:lnTo>
                      <a:pt x="342900" y="0"/>
                    </a:lnTo>
                    <a:lnTo>
                      <a:pt x="304800" y="1733550"/>
                    </a:lnTo>
                    <a:lnTo>
                      <a:pt x="0" y="1752600"/>
                    </a:lnTo>
                    <a:close/>
                  </a:path>
                </a:pathLst>
              </a:cu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8CA136B-DCAE-4066-A75E-3679D57A73F4}"/>
                  </a:ext>
                </a:extLst>
              </p:cNvPr>
              <p:cNvSpPr txBox="1"/>
              <p:nvPr/>
            </p:nvSpPr>
            <p:spPr>
              <a:xfrm>
                <a:off x="2023943" y="6501709"/>
                <a:ext cx="2850783" cy="342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/>
                  <a:t>2</a:t>
                </a:r>
                <a:r>
                  <a:rPr lang="ko-KR" altLang="en-US" sz="1200"/>
                  <a:t>년차 여름</a:t>
                </a:r>
                <a:r>
                  <a:rPr lang="en-US" altLang="ko-KR" sz="1200"/>
                  <a:t>, </a:t>
                </a:r>
                <a:r>
                  <a:rPr lang="ko-KR" altLang="en-US" sz="1200"/>
                  <a:t>겨울전정 </a:t>
                </a:r>
                <a:r>
                  <a:rPr lang="en-US" altLang="ko-KR" sz="1200"/>
                  <a:t>2</a:t>
                </a:r>
                <a:r>
                  <a:rPr lang="ko-KR" altLang="en-US" sz="1200"/>
                  <a:t>주지후보</a:t>
                </a:r>
              </a:p>
            </p:txBody>
          </p:sp>
          <p:grpSp>
            <p:nvGrpSpPr>
              <p:cNvPr id="156" name="그룹 155">
                <a:extLst>
                  <a:ext uri="{FF2B5EF4-FFF2-40B4-BE49-F238E27FC236}">
                    <a16:creationId xmlns:a16="http://schemas.microsoft.com/office/drawing/2014/main" id="{B8B266EA-1B62-48D1-A242-13B79834B6E4}"/>
                  </a:ext>
                </a:extLst>
              </p:cNvPr>
              <p:cNvGrpSpPr/>
              <p:nvPr/>
            </p:nvGrpSpPr>
            <p:grpSpPr>
              <a:xfrm>
                <a:off x="3357014" y="4465675"/>
                <a:ext cx="733305" cy="531628"/>
                <a:chOff x="8351068" y="4598142"/>
                <a:chExt cx="733305" cy="658041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41" name="TextBox 340">
                      <a:extLst>
                        <a:ext uri="{FF2B5EF4-FFF2-40B4-BE49-F238E27FC236}">
                          <a16:creationId xmlns:a16="http://schemas.microsoft.com/office/drawing/2014/main" id="{CC66CC94-70B8-4F69-9068-0E83D1EB30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97096" y="4821683"/>
                      <a:ext cx="587277" cy="1538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30~</m:t>
                            </m:r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70</m:t>
                            </m:r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oMath>
                        </m:oMathPara>
                      </a14:m>
                      <a:endParaRPr lang="ko-KR" altLang="en-US" sz="1000"/>
                    </a:p>
                  </p:txBody>
                </p:sp>
              </mc:Choice>
              <mc:Fallback>
                <p:sp>
                  <p:nvSpPr>
                    <p:cNvPr id="341" name="TextBox 340">
                      <a:extLst>
                        <a:ext uri="{FF2B5EF4-FFF2-40B4-BE49-F238E27FC236}">
                          <a16:creationId xmlns:a16="http://schemas.microsoft.com/office/drawing/2014/main" id="{CC66CC94-70B8-4F69-9068-0E83D1EB30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97096" y="4821683"/>
                      <a:ext cx="587277" cy="153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9877" r="-18519" b="-687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55" name="그룹 354">
                  <a:extLst>
                    <a:ext uri="{FF2B5EF4-FFF2-40B4-BE49-F238E27FC236}">
                      <a16:creationId xmlns:a16="http://schemas.microsoft.com/office/drawing/2014/main" id="{DDDC058B-8EA4-4CCE-B9D3-3F1CA274B4F2}"/>
                    </a:ext>
                  </a:extLst>
                </p:cNvPr>
                <p:cNvGrpSpPr/>
                <p:nvPr/>
              </p:nvGrpSpPr>
              <p:grpSpPr>
                <a:xfrm>
                  <a:off x="8351068" y="4598142"/>
                  <a:ext cx="285750" cy="658041"/>
                  <a:chOff x="4362450" y="4857750"/>
                  <a:chExt cx="285750" cy="304800"/>
                </a:xfrm>
              </p:grpSpPr>
              <p:cxnSp>
                <p:nvCxnSpPr>
                  <p:cNvPr id="356" name="직선 연결선 355">
                    <a:extLst>
                      <a:ext uri="{FF2B5EF4-FFF2-40B4-BE49-F238E27FC236}">
                        <a16:creationId xmlns:a16="http://schemas.microsoft.com/office/drawing/2014/main" id="{123E9600-078D-4BB6-A2DC-9EBCEB7AFCA5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48577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직선 연결선 356">
                    <a:extLst>
                      <a:ext uri="{FF2B5EF4-FFF2-40B4-BE49-F238E27FC236}">
                        <a16:creationId xmlns:a16="http://schemas.microsoft.com/office/drawing/2014/main" id="{EE1BE081-A7B6-49BA-88CF-B50B46AE9A1B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51625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직선 화살표 연결선 357">
                    <a:extLst>
                      <a:ext uri="{FF2B5EF4-FFF2-40B4-BE49-F238E27FC236}">
                        <a16:creationId xmlns:a16="http://schemas.microsoft.com/office/drawing/2014/main" id="{E713CF5F-7A5B-446C-91FE-2C4A82DCD677}"/>
                      </a:ext>
                    </a:extLst>
                  </p:cNvPr>
                  <p:cNvCxnSpPr/>
                  <p:nvPr/>
                </p:nvCxnSpPr>
                <p:spPr>
                  <a:xfrm>
                    <a:off x="4495800" y="4857750"/>
                    <a:ext cx="0" cy="295275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그룹 154">
                <a:extLst>
                  <a:ext uri="{FF2B5EF4-FFF2-40B4-BE49-F238E27FC236}">
                    <a16:creationId xmlns:a16="http://schemas.microsoft.com/office/drawing/2014/main" id="{FFF50E8A-563C-434E-9074-02E7E761BA12}"/>
                  </a:ext>
                </a:extLst>
              </p:cNvPr>
              <p:cNvGrpSpPr/>
              <p:nvPr/>
            </p:nvGrpSpPr>
            <p:grpSpPr>
              <a:xfrm>
                <a:off x="2294844" y="5007934"/>
                <a:ext cx="723922" cy="584791"/>
                <a:chOff x="7427121" y="5275233"/>
                <a:chExt cx="723922" cy="449292"/>
              </a:xfrm>
            </p:grpSpPr>
            <p:grpSp>
              <p:nvGrpSpPr>
                <p:cNvPr id="359" name="그룹 358">
                  <a:extLst>
                    <a:ext uri="{FF2B5EF4-FFF2-40B4-BE49-F238E27FC236}">
                      <a16:creationId xmlns:a16="http://schemas.microsoft.com/office/drawing/2014/main" id="{D90CD9EB-F103-458F-A3A4-DA90E43EFEED}"/>
                    </a:ext>
                  </a:extLst>
                </p:cNvPr>
                <p:cNvGrpSpPr/>
                <p:nvPr/>
              </p:nvGrpSpPr>
              <p:grpSpPr>
                <a:xfrm>
                  <a:off x="7865293" y="5275233"/>
                  <a:ext cx="285750" cy="449292"/>
                  <a:chOff x="4362450" y="4857750"/>
                  <a:chExt cx="285750" cy="304800"/>
                </a:xfrm>
              </p:grpSpPr>
              <p:cxnSp>
                <p:nvCxnSpPr>
                  <p:cNvPr id="360" name="직선 연결선 359">
                    <a:extLst>
                      <a:ext uri="{FF2B5EF4-FFF2-40B4-BE49-F238E27FC236}">
                        <a16:creationId xmlns:a16="http://schemas.microsoft.com/office/drawing/2014/main" id="{9716D39C-E7C6-4589-8D71-677B4E96A145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48577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직선 연결선 360">
                    <a:extLst>
                      <a:ext uri="{FF2B5EF4-FFF2-40B4-BE49-F238E27FC236}">
                        <a16:creationId xmlns:a16="http://schemas.microsoft.com/office/drawing/2014/main" id="{6D99D162-5CB6-4A4F-99EB-ABF9A19304BC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51625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직선 화살표 연결선 361">
                    <a:extLst>
                      <a:ext uri="{FF2B5EF4-FFF2-40B4-BE49-F238E27FC236}">
                        <a16:creationId xmlns:a16="http://schemas.microsoft.com/office/drawing/2014/main" id="{1B16BE54-E91F-4CC9-8A75-E047E10834C3}"/>
                      </a:ext>
                    </a:extLst>
                  </p:cNvPr>
                  <p:cNvCxnSpPr/>
                  <p:nvPr/>
                </p:nvCxnSpPr>
                <p:spPr>
                  <a:xfrm>
                    <a:off x="4495800" y="4857750"/>
                    <a:ext cx="0" cy="295275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3" name="TextBox 362">
                      <a:extLst>
                        <a:ext uri="{FF2B5EF4-FFF2-40B4-BE49-F238E27FC236}">
                          <a16:creationId xmlns:a16="http://schemas.microsoft.com/office/drawing/2014/main" id="{9C14E520-164D-42E3-ACEB-D301E87B8C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7121" y="5430818"/>
                      <a:ext cx="587277" cy="1538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30~70</m:t>
                            </m:r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oMath>
                        </m:oMathPara>
                      </a14:m>
                      <a:endParaRPr lang="ko-KR" altLang="en-US" sz="1000"/>
                    </a:p>
                  </p:txBody>
                </p:sp>
              </mc:Choice>
              <mc:Fallback>
                <p:sp>
                  <p:nvSpPr>
                    <p:cNvPr id="363" name="TextBox 362">
                      <a:extLst>
                        <a:ext uri="{FF2B5EF4-FFF2-40B4-BE49-F238E27FC236}">
                          <a16:creationId xmlns:a16="http://schemas.microsoft.com/office/drawing/2014/main" id="{9C14E520-164D-42E3-ACEB-D301E87B8C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7121" y="5430818"/>
                      <a:ext cx="587277" cy="15388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9877" r="-18519" b="-37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4" name="그룹 133">
                <a:extLst>
                  <a:ext uri="{FF2B5EF4-FFF2-40B4-BE49-F238E27FC236}">
                    <a16:creationId xmlns:a16="http://schemas.microsoft.com/office/drawing/2014/main" id="{B77D68B2-5420-4F41-9E80-E738CB8ED794}"/>
                  </a:ext>
                </a:extLst>
              </p:cNvPr>
              <p:cNvGrpSpPr/>
              <p:nvPr/>
            </p:nvGrpSpPr>
            <p:grpSpPr>
              <a:xfrm rot="20680404">
                <a:off x="2961756" y="3280580"/>
                <a:ext cx="1159790" cy="1432516"/>
                <a:chOff x="1905000" y="1877327"/>
                <a:chExt cx="2561728" cy="2180323"/>
              </a:xfrm>
            </p:grpSpPr>
            <p:sp>
              <p:nvSpPr>
                <p:cNvPr id="132" name="타원 131">
                  <a:extLst>
                    <a:ext uri="{FF2B5EF4-FFF2-40B4-BE49-F238E27FC236}">
                      <a16:creationId xmlns:a16="http://schemas.microsoft.com/office/drawing/2014/main" id="{7AA9B5A2-F8AE-4003-AFFB-2543F0163464}"/>
                    </a:ext>
                  </a:extLst>
                </p:cNvPr>
                <p:cNvSpPr/>
                <p:nvPr/>
              </p:nvSpPr>
              <p:spPr>
                <a:xfrm rot="3117416">
                  <a:off x="3842325" y="1589210"/>
                  <a:ext cx="225528" cy="102327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8" name="타원 687">
                  <a:extLst>
                    <a:ext uri="{FF2B5EF4-FFF2-40B4-BE49-F238E27FC236}">
                      <a16:creationId xmlns:a16="http://schemas.microsoft.com/office/drawing/2014/main" id="{3DE04A67-3474-4488-BF1D-EFC5EB060C3A}"/>
                    </a:ext>
                  </a:extLst>
                </p:cNvPr>
                <p:cNvSpPr/>
                <p:nvPr/>
              </p:nvSpPr>
              <p:spPr>
                <a:xfrm rot="1423185">
                  <a:off x="3586304" y="1877327"/>
                  <a:ext cx="218585" cy="43742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" name="자유형: 도형 132">
                  <a:extLst>
                    <a:ext uri="{FF2B5EF4-FFF2-40B4-BE49-F238E27FC236}">
                      <a16:creationId xmlns:a16="http://schemas.microsoft.com/office/drawing/2014/main" id="{68FC5B56-7E56-49E0-90B4-4E66EEB071CE}"/>
                    </a:ext>
                  </a:extLst>
                </p:cNvPr>
                <p:cNvSpPr/>
                <p:nvPr/>
              </p:nvSpPr>
              <p:spPr>
                <a:xfrm>
                  <a:off x="1905000" y="2257425"/>
                  <a:ext cx="1733550" cy="1800225"/>
                </a:xfrm>
                <a:custGeom>
                  <a:avLst/>
                  <a:gdLst>
                    <a:gd name="connsiteX0" fmla="*/ 1685925 w 1733550"/>
                    <a:gd name="connsiteY0" fmla="*/ 0 h 1800225"/>
                    <a:gd name="connsiteX1" fmla="*/ 0 w 1733550"/>
                    <a:gd name="connsiteY1" fmla="*/ 1704975 h 1800225"/>
                    <a:gd name="connsiteX2" fmla="*/ 142875 w 1733550"/>
                    <a:gd name="connsiteY2" fmla="*/ 1800225 h 1800225"/>
                    <a:gd name="connsiteX3" fmla="*/ 228600 w 1733550"/>
                    <a:gd name="connsiteY3" fmla="*/ 1666875 h 1800225"/>
                    <a:gd name="connsiteX4" fmla="*/ 266700 w 1733550"/>
                    <a:gd name="connsiteY4" fmla="*/ 1638300 h 1800225"/>
                    <a:gd name="connsiteX5" fmla="*/ 1733550 w 1733550"/>
                    <a:gd name="connsiteY5" fmla="*/ 28575 h 1800225"/>
                    <a:gd name="connsiteX6" fmla="*/ 1685925 w 1733550"/>
                    <a:gd name="connsiteY6" fmla="*/ 0 h 180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3550" h="1800225">
                      <a:moveTo>
                        <a:pt x="1685925" y="0"/>
                      </a:moveTo>
                      <a:lnTo>
                        <a:pt x="0" y="1704975"/>
                      </a:lnTo>
                      <a:lnTo>
                        <a:pt x="142875" y="1800225"/>
                      </a:lnTo>
                      <a:cubicBezTo>
                        <a:pt x="170968" y="1749657"/>
                        <a:pt x="188367" y="1707108"/>
                        <a:pt x="228600" y="1666875"/>
                      </a:cubicBezTo>
                      <a:cubicBezTo>
                        <a:pt x="239825" y="1655650"/>
                        <a:pt x="266700" y="1638300"/>
                        <a:pt x="266700" y="1638300"/>
                      </a:cubicBezTo>
                      <a:lnTo>
                        <a:pt x="1733550" y="28575"/>
                      </a:lnTo>
                      <a:lnTo>
                        <a:pt x="168592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90" name="그룹 689">
                <a:extLst>
                  <a:ext uri="{FF2B5EF4-FFF2-40B4-BE49-F238E27FC236}">
                    <a16:creationId xmlns:a16="http://schemas.microsoft.com/office/drawing/2014/main" id="{606B4E34-249E-4C83-AE9F-133D616323B6}"/>
                  </a:ext>
                </a:extLst>
              </p:cNvPr>
              <p:cNvGrpSpPr/>
              <p:nvPr/>
            </p:nvGrpSpPr>
            <p:grpSpPr>
              <a:xfrm rot="946249">
                <a:off x="3183292" y="4843026"/>
                <a:ext cx="1012985" cy="1059380"/>
                <a:chOff x="1905000" y="1877327"/>
                <a:chExt cx="2561728" cy="2180323"/>
              </a:xfrm>
            </p:grpSpPr>
            <p:sp>
              <p:nvSpPr>
                <p:cNvPr id="691" name="타원 690">
                  <a:extLst>
                    <a:ext uri="{FF2B5EF4-FFF2-40B4-BE49-F238E27FC236}">
                      <a16:creationId xmlns:a16="http://schemas.microsoft.com/office/drawing/2014/main" id="{FF1E96C0-FA0B-4CF9-83B1-D308BC794353}"/>
                    </a:ext>
                  </a:extLst>
                </p:cNvPr>
                <p:cNvSpPr/>
                <p:nvPr/>
              </p:nvSpPr>
              <p:spPr>
                <a:xfrm rot="3117416">
                  <a:off x="3842325" y="1589210"/>
                  <a:ext cx="225528" cy="102327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2" name="타원 691">
                  <a:extLst>
                    <a:ext uri="{FF2B5EF4-FFF2-40B4-BE49-F238E27FC236}">
                      <a16:creationId xmlns:a16="http://schemas.microsoft.com/office/drawing/2014/main" id="{5B07BE04-F8B1-41A9-81F3-8D106B664759}"/>
                    </a:ext>
                  </a:extLst>
                </p:cNvPr>
                <p:cNvSpPr/>
                <p:nvPr/>
              </p:nvSpPr>
              <p:spPr>
                <a:xfrm rot="1423185">
                  <a:off x="3586304" y="1877327"/>
                  <a:ext cx="218585" cy="43742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3" name="자유형: 도형 692">
                  <a:extLst>
                    <a:ext uri="{FF2B5EF4-FFF2-40B4-BE49-F238E27FC236}">
                      <a16:creationId xmlns:a16="http://schemas.microsoft.com/office/drawing/2014/main" id="{49F0F3F8-73F7-44C0-8961-6FB53F57AB63}"/>
                    </a:ext>
                  </a:extLst>
                </p:cNvPr>
                <p:cNvSpPr/>
                <p:nvPr/>
              </p:nvSpPr>
              <p:spPr>
                <a:xfrm>
                  <a:off x="1905000" y="2257425"/>
                  <a:ext cx="1733550" cy="1800225"/>
                </a:xfrm>
                <a:custGeom>
                  <a:avLst/>
                  <a:gdLst>
                    <a:gd name="connsiteX0" fmla="*/ 1685925 w 1733550"/>
                    <a:gd name="connsiteY0" fmla="*/ 0 h 1800225"/>
                    <a:gd name="connsiteX1" fmla="*/ 0 w 1733550"/>
                    <a:gd name="connsiteY1" fmla="*/ 1704975 h 1800225"/>
                    <a:gd name="connsiteX2" fmla="*/ 142875 w 1733550"/>
                    <a:gd name="connsiteY2" fmla="*/ 1800225 h 1800225"/>
                    <a:gd name="connsiteX3" fmla="*/ 228600 w 1733550"/>
                    <a:gd name="connsiteY3" fmla="*/ 1666875 h 1800225"/>
                    <a:gd name="connsiteX4" fmla="*/ 266700 w 1733550"/>
                    <a:gd name="connsiteY4" fmla="*/ 1638300 h 1800225"/>
                    <a:gd name="connsiteX5" fmla="*/ 1733550 w 1733550"/>
                    <a:gd name="connsiteY5" fmla="*/ 28575 h 1800225"/>
                    <a:gd name="connsiteX6" fmla="*/ 1685925 w 1733550"/>
                    <a:gd name="connsiteY6" fmla="*/ 0 h 180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3550" h="1800225">
                      <a:moveTo>
                        <a:pt x="1685925" y="0"/>
                      </a:moveTo>
                      <a:lnTo>
                        <a:pt x="0" y="1704975"/>
                      </a:lnTo>
                      <a:lnTo>
                        <a:pt x="142875" y="1800225"/>
                      </a:lnTo>
                      <a:cubicBezTo>
                        <a:pt x="170968" y="1749657"/>
                        <a:pt x="188367" y="1707108"/>
                        <a:pt x="228600" y="1666875"/>
                      </a:cubicBezTo>
                      <a:cubicBezTo>
                        <a:pt x="239825" y="1655650"/>
                        <a:pt x="266700" y="1638300"/>
                        <a:pt x="266700" y="1638300"/>
                      </a:cubicBezTo>
                      <a:lnTo>
                        <a:pt x="1733550" y="28575"/>
                      </a:lnTo>
                      <a:lnTo>
                        <a:pt x="168592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94" name="그룹 693">
                <a:extLst>
                  <a:ext uri="{FF2B5EF4-FFF2-40B4-BE49-F238E27FC236}">
                    <a16:creationId xmlns:a16="http://schemas.microsoft.com/office/drawing/2014/main" id="{E36AC098-C1F2-411B-817E-D876A29EDFC9}"/>
                  </a:ext>
                </a:extLst>
              </p:cNvPr>
              <p:cNvGrpSpPr/>
              <p:nvPr/>
            </p:nvGrpSpPr>
            <p:grpSpPr>
              <a:xfrm flipH="1">
                <a:off x="2278395" y="3999391"/>
                <a:ext cx="857356" cy="998457"/>
                <a:chOff x="1905000" y="1877327"/>
                <a:chExt cx="2561728" cy="2180323"/>
              </a:xfrm>
            </p:grpSpPr>
            <p:sp>
              <p:nvSpPr>
                <p:cNvPr id="695" name="타원 694">
                  <a:extLst>
                    <a:ext uri="{FF2B5EF4-FFF2-40B4-BE49-F238E27FC236}">
                      <a16:creationId xmlns:a16="http://schemas.microsoft.com/office/drawing/2014/main" id="{6E888CE9-BA8E-414E-A9B1-666BF3D8B647}"/>
                    </a:ext>
                  </a:extLst>
                </p:cNvPr>
                <p:cNvSpPr/>
                <p:nvPr/>
              </p:nvSpPr>
              <p:spPr>
                <a:xfrm rot="3117416">
                  <a:off x="3842325" y="1589210"/>
                  <a:ext cx="225528" cy="102327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6" name="타원 695">
                  <a:extLst>
                    <a:ext uri="{FF2B5EF4-FFF2-40B4-BE49-F238E27FC236}">
                      <a16:creationId xmlns:a16="http://schemas.microsoft.com/office/drawing/2014/main" id="{B678C78E-D492-4B21-BDF2-918CC30F8B58}"/>
                    </a:ext>
                  </a:extLst>
                </p:cNvPr>
                <p:cNvSpPr/>
                <p:nvPr/>
              </p:nvSpPr>
              <p:spPr>
                <a:xfrm rot="1423185">
                  <a:off x="3586304" y="1877327"/>
                  <a:ext cx="218585" cy="43742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7" name="자유형: 도형 696">
                  <a:extLst>
                    <a:ext uri="{FF2B5EF4-FFF2-40B4-BE49-F238E27FC236}">
                      <a16:creationId xmlns:a16="http://schemas.microsoft.com/office/drawing/2014/main" id="{472E5C8A-23B4-44AA-BF64-32110B317D6F}"/>
                    </a:ext>
                  </a:extLst>
                </p:cNvPr>
                <p:cNvSpPr/>
                <p:nvPr/>
              </p:nvSpPr>
              <p:spPr>
                <a:xfrm>
                  <a:off x="1905000" y="2257425"/>
                  <a:ext cx="1733550" cy="1800225"/>
                </a:xfrm>
                <a:custGeom>
                  <a:avLst/>
                  <a:gdLst>
                    <a:gd name="connsiteX0" fmla="*/ 1685925 w 1733550"/>
                    <a:gd name="connsiteY0" fmla="*/ 0 h 1800225"/>
                    <a:gd name="connsiteX1" fmla="*/ 0 w 1733550"/>
                    <a:gd name="connsiteY1" fmla="*/ 1704975 h 1800225"/>
                    <a:gd name="connsiteX2" fmla="*/ 142875 w 1733550"/>
                    <a:gd name="connsiteY2" fmla="*/ 1800225 h 1800225"/>
                    <a:gd name="connsiteX3" fmla="*/ 228600 w 1733550"/>
                    <a:gd name="connsiteY3" fmla="*/ 1666875 h 1800225"/>
                    <a:gd name="connsiteX4" fmla="*/ 266700 w 1733550"/>
                    <a:gd name="connsiteY4" fmla="*/ 1638300 h 1800225"/>
                    <a:gd name="connsiteX5" fmla="*/ 1733550 w 1733550"/>
                    <a:gd name="connsiteY5" fmla="*/ 28575 h 1800225"/>
                    <a:gd name="connsiteX6" fmla="*/ 1685925 w 1733550"/>
                    <a:gd name="connsiteY6" fmla="*/ 0 h 180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3550" h="1800225">
                      <a:moveTo>
                        <a:pt x="1685925" y="0"/>
                      </a:moveTo>
                      <a:lnTo>
                        <a:pt x="0" y="1704975"/>
                      </a:lnTo>
                      <a:lnTo>
                        <a:pt x="142875" y="1800225"/>
                      </a:lnTo>
                      <a:cubicBezTo>
                        <a:pt x="170968" y="1749657"/>
                        <a:pt x="188367" y="1707108"/>
                        <a:pt x="228600" y="1666875"/>
                      </a:cubicBezTo>
                      <a:cubicBezTo>
                        <a:pt x="239825" y="1655650"/>
                        <a:pt x="266700" y="1638300"/>
                        <a:pt x="266700" y="1638300"/>
                      </a:cubicBezTo>
                      <a:lnTo>
                        <a:pt x="1733550" y="28575"/>
                      </a:lnTo>
                      <a:lnTo>
                        <a:pt x="168592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3" name="그룹 142">
                <a:extLst>
                  <a:ext uri="{FF2B5EF4-FFF2-40B4-BE49-F238E27FC236}">
                    <a16:creationId xmlns:a16="http://schemas.microsoft.com/office/drawing/2014/main" id="{BD86A68A-9EB1-478F-B2BC-CF996D220495}"/>
                  </a:ext>
                </a:extLst>
              </p:cNvPr>
              <p:cNvGrpSpPr/>
              <p:nvPr/>
            </p:nvGrpSpPr>
            <p:grpSpPr>
              <a:xfrm>
                <a:off x="3178175" y="5006340"/>
                <a:ext cx="125730" cy="232410"/>
                <a:chOff x="4838700" y="3939540"/>
                <a:chExt cx="125730" cy="232410"/>
              </a:xfrm>
            </p:grpSpPr>
            <p:cxnSp>
              <p:nvCxnSpPr>
                <p:cNvPr id="699" name="직선 연결선 698">
                  <a:extLst>
                    <a:ext uri="{FF2B5EF4-FFF2-40B4-BE49-F238E27FC236}">
                      <a16:creationId xmlns:a16="http://schemas.microsoft.com/office/drawing/2014/main" id="{38A1C74A-671D-44DD-971C-20A98F4DB6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4430" y="3939540"/>
                  <a:ext cx="0" cy="2324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자유형: 도형 141">
                  <a:extLst>
                    <a:ext uri="{FF2B5EF4-FFF2-40B4-BE49-F238E27FC236}">
                      <a16:creationId xmlns:a16="http://schemas.microsoft.com/office/drawing/2014/main" id="{045F7965-82DD-4489-8003-C2D92469E49A}"/>
                    </a:ext>
                  </a:extLst>
                </p:cNvPr>
                <p:cNvSpPr/>
                <p:nvPr/>
              </p:nvSpPr>
              <p:spPr>
                <a:xfrm>
                  <a:off x="4838700" y="4020865"/>
                  <a:ext cx="114300" cy="83094"/>
                </a:xfrm>
                <a:custGeom>
                  <a:avLst/>
                  <a:gdLst>
                    <a:gd name="connsiteX0" fmla="*/ 0 w 114300"/>
                    <a:gd name="connsiteY0" fmla="*/ 9525 h 161925"/>
                    <a:gd name="connsiteX1" fmla="*/ 104775 w 114300"/>
                    <a:gd name="connsiteY1" fmla="*/ 0 h 161925"/>
                    <a:gd name="connsiteX2" fmla="*/ 114300 w 114300"/>
                    <a:gd name="connsiteY2" fmla="*/ 161925 h 161925"/>
                    <a:gd name="connsiteX3" fmla="*/ 19050 w 114300"/>
                    <a:gd name="connsiteY3" fmla="*/ 161925 h 161925"/>
                    <a:gd name="connsiteX4" fmla="*/ 0 w 114300"/>
                    <a:gd name="connsiteY4" fmla="*/ 95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61925">
                      <a:moveTo>
                        <a:pt x="0" y="9525"/>
                      </a:moveTo>
                      <a:lnTo>
                        <a:pt x="104775" y="0"/>
                      </a:lnTo>
                      <a:lnTo>
                        <a:pt x="114300" y="161925"/>
                      </a:lnTo>
                      <a:lnTo>
                        <a:pt x="19050" y="1619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00" name="그룹 699">
                <a:extLst>
                  <a:ext uri="{FF2B5EF4-FFF2-40B4-BE49-F238E27FC236}">
                    <a16:creationId xmlns:a16="http://schemas.microsoft.com/office/drawing/2014/main" id="{15B4BB8E-2829-4709-B7D0-FF74C869B112}"/>
                  </a:ext>
                </a:extLst>
              </p:cNvPr>
              <p:cNvGrpSpPr/>
              <p:nvPr/>
            </p:nvGrpSpPr>
            <p:grpSpPr>
              <a:xfrm rot="10800000">
                <a:off x="3035300" y="5225415"/>
                <a:ext cx="125730" cy="232410"/>
                <a:chOff x="4838700" y="3939540"/>
                <a:chExt cx="125730" cy="232410"/>
              </a:xfrm>
            </p:grpSpPr>
            <p:cxnSp>
              <p:nvCxnSpPr>
                <p:cNvPr id="701" name="직선 연결선 700">
                  <a:extLst>
                    <a:ext uri="{FF2B5EF4-FFF2-40B4-BE49-F238E27FC236}">
                      <a16:creationId xmlns:a16="http://schemas.microsoft.com/office/drawing/2014/main" id="{5876D001-57FA-48A7-A6EE-0F8B18D987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4430" y="3939540"/>
                  <a:ext cx="0" cy="2324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2" name="자유형: 도형 701">
                  <a:extLst>
                    <a:ext uri="{FF2B5EF4-FFF2-40B4-BE49-F238E27FC236}">
                      <a16:creationId xmlns:a16="http://schemas.microsoft.com/office/drawing/2014/main" id="{FCB7B1F2-B5B2-486F-A72A-125B9DD2D97D}"/>
                    </a:ext>
                  </a:extLst>
                </p:cNvPr>
                <p:cNvSpPr/>
                <p:nvPr/>
              </p:nvSpPr>
              <p:spPr>
                <a:xfrm>
                  <a:off x="4838700" y="4020865"/>
                  <a:ext cx="114300" cy="83094"/>
                </a:xfrm>
                <a:custGeom>
                  <a:avLst/>
                  <a:gdLst>
                    <a:gd name="connsiteX0" fmla="*/ 0 w 114300"/>
                    <a:gd name="connsiteY0" fmla="*/ 9525 h 161925"/>
                    <a:gd name="connsiteX1" fmla="*/ 104775 w 114300"/>
                    <a:gd name="connsiteY1" fmla="*/ 0 h 161925"/>
                    <a:gd name="connsiteX2" fmla="*/ 114300 w 114300"/>
                    <a:gd name="connsiteY2" fmla="*/ 161925 h 161925"/>
                    <a:gd name="connsiteX3" fmla="*/ 19050 w 114300"/>
                    <a:gd name="connsiteY3" fmla="*/ 161925 h 161925"/>
                    <a:gd name="connsiteX4" fmla="*/ 0 w 114300"/>
                    <a:gd name="connsiteY4" fmla="*/ 95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61925">
                      <a:moveTo>
                        <a:pt x="0" y="9525"/>
                      </a:moveTo>
                      <a:lnTo>
                        <a:pt x="104775" y="0"/>
                      </a:lnTo>
                      <a:lnTo>
                        <a:pt x="114300" y="161925"/>
                      </a:lnTo>
                      <a:lnTo>
                        <a:pt x="19050" y="161925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06" name="그룹 705">
                <a:extLst>
                  <a:ext uri="{FF2B5EF4-FFF2-40B4-BE49-F238E27FC236}">
                    <a16:creationId xmlns:a16="http://schemas.microsoft.com/office/drawing/2014/main" id="{BAFB761B-0F76-432D-BFC8-9F5B3A861E1A}"/>
                  </a:ext>
                </a:extLst>
              </p:cNvPr>
              <p:cNvGrpSpPr/>
              <p:nvPr/>
            </p:nvGrpSpPr>
            <p:grpSpPr>
              <a:xfrm>
                <a:off x="3772696" y="3322010"/>
                <a:ext cx="601895" cy="1122399"/>
                <a:chOff x="4375503" y="3343275"/>
                <a:chExt cx="601895" cy="1209676"/>
              </a:xfrm>
            </p:grpSpPr>
            <p:grpSp>
              <p:nvGrpSpPr>
                <p:cNvPr id="707" name="그룹 706">
                  <a:extLst>
                    <a:ext uri="{FF2B5EF4-FFF2-40B4-BE49-F238E27FC236}">
                      <a16:creationId xmlns:a16="http://schemas.microsoft.com/office/drawing/2014/main" id="{BB8B2818-F041-4DEB-8F75-C04CE93C9F28}"/>
                    </a:ext>
                  </a:extLst>
                </p:cNvPr>
                <p:cNvGrpSpPr/>
                <p:nvPr/>
              </p:nvGrpSpPr>
              <p:grpSpPr>
                <a:xfrm>
                  <a:off x="4375503" y="3343275"/>
                  <a:ext cx="285750" cy="1209676"/>
                  <a:chOff x="4362450" y="4857750"/>
                  <a:chExt cx="285750" cy="304800"/>
                </a:xfrm>
              </p:grpSpPr>
              <p:cxnSp>
                <p:nvCxnSpPr>
                  <p:cNvPr id="714" name="직선 연결선 713">
                    <a:extLst>
                      <a:ext uri="{FF2B5EF4-FFF2-40B4-BE49-F238E27FC236}">
                        <a16:creationId xmlns:a16="http://schemas.microsoft.com/office/drawing/2014/main" id="{F49B1511-D44B-43F0-A685-85F34F586616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48577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5" name="직선 연결선 714">
                    <a:extLst>
                      <a:ext uri="{FF2B5EF4-FFF2-40B4-BE49-F238E27FC236}">
                        <a16:creationId xmlns:a16="http://schemas.microsoft.com/office/drawing/2014/main" id="{7A809FFA-72C9-45C6-BB29-2833A919C2A3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51625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6" name="직선 화살표 연결선 715">
                    <a:extLst>
                      <a:ext uri="{FF2B5EF4-FFF2-40B4-BE49-F238E27FC236}">
                        <a16:creationId xmlns:a16="http://schemas.microsoft.com/office/drawing/2014/main" id="{DCF483FB-217B-4EE3-AAC9-16ACF7C270CC}"/>
                      </a:ext>
                    </a:extLst>
                  </p:cNvPr>
                  <p:cNvCxnSpPr/>
                  <p:nvPr/>
                </p:nvCxnSpPr>
                <p:spPr>
                  <a:xfrm>
                    <a:off x="4495800" y="4857750"/>
                    <a:ext cx="0" cy="295275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8" name="그룹 707">
                  <a:extLst>
                    <a:ext uri="{FF2B5EF4-FFF2-40B4-BE49-F238E27FC236}">
                      <a16:creationId xmlns:a16="http://schemas.microsoft.com/office/drawing/2014/main" id="{66A00807-6867-4714-8DC8-4F13ACAACCEE}"/>
                    </a:ext>
                  </a:extLst>
                </p:cNvPr>
                <p:cNvGrpSpPr/>
                <p:nvPr/>
              </p:nvGrpSpPr>
              <p:grpSpPr>
                <a:xfrm>
                  <a:off x="4566003" y="3343275"/>
                  <a:ext cx="285750" cy="390525"/>
                  <a:chOff x="4362450" y="4857750"/>
                  <a:chExt cx="285750" cy="304800"/>
                </a:xfrm>
              </p:grpSpPr>
              <p:cxnSp>
                <p:nvCxnSpPr>
                  <p:cNvPr id="711" name="직선 연결선 710">
                    <a:extLst>
                      <a:ext uri="{FF2B5EF4-FFF2-40B4-BE49-F238E27FC236}">
                        <a16:creationId xmlns:a16="http://schemas.microsoft.com/office/drawing/2014/main" id="{1E49AE8B-8F1B-481B-A9E1-F2759CF97DF3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48577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직선 연결선 711">
                    <a:extLst>
                      <a:ext uri="{FF2B5EF4-FFF2-40B4-BE49-F238E27FC236}">
                        <a16:creationId xmlns:a16="http://schemas.microsoft.com/office/drawing/2014/main" id="{E0A43A7A-C9CC-4744-90DE-20393BE72481}"/>
                      </a:ext>
                    </a:extLst>
                  </p:cNvPr>
                  <p:cNvCxnSpPr/>
                  <p:nvPr/>
                </p:nvCxnSpPr>
                <p:spPr>
                  <a:xfrm>
                    <a:off x="4362450" y="5162550"/>
                    <a:ext cx="28575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직선 화살표 연결선 712">
                    <a:extLst>
                      <a:ext uri="{FF2B5EF4-FFF2-40B4-BE49-F238E27FC236}">
                        <a16:creationId xmlns:a16="http://schemas.microsoft.com/office/drawing/2014/main" id="{957A5784-5203-431B-8D78-1C0F1C9C91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95800" y="4857750"/>
                    <a:ext cx="0" cy="295275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9" name="TextBox 708">
                      <a:extLst>
                        <a:ext uri="{FF2B5EF4-FFF2-40B4-BE49-F238E27FC236}">
                          <a16:creationId xmlns:a16="http://schemas.microsoft.com/office/drawing/2014/main" id="{E517CC88-A01A-4847-B1B9-900BD7B6F8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7881" y="3849668"/>
                      <a:ext cx="116442" cy="1538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oMath>
                        </m:oMathPara>
                      </a14:m>
                      <a:endParaRPr lang="ko-KR" altLang="en-US" sz="1000"/>
                    </a:p>
                  </p:txBody>
                </p:sp>
              </mc:Choice>
              <mc:Fallback xmlns="">
                <p:sp>
                  <p:nvSpPr>
                    <p:cNvPr id="276" name="TextBox 275">
                      <a:extLst>
                        <a:ext uri="{FF2B5EF4-FFF2-40B4-BE49-F238E27FC236}">
                          <a16:creationId xmlns:a16="http://schemas.microsoft.com/office/drawing/2014/main" id="{B2C4B24B-EBC4-4FAF-90A4-8B1FB8D6A8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7881" y="3849668"/>
                      <a:ext cx="116442" cy="15388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1053" r="-15789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0" name="TextBox 709">
                      <a:extLst>
                        <a:ext uri="{FF2B5EF4-FFF2-40B4-BE49-F238E27FC236}">
                          <a16:creationId xmlns:a16="http://schemas.microsoft.com/office/drawing/2014/main" id="{0833A6F7-1DAD-4B24-BE28-C1368FD31F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27906" y="3449618"/>
                      <a:ext cx="249492" cy="1538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ko-KR" sz="1000" b="0" i="1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oMath>
                        </m:oMathPara>
                      </a14:m>
                      <a:endParaRPr lang="ko-KR" altLang="en-US" sz="1000"/>
                    </a:p>
                  </p:txBody>
                </p:sp>
              </mc:Choice>
              <mc:Fallback xmlns="">
                <p:sp>
                  <p:nvSpPr>
                    <p:cNvPr id="277" name="TextBox 276">
                      <a:extLst>
                        <a:ext uri="{FF2B5EF4-FFF2-40B4-BE49-F238E27FC236}">
                          <a16:creationId xmlns:a16="http://schemas.microsoft.com/office/drawing/2014/main" id="{FB052381-FC30-4954-98CC-306416C50F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7906" y="3449618"/>
                      <a:ext cx="249492" cy="15388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9756" r="-9756" b="-3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42" name="TextBox 841">
                <a:extLst>
                  <a:ext uri="{FF2B5EF4-FFF2-40B4-BE49-F238E27FC236}">
                    <a16:creationId xmlns:a16="http://schemas.microsoft.com/office/drawing/2014/main" id="{F21ED451-473F-4E43-B5E9-32A9449F56B2}"/>
                  </a:ext>
                </a:extLst>
              </p:cNvPr>
              <p:cNvSpPr txBox="1"/>
              <p:nvPr/>
            </p:nvSpPr>
            <p:spPr>
              <a:xfrm>
                <a:off x="3712979" y="5232800"/>
                <a:ext cx="1134064" cy="57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/>
                  <a:t>1</a:t>
                </a:r>
                <a:r>
                  <a:rPr lang="ko-KR" altLang="en-US" sz="1200"/>
                  <a:t>단계</a:t>
                </a:r>
                <a:br>
                  <a:rPr lang="en-US" altLang="ko-KR" sz="1200"/>
                </a:br>
                <a:r>
                  <a:rPr lang="ko-KR" altLang="en-US" sz="1200"/>
                  <a:t>주지후보지</a:t>
                </a:r>
              </a:p>
            </p:txBody>
          </p:sp>
          <p:sp>
            <p:nvSpPr>
              <p:cNvPr id="843" name="TextBox 842">
                <a:extLst>
                  <a:ext uri="{FF2B5EF4-FFF2-40B4-BE49-F238E27FC236}">
                    <a16:creationId xmlns:a16="http://schemas.microsoft.com/office/drawing/2014/main" id="{B0C9B386-F2D0-4115-8611-01BB01175C3A}"/>
                  </a:ext>
                </a:extLst>
              </p:cNvPr>
              <p:cNvSpPr txBox="1"/>
              <p:nvPr/>
            </p:nvSpPr>
            <p:spPr>
              <a:xfrm>
                <a:off x="2221814" y="3460086"/>
                <a:ext cx="1134064" cy="57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/>
                  <a:t>1</a:t>
                </a:r>
                <a:r>
                  <a:rPr lang="ko-KR" altLang="en-US" sz="1200"/>
                  <a:t>단계</a:t>
                </a:r>
                <a:br>
                  <a:rPr lang="en-US" altLang="ko-KR" sz="1200"/>
                </a:br>
                <a:r>
                  <a:rPr lang="ko-KR" altLang="en-US" sz="1200"/>
                  <a:t>주지후보지</a:t>
                </a:r>
              </a:p>
            </p:txBody>
          </p:sp>
          <p:sp>
            <p:nvSpPr>
              <p:cNvPr id="844" name="TextBox 843">
                <a:extLst>
                  <a:ext uri="{FF2B5EF4-FFF2-40B4-BE49-F238E27FC236}">
                    <a16:creationId xmlns:a16="http://schemas.microsoft.com/office/drawing/2014/main" id="{C719DCB3-FE7F-4D5E-9898-CEB31730829A}"/>
                  </a:ext>
                </a:extLst>
              </p:cNvPr>
              <p:cNvSpPr txBox="1"/>
              <p:nvPr/>
            </p:nvSpPr>
            <p:spPr>
              <a:xfrm>
                <a:off x="3191025" y="2842494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/>
                  <a:t>주간연장지</a:t>
                </a:r>
              </a:p>
            </p:txBody>
          </p:sp>
          <p:grpSp>
            <p:nvGrpSpPr>
              <p:cNvPr id="866" name="그룹 865">
                <a:extLst>
                  <a:ext uri="{FF2B5EF4-FFF2-40B4-BE49-F238E27FC236}">
                    <a16:creationId xmlns:a16="http://schemas.microsoft.com/office/drawing/2014/main" id="{39C4DA3B-59B7-42FC-899D-D7E85C32861F}"/>
                  </a:ext>
                </a:extLst>
              </p:cNvPr>
              <p:cNvGrpSpPr/>
              <p:nvPr/>
            </p:nvGrpSpPr>
            <p:grpSpPr>
              <a:xfrm rot="3582507">
                <a:off x="3683407" y="5290912"/>
                <a:ext cx="76256" cy="79464"/>
                <a:chOff x="1580667" y="3600954"/>
                <a:chExt cx="404635" cy="181175"/>
              </a:xfrm>
            </p:grpSpPr>
            <p:sp>
              <p:nvSpPr>
                <p:cNvPr id="867" name="타원 866">
                  <a:extLst>
                    <a:ext uri="{FF2B5EF4-FFF2-40B4-BE49-F238E27FC236}">
                      <a16:creationId xmlns:a16="http://schemas.microsoft.com/office/drawing/2014/main" id="{940D7CE8-DB13-4208-AFE5-2F5B6A82DBA9}"/>
                    </a:ext>
                  </a:extLst>
                </p:cNvPr>
                <p:cNvSpPr/>
                <p:nvPr/>
              </p:nvSpPr>
              <p:spPr>
                <a:xfrm rot="4063665">
                  <a:off x="1741991" y="3497483"/>
                  <a:ext cx="81987" cy="40463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8" name="타원 867">
                  <a:extLst>
                    <a:ext uri="{FF2B5EF4-FFF2-40B4-BE49-F238E27FC236}">
                      <a16:creationId xmlns:a16="http://schemas.microsoft.com/office/drawing/2014/main" id="{0F087299-BF7A-404F-B364-8B3C1A864860}"/>
                    </a:ext>
                  </a:extLst>
                </p:cNvPr>
                <p:cNvSpPr/>
                <p:nvPr/>
              </p:nvSpPr>
              <p:spPr>
                <a:xfrm rot="2369434">
                  <a:off x="1658474" y="3600954"/>
                  <a:ext cx="106124" cy="181175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69" name="그룹 868">
                <a:extLst>
                  <a:ext uri="{FF2B5EF4-FFF2-40B4-BE49-F238E27FC236}">
                    <a16:creationId xmlns:a16="http://schemas.microsoft.com/office/drawing/2014/main" id="{AB8962F0-DFAB-491F-A19B-112F364179CA}"/>
                  </a:ext>
                </a:extLst>
              </p:cNvPr>
              <p:cNvGrpSpPr/>
              <p:nvPr/>
            </p:nvGrpSpPr>
            <p:grpSpPr>
              <a:xfrm rot="12799246">
                <a:off x="2654707" y="4433662"/>
                <a:ext cx="76256" cy="79464"/>
                <a:chOff x="1580667" y="3600954"/>
                <a:chExt cx="404635" cy="181175"/>
              </a:xfrm>
            </p:grpSpPr>
            <p:sp>
              <p:nvSpPr>
                <p:cNvPr id="870" name="타원 869">
                  <a:extLst>
                    <a:ext uri="{FF2B5EF4-FFF2-40B4-BE49-F238E27FC236}">
                      <a16:creationId xmlns:a16="http://schemas.microsoft.com/office/drawing/2014/main" id="{D93F6E52-30ED-41F7-B234-B4F66CC93520}"/>
                    </a:ext>
                  </a:extLst>
                </p:cNvPr>
                <p:cNvSpPr/>
                <p:nvPr/>
              </p:nvSpPr>
              <p:spPr>
                <a:xfrm rot="4063665">
                  <a:off x="1741991" y="3497483"/>
                  <a:ext cx="81987" cy="40463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1" name="타원 870">
                  <a:extLst>
                    <a:ext uri="{FF2B5EF4-FFF2-40B4-BE49-F238E27FC236}">
                      <a16:creationId xmlns:a16="http://schemas.microsoft.com/office/drawing/2014/main" id="{C6E5F88F-D663-4E0A-BB56-4D336340A36C}"/>
                    </a:ext>
                  </a:extLst>
                </p:cNvPr>
                <p:cNvSpPr/>
                <p:nvPr/>
              </p:nvSpPr>
              <p:spPr>
                <a:xfrm rot="2369434">
                  <a:off x="1658474" y="3600954"/>
                  <a:ext cx="106124" cy="181175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75" name="그룹 874">
                <a:extLst>
                  <a:ext uri="{FF2B5EF4-FFF2-40B4-BE49-F238E27FC236}">
                    <a16:creationId xmlns:a16="http://schemas.microsoft.com/office/drawing/2014/main" id="{BC1BFA5F-CFE7-438E-93A6-873479D84470}"/>
                  </a:ext>
                </a:extLst>
              </p:cNvPr>
              <p:cNvGrpSpPr/>
              <p:nvPr/>
            </p:nvGrpSpPr>
            <p:grpSpPr>
              <a:xfrm rot="3582507">
                <a:off x="3531007" y="3811362"/>
                <a:ext cx="76256" cy="79464"/>
                <a:chOff x="1580667" y="3600954"/>
                <a:chExt cx="404635" cy="181175"/>
              </a:xfrm>
            </p:grpSpPr>
            <p:sp>
              <p:nvSpPr>
                <p:cNvPr id="876" name="타원 875">
                  <a:extLst>
                    <a:ext uri="{FF2B5EF4-FFF2-40B4-BE49-F238E27FC236}">
                      <a16:creationId xmlns:a16="http://schemas.microsoft.com/office/drawing/2014/main" id="{7E6BB0DB-C71A-42D7-8569-2B81E4DF2C6A}"/>
                    </a:ext>
                  </a:extLst>
                </p:cNvPr>
                <p:cNvSpPr/>
                <p:nvPr/>
              </p:nvSpPr>
              <p:spPr>
                <a:xfrm rot="4063665">
                  <a:off x="1741991" y="3497483"/>
                  <a:ext cx="81987" cy="40463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7" name="타원 876">
                  <a:extLst>
                    <a:ext uri="{FF2B5EF4-FFF2-40B4-BE49-F238E27FC236}">
                      <a16:creationId xmlns:a16="http://schemas.microsoft.com/office/drawing/2014/main" id="{6B2857FB-3430-4216-B32E-074A8E5AE5EE}"/>
                    </a:ext>
                  </a:extLst>
                </p:cNvPr>
                <p:cNvSpPr/>
                <p:nvPr/>
              </p:nvSpPr>
              <p:spPr>
                <a:xfrm rot="2369434">
                  <a:off x="1658474" y="3600954"/>
                  <a:ext cx="106124" cy="181175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cxnSp>
          <p:nvCxnSpPr>
            <p:cNvPr id="1029" name="직선 연결선 1028">
              <a:extLst>
                <a:ext uri="{FF2B5EF4-FFF2-40B4-BE49-F238E27FC236}">
                  <a16:creationId xmlns:a16="http://schemas.microsoft.com/office/drawing/2014/main" id="{505D8529-0713-4EE2-B5E0-5C2AEC344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204" y="3788348"/>
              <a:ext cx="296329" cy="946398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직선 연결선 1029">
              <a:extLst>
                <a:ext uri="{FF2B5EF4-FFF2-40B4-BE49-F238E27FC236}">
                  <a16:creationId xmlns:a16="http://schemas.microsoft.com/office/drawing/2014/main" id="{BE29BB75-D75C-4ED2-82A3-815F3B435A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7075" y="5255680"/>
              <a:ext cx="612068" cy="46805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직선 연결선 1030">
              <a:extLst>
                <a:ext uri="{FF2B5EF4-FFF2-40B4-BE49-F238E27FC236}">
                  <a16:creationId xmlns:a16="http://schemas.microsoft.com/office/drawing/2014/main" id="{1C4D0066-DE37-424A-B761-E1F66F4D3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83" y="4401108"/>
              <a:ext cx="479957" cy="720080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3" name="직선 연결선 1032">
            <a:extLst>
              <a:ext uri="{FF2B5EF4-FFF2-40B4-BE49-F238E27FC236}">
                <a16:creationId xmlns:a16="http://schemas.microsoft.com/office/drawing/2014/main" id="{65EA273D-CEC2-46F1-B305-354B185A89F1}"/>
              </a:ext>
            </a:extLst>
          </p:cNvPr>
          <p:cNvCxnSpPr>
            <a:cxnSpLocks/>
          </p:cNvCxnSpPr>
          <p:nvPr/>
        </p:nvCxnSpPr>
        <p:spPr>
          <a:xfrm flipV="1">
            <a:off x="4183687" y="2924944"/>
            <a:ext cx="112113" cy="80171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직선 연결선 1035">
            <a:extLst>
              <a:ext uri="{FF2B5EF4-FFF2-40B4-BE49-F238E27FC236}">
                <a16:creationId xmlns:a16="http://schemas.microsoft.com/office/drawing/2014/main" id="{A0BD7709-CD47-4F06-8BFA-4EDBE7D1658D}"/>
              </a:ext>
            </a:extLst>
          </p:cNvPr>
          <p:cNvCxnSpPr>
            <a:cxnSpLocks/>
          </p:cNvCxnSpPr>
          <p:nvPr/>
        </p:nvCxnSpPr>
        <p:spPr>
          <a:xfrm flipV="1">
            <a:off x="4800600" y="5049180"/>
            <a:ext cx="611324" cy="3800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직선 연결선 1038">
            <a:extLst>
              <a:ext uri="{FF2B5EF4-FFF2-40B4-BE49-F238E27FC236}">
                <a16:creationId xmlns:a16="http://schemas.microsoft.com/office/drawing/2014/main" id="{577FF4D2-878D-44C8-9A24-4A09518AD46C}"/>
              </a:ext>
            </a:extLst>
          </p:cNvPr>
          <p:cNvCxnSpPr>
            <a:cxnSpLocks/>
          </p:cNvCxnSpPr>
          <p:nvPr/>
        </p:nvCxnSpPr>
        <p:spPr>
          <a:xfrm flipH="1" flipV="1">
            <a:off x="3143672" y="4185084"/>
            <a:ext cx="288032" cy="43204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직선 연결선 1052">
            <a:extLst>
              <a:ext uri="{FF2B5EF4-FFF2-40B4-BE49-F238E27FC236}">
                <a16:creationId xmlns:a16="http://schemas.microsoft.com/office/drawing/2014/main" id="{BC1CF152-5697-45B9-A796-00E6E94847C0}"/>
              </a:ext>
            </a:extLst>
          </p:cNvPr>
          <p:cNvCxnSpPr>
            <a:cxnSpLocks/>
          </p:cNvCxnSpPr>
          <p:nvPr/>
        </p:nvCxnSpPr>
        <p:spPr>
          <a:xfrm flipV="1">
            <a:off x="9867900" y="4689140"/>
            <a:ext cx="548580" cy="349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직선 연결선 1057">
            <a:extLst>
              <a:ext uri="{FF2B5EF4-FFF2-40B4-BE49-F238E27FC236}">
                <a16:creationId xmlns:a16="http://schemas.microsoft.com/office/drawing/2014/main" id="{F02355F8-E8EB-4D8F-AF87-6EF5389EC0AF}"/>
              </a:ext>
            </a:extLst>
          </p:cNvPr>
          <p:cNvCxnSpPr>
            <a:cxnSpLocks/>
          </p:cNvCxnSpPr>
          <p:nvPr/>
        </p:nvCxnSpPr>
        <p:spPr>
          <a:xfrm flipV="1">
            <a:off x="8858250" y="1952836"/>
            <a:ext cx="118070" cy="102214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직선 연결선 1059">
            <a:extLst>
              <a:ext uri="{FF2B5EF4-FFF2-40B4-BE49-F238E27FC236}">
                <a16:creationId xmlns:a16="http://schemas.microsoft.com/office/drawing/2014/main" id="{BACA8860-DCB3-486E-9D14-B04335AFBC89}"/>
              </a:ext>
            </a:extLst>
          </p:cNvPr>
          <p:cNvCxnSpPr>
            <a:cxnSpLocks/>
          </p:cNvCxnSpPr>
          <p:nvPr/>
        </p:nvCxnSpPr>
        <p:spPr>
          <a:xfrm flipH="1" flipV="1">
            <a:off x="7042708" y="3392996"/>
            <a:ext cx="540060" cy="64807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직선 연결선 1064">
            <a:extLst>
              <a:ext uri="{FF2B5EF4-FFF2-40B4-BE49-F238E27FC236}">
                <a16:creationId xmlns:a16="http://schemas.microsoft.com/office/drawing/2014/main" id="{2A65B847-9BAC-4030-A746-9F62A2F32515}"/>
              </a:ext>
            </a:extLst>
          </p:cNvPr>
          <p:cNvCxnSpPr>
            <a:cxnSpLocks/>
            <a:endCxn id="848" idx="5"/>
          </p:cNvCxnSpPr>
          <p:nvPr/>
        </p:nvCxnSpPr>
        <p:spPr>
          <a:xfrm flipV="1">
            <a:off x="4114800" y="4342695"/>
            <a:ext cx="629677" cy="22295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직선 연결선 1066">
            <a:extLst>
              <a:ext uri="{FF2B5EF4-FFF2-40B4-BE49-F238E27FC236}">
                <a16:creationId xmlns:a16="http://schemas.microsoft.com/office/drawing/2014/main" id="{1B06DF80-2917-4971-A94F-CF9D90A28EAB}"/>
              </a:ext>
            </a:extLst>
          </p:cNvPr>
          <p:cNvCxnSpPr>
            <a:cxnSpLocks/>
            <a:stCxn id="807" idx="4"/>
            <a:endCxn id="807" idx="5"/>
          </p:cNvCxnSpPr>
          <p:nvPr/>
        </p:nvCxnSpPr>
        <p:spPr>
          <a:xfrm flipH="1" flipV="1">
            <a:off x="3663423" y="3817007"/>
            <a:ext cx="394598" cy="30468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직선 연결선 1069">
            <a:extLst>
              <a:ext uri="{FF2B5EF4-FFF2-40B4-BE49-F238E27FC236}">
                <a16:creationId xmlns:a16="http://schemas.microsoft.com/office/drawing/2014/main" id="{90BADE69-95D3-4DC7-9118-7D561814C78F}"/>
              </a:ext>
            </a:extLst>
          </p:cNvPr>
          <p:cNvCxnSpPr>
            <a:cxnSpLocks/>
          </p:cNvCxnSpPr>
          <p:nvPr/>
        </p:nvCxnSpPr>
        <p:spPr>
          <a:xfrm flipV="1">
            <a:off x="4228469" y="3433494"/>
            <a:ext cx="600053" cy="24127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직선 연결선 1072">
            <a:extLst>
              <a:ext uri="{FF2B5EF4-FFF2-40B4-BE49-F238E27FC236}">
                <a16:creationId xmlns:a16="http://schemas.microsoft.com/office/drawing/2014/main" id="{191FF747-434D-46E5-81EA-667A13C88A25}"/>
              </a:ext>
            </a:extLst>
          </p:cNvPr>
          <p:cNvCxnSpPr>
            <a:cxnSpLocks/>
          </p:cNvCxnSpPr>
          <p:nvPr/>
        </p:nvCxnSpPr>
        <p:spPr>
          <a:xfrm flipV="1">
            <a:off x="8800469" y="3536950"/>
            <a:ext cx="603881" cy="32196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직선 연결선 1074">
            <a:extLst>
              <a:ext uri="{FF2B5EF4-FFF2-40B4-BE49-F238E27FC236}">
                <a16:creationId xmlns:a16="http://schemas.microsoft.com/office/drawing/2014/main" id="{BE90574A-E1F8-4512-9D4E-CE9069BEAACC}"/>
              </a:ext>
            </a:extLst>
          </p:cNvPr>
          <p:cNvCxnSpPr>
            <a:cxnSpLocks/>
          </p:cNvCxnSpPr>
          <p:nvPr/>
        </p:nvCxnSpPr>
        <p:spPr>
          <a:xfrm flipV="1">
            <a:off x="8724292" y="4185084"/>
            <a:ext cx="792088" cy="28803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직선 연결선 1077">
            <a:extLst>
              <a:ext uri="{FF2B5EF4-FFF2-40B4-BE49-F238E27FC236}">
                <a16:creationId xmlns:a16="http://schemas.microsoft.com/office/drawing/2014/main" id="{40AEDB14-433A-41FA-8B1E-0B13EABC10F0}"/>
              </a:ext>
            </a:extLst>
          </p:cNvPr>
          <p:cNvCxnSpPr>
            <a:cxnSpLocks/>
          </p:cNvCxnSpPr>
          <p:nvPr/>
        </p:nvCxnSpPr>
        <p:spPr>
          <a:xfrm flipH="1" flipV="1">
            <a:off x="8281640" y="3609020"/>
            <a:ext cx="362212" cy="48225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직선 연결선 1082">
            <a:extLst>
              <a:ext uri="{FF2B5EF4-FFF2-40B4-BE49-F238E27FC236}">
                <a16:creationId xmlns:a16="http://schemas.microsoft.com/office/drawing/2014/main" id="{F46F436B-3D6B-4F8F-A61D-85E79803045F}"/>
              </a:ext>
            </a:extLst>
          </p:cNvPr>
          <p:cNvCxnSpPr>
            <a:cxnSpLocks/>
          </p:cNvCxnSpPr>
          <p:nvPr/>
        </p:nvCxnSpPr>
        <p:spPr>
          <a:xfrm flipH="1" flipV="1">
            <a:off x="7860196" y="3068960"/>
            <a:ext cx="413854" cy="54419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직선 연결선 1085">
            <a:extLst>
              <a:ext uri="{FF2B5EF4-FFF2-40B4-BE49-F238E27FC236}">
                <a16:creationId xmlns:a16="http://schemas.microsoft.com/office/drawing/2014/main" id="{AAA82B23-EE56-4131-A802-32418BFC3AE7}"/>
              </a:ext>
            </a:extLst>
          </p:cNvPr>
          <p:cNvCxnSpPr>
            <a:cxnSpLocks/>
          </p:cNvCxnSpPr>
          <p:nvPr/>
        </p:nvCxnSpPr>
        <p:spPr>
          <a:xfrm flipV="1">
            <a:off x="9398000" y="3176972"/>
            <a:ext cx="694444" cy="35997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직선 연결선 1088">
            <a:extLst>
              <a:ext uri="{FF2B5EF4-FFF2-40B4-BE49-F238E27FC236}">
                <a16:creationId xmlns:a16="http://schemas.microsoft.com/office/drawing/2014/main" id="{9512D314-2433-48FB-A36C-D3A017660161}"/>
              </a:ext>
            </a:extLst>
          </p:cNvPr>
          <p:cNvCxnSpPr>
            <a:cxnSpLocks/>
          </p:cNvCxnSpPr>
          <p:nvPr/>
        </p:nvCxnSpPr>
        <p:spPr>
          <a:xfrm flipV="1">
            <a:off x="9512300" y="4005064"/>
            <a:ext cx="544140" cy="18593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직선 연결선 1092">
            <a:extLst>
              <a:ext uri="{FF2B5EF4-FFF2-40B4-BE49-F238E27FC236}">
                <a16:creationId xmlns:a16="http://schemas.microsoft.com/office/drawing/2014/main" id="{E64F42B6-6575-45C4-BFE3-26B1E435A9FD}"/>
              </a:ext>
            </a:extLst>
          </p:cNvPr>
          <p:cNvCxnSpPr>
            <a:cxnSpLocks/>
            <a:endCxn id="783" idx="5"/>
          </p:cNvCxnSpPr>
          <p:nvPr/>
        </p:nvCxnSpPr>
        <p:spPr>
          <a:xfrm>
            <a:off x="4826000" y="5416551"/>
            <a:ext cx="662004" cy="3291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직선 연결선 1095">
            <a:extLst>
              <a:ext uri="{FF2B5EF4-FFF2-40B4-BE49-F238E27FC236}">
                <a16:creationId xmlns:a16="http://schemas.microsoft.com/office/drawing/2014/main" id="{6CF2BD23-01D0-4F30-8172-5957EA268153}"/>
              </a:ext>
            </a:extLst>
          </p:cNvPr>
          <p:cNvCxnSpPr>
            <a:cxnSpLocks/>
            <a:endCxn id="791" idx="5"/>
          </p:cNvCxnSpPr>
          <p:nvPr/>
        </p:nvCxnSpPr>
        <p:spPr>
          <a:xfrm flipV="1">
            <a:off x="4419600" y="5167274"/>
            <a:ext cx="69038" cy="4345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직선 연결선 1099">
            <a:extLst>
              <a:ext uri="{FF2B5EF4-FFF2-40B4-BE49-F238E27FC236}">
                <a16:creationId xmlns:a16="http://schemas.microsoft.com/office/drawing/2014/main" id="{2536B1F5-2663-4DD2-835D-B38702DBC061}"/>
              </a:ext>
            </a:extLst>
          </p:cNvPr>
          <p:cNvCxnSpPr>
            <a:cxnSpLocks/>
            <a:stCxn id="795" idx="1"/>
            <a:endCxn id="794" idx="5"/>
          </p:cNvCxnSpPr>
          <p:nvPr/>
        </p:nvCxnSpPr>
        <p:spPr>
          <a:xfrm flipV="1">
            <a:off x="3577658" y="4419430"/>
            <a:ext cx="241155" cy="387571"/>
          </a:xfrm>
          <a:prstGeom prst="line">
            <a:avLst/>
          </a:prstGeom>
          <a:ln w="38100">
            <a:solidFill>
              <a:srgbClr val="00B0F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직선 연결선 1102">
            <a:extLst>
              <a:ext uri="{FF2B5EF4-FFF2-40B4-BE49-F238E27FC236}">
                <a16:creationId xmlns:a16="http://schemas.microsoft.com/office/drawing/2014/main" id="{C3236B24-75D5-45D8-B204-AF3A8C98DA79}"/>
              </a:ext>
            </a:extLst>
          </p:cNvPr>
          <p:cNvCxnSpPr>
            <a:cxnSpLocks/>
            <a:stCxn id="799" idx="2"/>
            <a:endCxn id="799" idx="0"/>
          </p:cNvCxnSpPr>
          <p:nvPr/>
        </p:nvCxnSpPr>
        <p:spPr>
          <a:xfrm flipH="1" flipV="1">
            <a:off x="2916010" y="4663604"/>
            <a:ext cx="548033" cy="50452"/>
          </a:xfrm>
          <a:prstGeom prst="line">
            <a:avLst/>
          </a:prstGeom>
          <a:ln w="38100">
            <a:solidFill>
              <a:srgbClr val="00B0F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직선 연결선 1105">
            <a:extLst>
              <a:ext uri="{FF2B5EF4-FFF2-40B4-BE49-F238E27FC236}">
                <a16:creationId xmlns:a16="http://schemas.microsoft.com/office/drawing/2014/main" id="{6AD301A5-DA68-4649-9740-6635022BD5DF}"/>
              </a:ext>
            </a:extLst>
          </p:cNvPr>
          <p:cNvCxnSpPr>
            <a:cxnSpLocks/>
          </p:cNvCxnSpPr>
          <p:nvPr/>
        </p:nvCxnSpPr>
        <p:spPr>
          <a:xfrm flipH="1" flipV="1">
            <a:off x="7366000" y="4559300"/>
            <a:ext cx="668543" cy="7966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직선 연결선 1108">
            <a:extLst>
              <a:ext uri="{FF2B5EF4-FFF2-40B4-BE49-F238E27FC236}">
                <a16:creationId xmlns:a16="http://schemas.microsoft.com/office/drawing/2014/main" id="{CCB44943-5D40-44AF-A687-EBC005390D6F}"/>
              </a:ext>
            </a:extLst>
          </p:cNvPr>
          <p:cNvCxnSpPr>
            <a:cxnSpLocks/>
          </p:cNvCxnSpPr>
          <p:nvPr/>
        </p:nvCxnSpPr>
        <p:spPr>
          <a:xfrm flipV="1">
            <a:off x="8186943" y="4248150"/>
            <a:ext cx="118857" cy="54322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직선 연결선 1110">
            <a:extLst>
              <a:ext uri="{FF2B5EF4-FFF2-40B4-BE49-F238E27FC236}">
                <a16:creationId xmlns:a16="http://schemas.microsoft.com/office/drawing/2014/main" id="{709BDF97-9595-4C32-A69E-DCD34185C8C7}"/>
              </a:ext>
            </a:extLst>
          </p:cNvPr>
          <p:cNvCxnSpPr>
            <a:cxnSpLocks/>
          </p:cNvCxnSpPr>
          <p:nvPr/>
        </p:nvCxnSpPr>
        <p:spPr>
          <a:xfrm flipV="1">
            <a:off x="9055101" y="4921250"/>
            <a:ext cx="57149" cy="590551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직선 연결선 1113">
            <a:extLst>
              <a:ext uri="{FF2B5EF4-FFF2-40B4-BE49-F238E27FC236}">
                <a16:creationId xmlns:a16="http://schemas.microsoft.com/office/drawing/2014/main" id="{14A484AC-F27F-4B22-854D-9E07EBDA7FB1}"/>
              </a:ext>
            </a:extLst>
          </p:cNvPr>
          <p:cNvCxnSpPr>
            <a:cxnSpLocks/>
            <a:stCxn id="943" idx="4"/>
          </p:cNvCxnSpPr>
          <p:nvPr/>
        </p:nvCxnSpPr>
        <p:spPr>
          <a:xfrm>
            <a:off x="9355356" y="5471460"/>
            <a:ext cx="728444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직선 연결선 1120">
            <a:extLst>
              <a:ext uri="{FF2B5EF4-FFF2-40B4-BE49-F238E27FC236}">
                <a16:creationId xmlns:a16="http://schemas.microsoft.com/office/drawing/2014/main" id="{4F2830AA-4520-47EC-A5D1-3BDA9BCAE08E}"/>
              </a:ext>
            </a:extLst>
          </p:cNvPr>
          <p:cNvCxnSpPr>
            <a:cxnSpLocks/>
          </p:cNvCxnSpPr>
          <p:nvPr/>
        </p:nvCxnSpPr>
        <p:spPr>
          <a:xfrm flipV="1">
            <a:off x="8243887" y="3161973"/>
            <a:ext cx="201843" cy="37068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직선 연결선 1123">
            <a:extLst>
              <a:ext uri="{FF2B5EF4-FFF2-40B4-BE49-F238E27FC236}">
                <a16:creationId xmlns:a16="http://schemas.microsoft.com/office/drawing/2014/main" id="{439A1850-923D-451A-A1D8-9751D3D7AB2E}"/>
              </a:ext>
            </a:extLst>
          </p:cNvPr>
          <p:cNvCxnSpPr>
            <a:cxnSpLocks/>
            <a:stCxn id="986" idx="0"/>
            <a:endCxn id="986" idx="2"/>
          </p:cNvCxnSpPr>
          <p:nvPr/>
        </p:nvCxnSpPr>
        <p:spPr>
          <a:xfrm>
            <a:off x="7516585" y="3339627"/>
            <a:ext cx="548033" cy="5045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직선 연결선 1126">
            <a:extLst>
              <a:ext uri="{FF2B5EF4-FFF2-40B4-BE49-F238E27FC236}">
                <a16:creationId xmlns:a16="http://schemas.microsoft.com/office/drawing/2014/main" id="{600AD69E-91E8-4B81-A208-34B5FA90F216}"/>
              </a:ext>
            </a:extLst>
          </p:cNvPr>
          <p:cNvCxnSpPr>
            <a:cxnSpLocks/>
            <a:stCxn id="1013" idx="5"/>
            <a:endCxn id="1013" idx="4"/>
          </p:cNvCxnSpPr>
          <p:nvPr/>
        </p:nvCxnSpPr>
        <p:spPr>
          <a:xfrm flipH="1">
            <a:off x="9227864" y="3071603"/>
            <a:ext cx="154669" cy="52613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직선 연결선 1129">
            <a:extLst>
              <a:ext uri="{FF2B5EF4-FFF2-40B4-BE49-F238E27FC236}">
                <a16:creationId xmlns:a16="http://schemas.microsoft.com/office/drawing/2014/main" id="{345F4A77-33A3-4649-9107-BBA3A52F0090}"/>
              </a:ext>
            </a:extLst>
          </p:cNvPr>
          <p:cNvCxnSpPr>
            <a:cxnSpLocks/>
            <a:stCxn id="1009" idx="0"/>
            <a:endCxn id="1009" idx="4"/>
          </p:cNvCxnSpPr>
          <p:nvPr/>
        </p:nvCxnSpPr>
        <p:spPr>
          <a:xfrm flipH="1">
            <a:off x="9541669" y="3475275"/>
            <a:ext cx="414632" cy="22151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직선 연결선 1132">
            <a:extLst>
              <a:ext uri="{FF2B5EF4-FFF2-40B4-BE49-F238E27FC236}">
                <a16:creationId xmlns:a16="http://schemas.microsoft.com/office/drawing/2014/main" id="{195DEE6A-39E3-480F-894D-59952D177147}"/>
              </a:ext>
            </a:extLst>
          </p:cNvPr>
          <p:cNvCxnSpPr>
            <a:cxnSpLocks/>
            <a:stCxn id="1002" idx="5"/>
          </p:cNvCxnSpPr>
          <p:nvPr/>
        </p:nvCxnSpPr>
        <p:spPr>
          <a:xfrm>
            <a:off x="8463287" y="2556795"/>
            <a:ext cx="382264" cy="440406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직선 연결선 1135">
            <a:extLst>
              <a:ext uri="{FF2B5EF4-FFF2-40B4-BE49-F238E27FC236}">
                <a16:creationId xmlns:a16="http://schemas.microsoft.com/office/drawing/2014/main" id="{E6E0B0F4-1E97-497B-A597-639B41F25228}"/>
              </a:ext>
            </a:extLst>
          </p:cNvPr>
          <p:cNvCxnSpPr>
            <a:cxnSpLocks/>
            <a:stCxn id="1021" idx="5"/>
            <a:endCxn id="1021" idx="4"/>
          </p:cNvCxnSpPr>
          <p:nvPr/>
        </p:nvCxnSpPr>
        <p:spPr>
          <a:xfrm flipH="1">
            <a:off x="9367977" y="3762082"/>
            <a:ext cx="182884" cy="456375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직선 연결선 1138">
            <a:extLst>
              <a:ext uri="{FF2B5EF4-FFF2-40B4-BE49-F238E27FC236}">
                <a16:creationId xmlns:a16="http://schemas.microsoft.com/office/drawing/2014/main" id="{47AD82D0-69E9-4476-9238-6C2238E2D146}"/>
              </a:ext>
            </a:extLst>
          </p:cNvPr>
          <p:cNvCxnSpPr>
            <a:cxnSpLocks/>
            <a:stCxn id="1015" idx="4"/>
            <a:endCxn id="1017" idx="4"/>
          </p:cNvCxnSpPr>
          <p:nvPr/>
        </p:nvCxnSpPr>
        <p:spPr>
          <a:xfrm flipH="1">
            <a:off x="9636919" y="4154410"/>
            <a:ext cx="399985" cy="19291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직선 연결선 1141">
            <a:extLst>
              <a:ext uri="{FF2B5EF4-FFF2-40B4-BE49-F238E27FC236}">
                <a16:creationId xmlns:a16="http://schemas.microsoft.com/office/drawing/2014/main" id="{6AC5828B-765A-40AF-95AD-CF901FC663B7}"/>
              </a:ext>
            </a:extLst>
          </p:cNvPr>
          <p:cNvCxnSpPr>
            <a:cxnSpLocks/>
            <a:stCxn id="990" idx="5"/>
            <a:endCxn id="990" idx="1"/>
          </p:cNvCxnSpPr>
          <p:nvPr/>
        </p:nvCxnSpPr>
        <p:spPr>
          <a:xfrm flipH="1">
            <a:off x="9642173" y="4614274"/>
            <a:ext cx="713" cy="545134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직선 연결선 1145">
            <a:extLst>
              <a:ext uri="{FF2B5EF4-FFF2-40B4-BE49-F238E27FC236}">
                <a16:creationId xmlns:a16="http://schemas.microsoft.com/office/drawing/2014/main" id="{A920FB97-3FA8-4895-A604-A03D17DB0B13}"/>
              </a:ext>
            </a:extLst>
          </p:cNvPr>
          <p:cNvCxnSpPr>
            <a:cxnSpLocks/>
            <a:stCxn id="994" idx="5"/>
            <a:endCxn id="994" idx="4"/>
          </p:cNvCxnSpPr>
          <p:nvPr/>
        </p:nvCxnSpPr>
        <p:spPr>
          <a:xfrm flipH="1">
            <a:off x="10065321" y="4957952"/>
            <a:ext cx="413224" cy="20794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직선 연결선 1148">
            <a:extLst>
              <a:ext uri="{FF2B5EF4-FFF2-40B4-BE49-F238E27FC236}">
                <a16:creationId xmlns:a16="http://schemas.microsoft.com/office/drawing/2014/main" id="{78476D25-2961-451F-9671-BF890F80BE23}"/>
              </a:ext>
            </a:extLst>
          </p:cNvPr>
          <p:cNvCxnSpPr>
            <a:cxnSpLocks/>
            <a:stCxn id="943" idx="5"/>
          </p:cNvCxnSpPr>
          <p:nvPr/>
        </p:nvCxnSpPr>
        <p:spPr>
          <a:xfrm flipH="1">
            <a:off x="10001252" y="5461001"/>
            <a:ext cx="354000" cy="25399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직선 연결선 1151">
            <a:extLst>
              <a:ext uri="{FF2B5EF4-FFF2-40B4-BE49-F238E27FC236}">
                <a16:creationId xmlns:a16="http://schemas.microsoft.com/office/drawing/2014/main" id="{6200F680-36D4-4A84-B203-A071F4D9A101}"/>
              </a:ext>
            </a:extLst>
          </p:cNvPr>
          <p:cNvCxnSpPr>
            <a:cxnSpLocks/>
            <a:stCxn id="940" idx="0"/>
          </p:cNvCxnSpPr>
          <p:nvPr/>
        </p:nvCxnSpPr>
        <p:spPr>
          <a:xfrm flipH="1">
            <a:off x="9093200" y="4736199"/>
            <a:ext cx="40398" cy="17870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직선 연결선 1154">
            <a:extLst>
              <a:ext uri="{FF2B5EF4-FFF2-40B4-BE49-F238E27FC236}">
                <a16:creationId xmlns:a16="http://schemas.microsoft.com/office/drawing/2014/main" id="{760B0CDE-BAF7-478F-984F-9D4BFB5DCF77}"/>
              </a:ext>
            </a:extLst>
          </p:cNvPr>
          <p:cNvCxnSpPr>
            <a:cxnSpLocks/>
            <a:stCxn id="937" idx="0"/>
          </p:cNvCxnSpPr>
          <p:nvPr/>
        </p:nvCxnSpPr>
        <p:spPr>
          <a:xfrm flipH="1">
            <a:off x="8312151" y="3979826"/>
            <a:ext cx="38254" cy="261975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직선 연결선 1157">
            <a:extLst>
              <a:ext uri="{FF2B5EF4-FFF2-40B4-BE49-F238E27FC236}">
                <a16:creationId xmlns:a16="http://schemas.microsoft.com/office/drawing/2014/main" id="{0A35E55A-D424-4405-A742-DF00FD80E6FC}"/>
              </a:ext>
            </a:extLst>
          </p:cNvPr>
          <p:cNvCxnSpPr>
            <a:cxnSpLocks/>
            <a:stCxn id="934" idx="0"/>
          </p:cNvCxnSpPr>
          <p:nvPr/>
        </p:nvCxnSpPr>
        <p:spPr>
          <a:xfrm>
            <a:off x="7079034" y="4521866"/>
            <a:ext cx="286967" cy="43784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직선 연결선 1160">
            <a:extLst>
              <a:ext uri="{FF2B5EF4-FFF2-40B4-BE49-F238E27FC236}">
                <a16:creationId xmlns:a16="http://schemas.microsoft.com/office/drawing/2014/main" id="{D3E5D8F3-E1F7-4BA6-816B-A80BFC275EAD}"/>
              </a:ext>
            </a:extLst>
          </p:cNvPr>
          <p:cNvCxnSpPr>
            <a:cxnSpLocks/>
            <a:stCxn id="978" idx="5"/>
            <a:endCxn id="978" idx="3"/>
          </p:cNvCxnSpPr>
          <p:nvPr/>
        </p:nvCxnSpPr>
        <p:spPr>
          <a:xfrm flipH="1">
            <a:off x="7745411" y="3796971"/>
            <a:ext cx="201843" cy="37068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4" name="직선 연결선 1163">
            <a:extLst>
              <a:ext uri="{FF2B5EF4-FFF2-40B4-BE49-F238E27FC236}">
                <a16:creationId xmlns:a16="http://schemas.microsoft.com/office/drawing/2014/main" id="{83CE1305-87D0-471B-81E6-219115DC91A0}"/>
              </a:ext>
            </a:extLst>
          </p:cNvPr>
          <p:cNvCxnSpPr>
            <a:cxnSpLocks/>
            <a:stCxn id="974" idx="0"/>
            <a:endCxn id="974" idx="2"/>
          </p:cNvCxnSpPr>
          <p:nvPr/>
        </p:nvCxnSpPr>
        <p:spPr>
          <a:xfrm>
            <a:off x="6926035" y="3939703"/>
            <a:ext cx="548033" cy="5045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TextBox 1166">
            <a:extLst>
              <a:ext uri="{FF2B5EF4-FFF2-40B4-BE49-F238E27FC236}">
                <a16:creationId xmlns:a16="http://schemas.microsoft.com/office/drawing/2014/main" id="{DE5335F7-E067-41A8-A28E-9B928DC2B2DC}"/>
              </a:ext>
            </a:extLst>
          </p:cNvPr>
          <p:cNvSpPr txBox="1"/>
          <p:nvPr/>
        </p:nvSpPr>
        <p:spPr>
          <a:xfrm>
            <a:off x="531833" y="615634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</a:t>
            </a:r>
          </a:p>
        </p:txBody>
      </p:sp>
      <p:cxnSp>
        <p:nvCxnSpPr>
          <p:cNvPr id="1168" name="직선 연결선 1167">
            <a:extLst>
              <a:ext uri="{FF2B5EF4-FFF2-40B4-BE49-F238E27FC236}">
                <a16:creationId xmlns:a16="http://schemas.microsoft.com/office/drawing/2014/main" id="{9B48182F-0F06-4F42-8D7B-670B9902766A}"/>
              </a:ext>
            </a:extLst>
          </p:cNvPr>
          <p:cNvCxnSpPr>
            <a:cxnSpLocks/>
          </p:cNvCxnSpPr>
          <p:nvPr/>
        </p:nvCxnSpPr>
        <p:spPr>
          <a:xfrm flipH="1">
            <a:off x="8680612" y="5099050"/>
            <a:ext cx="1282538" cy="8435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직선 연결선 1169">
            <a:extLst>
              <a:ext uri="{FF2B5EF4-FFF2-40B4-BE49-F238E27FC236}">
                <a16:creationId xmlns:a16="http://schemas.microsoft.com/office/drawing/2014/main" id="{48EBD1A8-B4F3-42B2-B397-8A6FE724E608}"/>
              </a:ext>
            </a:extLst>
          </p:cNvPr>
          <p:cNvCxnSpPr>
            <a:cxnSpLocks/>
          </p:cNvCxnSpPr>
          <p:nvPr/>
        </p:nvCxnSpPr>
        <p:spPr>
          <a:xfrm flipH="1">
            <a:off x="8623462" y="4914900"/>
            <a:ext cx="1257138" cy="7610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3" name="그룹 1172">
            <a:extLst>
              <a:ext uri="{FF2B5EF4-FFF2-40B4-BE49-F238E27FC236}">
                <a16:creationId xmlns:a16="http://schemas.microsoft.com/office/drawing/2014/main" id="{058C48CA-737F-486F-8210-07C2DD1294C8}"/>
              </a:ext>
            </a:extLst>
          </p:cNvPr>
          <p:cNvGrpSpPr/>
          <p:nvPr/>
        </p:nvGrpSpPr>
        <p:grpSpPr>
          <a:xfrm>
            <a:off x="8577753" y="5440162"/>
            <a:ext cx="392402" cy="307874"/>
            <a:chOff x="3885103" y="5300462"/>
            <a:chExt cx="392402" cy="307874"/>
          </a:xfrm>
        </p:grpSpPr>
        <p:sp>
          <p:nvSpPr>
            <p:cNvPr id="1174" name="원호 1173">
              <a:extLst>
                <a:ext uri="{FF2B5EF4-FFF2-40B4-BE49-F238E27FC236}">
                  <a16:creationId xmlns:a16="http://schemas.microsoft.com/office/drawing/2014/main" id="{B967D512-971E-4D54-AFD3-55CC0E95CF01}"/>
                </a:ext>
              </a:extLst>
            </p:cNvPr>
            <p:cNvSpPr/>
            <p:nvPr/>
          </p:nvSpPr>
          <p:spPr>
            <a:xfrm>
              <a:off x="3885103" y="5405861"/>
              <a:ext cx="169816" cy="202475"/>
            </a:xfrm>
            <a:prstGeom prst="arc">
              <a:avLst>
                <a:gd name="adj1" fmla="val 15632253"/>
                <a:gd name="adj2" fmla="val 1174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5" name="TextBox 1174">
                  <a:extLst>
                    <a:ext uri="{FF2B5EF4-FFF2-40B4-BE49-F238E27FC236}">
                      <a16:creationId xmlns:a16="http://schemas.microsoft.com/office/drawing/2014/main" id="{95DE7567-AEC7-4C2D-8762-24E03B0AAEDA}"/>
                    </a:ext>
                  </a:extLst>
                </p:cNvPr>
                <p:cNvSpPr txBox="1"/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1175" name="TextBox 1174">
                  <a:extLst>
                    <a:ext uri="{FF2B5EF4-FFF2-40B4-BE49-F238E27FC236}">
                      <a16:creationId xmlns:a16="http://schemas.microsoft.com/office/drawing/2014/main" id="{95DE7567-AEC7-4C2D-8762-24E03B0AA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blipFill>
                  <a:blip r:embed="rId11"/>
                  <a:stretch>
                    <a:fillRect l="-10526" r="-15789" b="-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6" name="그룹 1175">
            <a:extLst>
              <a:ext uri="{FF2B5EF4-FFF2-40B4-BE49-F238E27FC236}">
                <a16:creationId xmlns:a16="http://schemas.microsoft.com/office/drawing/2014/main" id="{2F400EB8-C53D-4FF5-A6FD-8A1C6042E02A}"/>
              </a:ext>
            </a:extLst>
          </p:cNvPr>
          <p:cNvGrpSpPr/>
          <p:nvPr/>
        </p:nvGrpSpPr>
        <p:grpSpPr>
          <a:xfrm>
            <a:off x="8267805" y="4786262"/>
            <a:ext cx="288831" cy="268263"/>
            <a:chOff x="3505305" y="4703712"/>
            <a:chExt cx="288831" cy="268263"/>
          </a:xfrm>
        </p:grpSpPr>
        <p:sp>
          <p:nvSpPr>
            <p:cNvPr id="1177" name="원호 1176">
              <a:extLst>
                <a:ext uri="{FF2B5EF4-FFF2-40B4-BE49-F238E27FC236}">
                  <a16:creationId xmlns:a16="http://schemas.microsoft.com/office/drawing/2014/main" id="{22EF631C-1396-473B-AE0A-D4AABD632D24}"/>
                </a:ext>
              </a:extLst>
            </p:cNvPr>
            <p:cNvSpPr/>
            <p:nvPr/>
          </p:nvSpPr>
          <p:spPr>
            <a:xfrm rot="15746752">
              <a:off x="3625837" y="4803676"/>
              <a:ext cx="165542" cy="171056"/>
            </a:xfrm>
            <a:prstGeom prst="arc">
              <a:avLst>
                <a:gd name="adj1" fmla="val 15632253"/>
                <a:gd name="adj2" fmla="val 1174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8" name="TextBox 1177">
                  <a:extLst>
                    <a:ext uri="{FF2B5EF4-FFF2-40B4-BE49-F238E27FC236}">
                      <a16:creationId xmlns:a16="http://schemas.microsoft.com/office/drawing/2014/main" id="{7F54DAEF-CCC3-4CD7-A1D6-742072B7B22A}"/>
                    </a:ext>
                  </a:extLst>
                </p:cNvPr>
                <p:cNvSpPr txBox="1"/>
                <p:nvPr/>
              </p:nvSpPr>
              <p:spPr>
                <a:xfrm>
                  <a:off x="3505305" y="4703712"/>
                  <a:ext cx="211596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9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en-US" altLang="ko-KR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ko-KR" altLang="en-US" sz="900"/>
                </a:p>
              </p:txBody>
            </p:sp>
          </mc:Choice>
          <mc:Fallback>
            <p:sp>
              <p:nvSpPr>
                <p:cNvPr id="1178" name="TextBox 1177">
                  <a:extLst>
                    <a:ext uri="{FF2B5EF4-FFF2-40B4-BE49-F238E27FC236}">
                      <a16:creationId xmlns:a16="http://schemas.microsoft.com/office/drawing/2014/main" id="{7F54DAEF-CCC3-4CD7-A1D6-742072B7B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305" y="4703712"/>
                  <a:ext cx="211596" cy="138499"/>
                </a:xfrm>
                <a:prstGeom prst="rect">
                  <a:avLst/>
                </a:prstGeom>
                <a:blipFill>
                  <a:blip r:embed="rId12"/>
                  <a:stretch>
                    <a:fillRect l="-11429" r="-11429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9" name="그룹 1178">
            <a:extLst>
              <a:ext uri="{FF2B5EF4-FFF2-40B4-BE49-F238E27FC236}">
                <a16:creationId xmlns:a16="http://schemas.microsoft.com/office/drawing/2014/main" id="{7FD78C22-009D-48AF-8149-99823043371F}"/>
              </a:ext>
            </a:extLst>
          </p:cNvPr>
          <p:cNvGrpSpPr/>
          <p:nvPr/>
        </p:nvGrpSpPr>
        <p:grpSpPr>
          <a:xfrm>
            <a:off x="8439255" y="3713112"/>
            <a:ext cx="288831" cy="268263"/>
            <a:chOff x="3505305" y="4703712"/>
            <a:chExt cx="288831" cy="268263"/>
          </a:xfrm>
        </p:grpSpPr>
        <p:sp>
          <p:nvSpPr>
            <p:cNvPr id="1180" name="원호 1179">
              <a:extLst>
                <a:ext uri="{FF2B5EF4-FFF2-40B4-BE49-F238E27FC236}">
                  <a16:creationId xmlns:a16="http://schemas.microsoft.com/office/drawing/2014/main" id="{17A1EDD0-D516-49F1-ACCA-D66824D547D5}"/>
                </a:ext>
              </a:extLst>
            </p:cNvPr>
            <p:cNvSpPr/>
            <p:nvPr/>
          </p:nvSpPr>
          <p:spPr>
            <a:xfrm rot="15746752">
              <a:off x="3625837" y="4803676"/>
              <a:ext cx="165542" cy="171056"/>
            </a:xfrm>
            <a:prstGeom prst="arc">
              <a:avLst>
                <a:gd name="adj1" fmla="val 15632253"/>
                <a:gd name="adj2" fmla="val 1174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1" name="TextBox 1180">
                  <a:extLst>
                    <a:ext uri="{FF2B5EF4-FFF2-40B4-BE49-F238E27FC236}">
                      <a16:creationId xmlns:a16="http://schemas.microsoft.com/office/drawing/2014/main" id="{1AA4B18F-76A4-4D3E-83BF-C1277672A092}"/>
                    </a:ext>
                  </a:extLst>
                </p:cNvPr>
                <p:cNvSpPr txBox="1"/>
                <p:nvPr/>
              </p:nvSpPr>
              <p:spPr>
                <a:xfrm>
                  <a:off x="3505305" y="4703712"/>
                  <a:ext cx="211596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ko-KR" sz="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ko-KR" altLang="en-US" sz="900"/>
                </a:p>
              </p:txBody>
            </p:sp>
          </mc:Choice>
          <mc:Fallback>
            <p:sp>
              <p:nvSpPr>
                <p:cNvPr id="1181" name="TextBox 1180">
                  <a:extLst>
                    <a:ext uri="{FF2B5EF4-FFF2-40B4-BE49-F238E27FC236}">
                      <a16:creationId xmlns:a16="http://schemas.microsoft.com/office/drawing/2014/main" id="{1AA4B18F-76A4-4D3E-83BF-C1277672A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305" y="4703712"/>
                  <a:ext cx="211596" cy="138499"/>
                </a:xfrm>
                <a:prstGeom prst="rect">
                  <a:avLst/>
                </a:prstGeom>
                <a:blipFill>
                  <a:blip r:embed="rId13"/>
                  <a:stretch>
                    <a:fillRect l="-11429" r="-11429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2" name="그룹 1181">
            <a:extLst>
              <a:ext uri="{FF2B5EF4-FFF2-40B4-BE49-F238E27FC236}">
                <a16:creationId xmlns:a16="http://schemas.microsoft.com/office/drawing/2014/main" id="{4E8931C7-DB17-4D54-9F0B-1B2B785C2A0C}"/>
              </a:ext>
            </a:extLst>
          </p:cNvPr>
          <p:cNvGrpSpPr/>
          <p:nvPr/>
        </p:nvGrpSpPr>
        <p:grpSpPr>
          <a:xfrm>
            <a:off x="8692053" y="4163812"/>
            <a:ext cx="392402" cy="307874"/>
            <a:chOff x="3885103" y="5300462"/>
            <a:chExt cx="392402" cy="307874"/>
          </a:xfrm>
        </p:grpSpPr>
        <p:sp>
          <p:nvSpPr>
            <p:cNvPr id="1183" name="원호 1182">
              <a:extLst>
                <a:ext uri="{FF2B5EF4-FFF2-40B4-BE49-F238E27FC236}">
                  <a16:creationId xmlns:a16="http://schemas.microsoft.com/office/drawing/2014/main" id="{001AF0E5-7621-4876-98F2-301846BAF52B}"/>
                </a:ext>
              </a:extLst>
            </p:cNvPr>
            <p:cNvSpPr/>
            <p:nvPr/>
          </p:nvSpPr>
          <p:spPr>
            <a:xfrm>
              <a:off x="3885103" y="5405861"/>
              <a:ext cx="169816" cy="202475"/>
            </a:xfrm>
            <a:prstGeom prst="arc">
              <a:avLst>
                <a:gd name="adj1" fmla="val 15632253"/>
                <a:gd name="adj2" fmla="val 1174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4" name="TextBox 1183">
                  <a:extLst>
                    <a:ext uri="{FF2B5EF4-FFF2-40B4-BE49-F238E27FC236}">
                      <a16:creationId xmlns:a16="http://schemas.microsoft.com/office/drawing/2014/main" id="{DA28526F-91B8-4996-AA6F-622C91568767}"/>
                    </a:ext>
                  </a:extLst>
                </p:cNvPr>
                <p:cNvSpPr txBox="1"/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1184" name="TextBox 1183">
                  <a:extLst>
                    <a:ext uri="{FF2B5EF4-FFF2-40B4-BE49-F238E27FC236}">
                      <a16:creationId xmlns:a16="http://schemas.microsoft.com/office/drawing/2014/main" id="{DA28526F-91B8-4996-AA6F-622C91568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blipFill>
                  <a:blip r:embed="rId14"/>
                  <a:stretch>
                    <a:fillRect l="-10526" r="-13158"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6" name="그룹 1185">
            <a:extLst>
              <a:ext uri="{FF2B5EF4-FFF2-40B4-BE49-F238E27FC236}">
                <a16:creationId xmlns:a16="http://schemas.microsoft.com/office/drawing/2014/main" id="{B5C49C7B-058A-481B-914B-A5A0E24ECD48}"/>
              </a:ext>
            </a:extLst>
          </p:cNvPr>
          <p:cNvGrpSpPr/>
          <p:nvPr/>
        </p:nvGrpSpPr>
        <p:grpSpPr>
          <a:xfrm>
            <a:off x="8768253" y="3509762"/>
            <a:ext cx="392402" cy="307874"/>
            <a:chOff x="3885103" y="5300462"/>
            <a:chExt cx="392402" cy="307874"/>
          </a:xfrm>
        </p:grpSpPr>
        <p:sp>
          <p:nvSpPr>
            <p:cNvPr id="1187" name="원호 1186">
              <a:extLst>
                <a:ext uri="{FF2B5EF4-FFF2-40B4-BE49-F238E27FC236}">
                  <a16:creationId xmlns:a16="http://schemas.microsoft.com/office/drawing/2014/main" id="{DC1301FB-3142-43EE-A93F-2FFBCD9D4608}"/>
                </a:ext>
              </a:extLst>
            </p:cNvPr>
            <p:cNvSpPr/>
            <p:nvPr/>
          </p:nvSpPr>
          <p:spPr>
            <a:xfrm>
              <a:off x="3885103" y="5405861"/>
              <a:ext cx="169816" cy="202475"/>
            </a:xfrm>
            <a:prstGeom prst="arc">
              <a:avLst>
                <a:gd name="adj1" fmla="val 15632253"/>
                <a:gd name="adj2" fmla="val 1174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8" name="TextBox 1187">
                  <a:extLst>
                    <a:ext uri="{FF2B5EF4-FFF2-40B4-BE49-F238E27FC236}">
                      <a16:creationId xmlns:a16="http://schemas.microsoft.com/office/drawing/2014/main" id="{E73949F7-622D-427D-BC20-536DE3468A93}"/>
                    </a:ext>
                  </a:extLst>
                </p:cNvPr>
                <p:cNvSpPr txBox="1"/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1188" name="TextBox 1187">
                  <a:extLst>
                    <a:ext uri="{FF2B5EF4-FFF2-40B4-BE49-F238E27FC236}">
                      <a16:creationId xmlns:a16="http://schemas.microsoft.com/office/drawing/2014/main" id="{E73949F7-622D-427D-BC20-536DE3468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blipFill>
                  <a:blip r:embed="rId15"/>
                  <a:stretch>
                    <a:fillRect l="-7692" r="-12821" b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24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D14EB373-AB68-4C1B-9402-D5BF9DDA7092}"/>
              </a:ext>
            </a:extLst>
          </p:cNvPr>
          <p:cNvGrpSpPr/>
          <p:nvPr/>
        </p:nvGrpSpPr>
        <p:grpSpPr>
          <a:xfrm>
            <a:off x="3051528" y="6351558"/>
            <a:ext cx="1695450" cy="142875"/>
            <a:chOff x="1809750" y="6257925"/>
            <a:chExt cx="1695450" cy="142875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8885618-90D8-4653-9A92-71750FFED3DC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E0FD1BAF-426C-4150-A345-EBD22F4F4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7900FC5-3AD1-4246-8B47-31FF77FF0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E51FD55-03E4-4D25-B9D7-889DB1FE5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6FA9C49-42D1-478E-AF5E-E256F89BB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C6EE15C-A5C5-4F1C-89AF-0D5B29028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63045E8-E7E2-4533-A756-C2D52D3D4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371A9D26-7337-4366-AE51-57260CEEE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F1FEA3A9-FE3F-4D5C-9DE9-5B2074525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0F324DEE-33EB-4826-A2E3-059CA1D60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91984381-F0C4-45A7-9F1F-2441400E8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E331862-5DDB-42B8-9567-29DAC50B9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3C5ED05-D56A-487F-B0AA-D3C60AF05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24757C90-E6CF-4535-8E93-41860F13A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8878979-1136-4198-BDBF-EDC843D3B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EECDF7E1-9F6B-4B4F-AD81-883BBA849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36D5555A-4412-4A6C-9CC1-AB07CD6ACF83}"/>
              </a:ext>
            </a:extLst>
          </p:cNvPr>
          <p:cNvCxnSpPr>
            <a:cxnSpLocks/>
          </p:cNvCxnSpPr>
          <p:nvPr/>
        </p:nvCxnSpPr>
        <p:spPr>
          <a:xfrm flipV="1">
            <a:off x="3613503" y="6246783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16C62A-30DF-44FA-8B7A-FB20BE981520}"/>
                  </a:ext>
                </a:extLst>
              </p:cNvPr>
              <p:cNvSpPr txBox="1"/>
              <p:nvPr/>
            </p:nvSpPr>
            <p:spPr>
              <a:xfrm>
                <a:off x="4032581" y="4792643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16C62A-30DF-44FA-8B7A-FB20BE98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81" y="4792643"/>
                <a:ext cx="587277" cy="153888"/>
              </a:xfrm>
              <a:prstGeom prst="rect">
                <a:avLst/>
              </a:prstGeom>
              <a:blipFill>
                <a:blip r:embed="rId2"/>
                <a:stretch>
                  <a:fillRect l="-4167" r="-4167" b="-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0F9ECF99-4F2D-4E60-8031-A680FC525D34}"/>
              </a:ext>
            </a:extLst>
          </p:cNvPr>
          <p:cNvSpPr/>
          <p:nvPr/>
        </p:nvSpPr>
        <p:spPr>
          <a:xfrm>
            <a:off x="3603978" y="4417439"/>
            <a:ext cx="342900" cy="1934119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2EF858D-A521-4EBE-85DE-005AFFEC55EC}"/>
              </a:ext>
            </a:extLst>
          </p:cNvPr>
          <p:cNvGrpSpPr/>
          <p:nvPr/>
        </p:nvGrpSpPr>
        <p:grpSpPr>
          <a:xfrm>
            <a:off x="3137253" y="4513232"/>
            <a:ext cx="1562100" cy="1085850"/>
            <a:chOff x="1905000" y="4200524"/>
            <a:chExt cx="1562100" cy="1085850"/>
          </a:xfrm>
        </p:grpSpPr>
        <p:sp>
          <p:nvSpPr>
            <p:cNvPr id="24" name="원호 23">
              <a:extLst>
                <a:ext uri="{FF2B5EF4-FFF2-40B4-BE49-F238E27FC236}">
                  <a16:creationId xmlns:a16="http://schemas.microsoft.com/office/drawing/2014/main" id="{A860B2E8-D28E-4412-A644-41853E30FEDB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호 33">
              <a:extLst>
                <a:ext uri="{FF2B5EF4-FFF2-40B4-BE49-F238E27FC236}">
                  <a16:creationId xmlns:a16="http://schemas.microsoft.com/office/drawing/2014/main" id="{4A1DDC64-3B16-4599-AC76-F00B7CA3619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8ABC5B1-DC89-4C2A-9C6B-7DEC82613C0C}"/>
              </a:ext>
            </a:extLst>
          </p:cNvPr>
          <p:cNvGrpSpPr/>
          <p:nvPr/>
        </p:nvGrpSpPr>
        <p:grpSpPr>
          <a:xfrm flipH="1">
            <a:off x="3162835" y="4075354"/>
            <a:ext cx="1181100" cy="914399"/>
            <a:chOff x="1905000" y="4200524"/>
            <a:chExt cx="1562100" cy="1085850"/>
          </a:xfrm>
        </p:grpSpPr>
        <p:sp>
          <p:nvSpPr>
            <p:cNvPr id="37" name="원호 36">
              <a:extLst>
                <a:ext uri="{FF2B5EF4-FFF2-40B4-BE49-F238E27FC236}">
                  <a16:creationId xmlns:a16="http://schemas.microsoft.com/office/drawing/2014/main" id="{127B111B-DE2D-4622-A900-2F8D257E41ED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원호 37">
              <a:extLst>
                <a:ext uri="{FF2B5EF4-FFF2-40B4-BE49-F238E27FC236}">
                  <a16:creationId xmlns:a16="http://schemas.microsoft.com/office/drawing/2014/main" id="{278A28D6-139F-40C9-B179-8E82DAC3D4D5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B32D951-ACB9-4539-9FB2-FDA173ED5580}"/>
              </a:ext>
            </a:extLst>
          </p:cNvPr>
          <p:cNvGrpSpPr/>
          <p:nvPr/>
        </p:nvGrpSpPr>
        <p:grpSpPr>
          <a:xfrm>
            <a:off x="3678273" y="2295525"/>
            <a:ext cx="476249" cy="2244377"/>
            <a:chOff x="1905000" y="4200524"/>
            <a:chExt cx="1562100" cy="1085850"/>
          </a:xfrm>
        </p:grpSpPr>
        <p:sp>
          <p:nvSpPr>
            <p:cNvPr id="42" name="원호 41">
              <a:extLst>
                <a:ext uri="{FF2B5EF4-FFF2-40B4-BE49-F238E27FC236}">
                  <a16:creationId xmlns:a16="http://schemas.microsoft.com/office/drawing/2014/main" id="{E98400CE-1402-4ABA-BEBF-8434B47B9ED5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원호 42">
              <a:extLst>
                <a:ext uri="{FF2B5EF4-FFF2-40B4-BE49-F238E27FC236}">
                  <a16:creationId xmlns:a16="http://schemas.microsoft.com/office/drawing/2014/main" id="{E1A2950A-B09B-4892-AF03-A2DE93B7457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E41424D-47B9-426E-B708-4270DFD4EA1E}"/>
              </a:ext>
            </a:extLst>
          </p:cNvPr>
          <p:cNvSpPr txBox="1"/>
          <p:nvPr/>
        </p:nvSpPr>
        <p:spPr>
          <a:xfrm>
            <a:off x="4811209" y="474267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1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  <a:r>
              <a:rPr lang="en-US" altLang="ko-KR" sz="1200"/>
              <a:t> </a:t>
            </a:r>
            <a:endParaRPr lang="ko-KR" altLang="en-US" sz="12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CE868F-7294-4CBA-9D7B-2FB6CF2922E3}"/>
              </a:ext>
            </a:extLst>
          </p:cNvPr>
          <p:cNvSpPr txBox="1"/>
          <p:nvPr/>
        </p:nvSpPr>
        <p:spPr>
          <a:xfrm>
            <a:off x="2506159" y="414577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11141D-84E6-4EC6-8459-3C76916E5E90}"/>
              </a:ext>
            </a:extLst>
          </p:cNvPr>
          <p:cNvSpPr txBox="1"/>
          <p:nvPr/>
        </p:nvSpPr>
        <p:spPr>
          <a:xfrm>
            <a:off x="3169099" y="2618601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주간연장지 선정</a:t>
            </a:r>
            <a:br>
              <a:rPr lang="en-US" altLang="ko-KR" sz="1200"/>
            </a:br>
            <a:r>
              <a:rPr lang="en-US" altLang="ko-KR" sz="1200"/>
              <a:t>(</a:t>
            </a:r>
            <a:r>
              <a:rPr lang="ko-KR" altLang="en-US" sz="1200"/>
              <a:t>강초아</a:t>
            </a:r>
            <a:r>
              <a:rPr lang="en-US" altLang="ko-KR" sz="1200"/>
              <a:t>,</a:t>
            </a:r>
            <a:r>
              <a:rPr lang="ko-KR" altLang="en-US" sz="1200"/>
              <a:t>전정</a:t>
            </a:r>
            <a:r>
              <a:rPr lang="en-US" altLang="ko-KR" sz="1200"/>
              <a:t>)</a:t>
            </a:r>
            <a:endParaRPr lang="ko-KR" altLang="en-US" sz="1200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A62CA0A-30D8-4838-BE86-E3127A9BC3FD}"/>
              </a:ext>
            </a:extLst>
          </p:cNvPr>
          <p:cNvGrpSpPr/>
          <p:nvPr/>
        </p:nvGrpSpPr>
        <p:grpSpPr>
          <a:xfrm>
            <a:off x="3975453" y="4521942"/>
            <a:ext cx="285750" cy="658041"/>
            <a:chOff x="4362450" y="4857750"/>
            <a:chExt cx="285750" cy="304800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6D368133-5CD1-4B75-880B-E6C0A8DCF6CF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8125F1A7-347A-48F5-8ABD-F9A45C66C19E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D80C223B-2CE9-4389-AF95-F4AD41BFB009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54240CC-4F5A-4372-A2A9-04C1361710CA}"/>
              </a:ext>
            </a:extLst>
          </p:cNvPr>
          <p:cNvGrpSpPr/>
          <p:nvPr/>
        </p:nvGrpSpPr>
        <p:grpSpPr>
          <a:xfrm>
            <a:off x="3489678" y="5003800"/>
            <a:ext cx="285750" cy="644525"/>
            <a:chOff x="4362450" y="4857750"/>
            <a:chExt cx="285750" cy="304800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D36C475D-B573-4F49-9F89-EA7E90C3D35C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195AB0C0-319E-4A70-B234-3FE2F12C544D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1AA52133-0089-4425-B82E-F59852D20388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080428-E052-4B9E-A0EF-EEF1AA2C23E7}"/>
                  </a:ext>
                </a:extLst>
              </p:cNvPr>
              <p:cNvSpPr txBox="1"/>
              <p:nvPr/>
            </p:nvSpPr>
            <p:spPr>
              <a:xfrm>
                <a:off x="3051506" y="5354618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080428-E052-4B9E-A0EF-EEF1AA2C2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06" y="5354618"/>
                <a:ext cx="587277" cy="153888"/>
              </a:xfrm>
              <a:prstGeom prst="rect">
                <a:avLst/>
              </a:prstGeom>
              <a:blipFill>
                <a:blip r:embed="rId3"/>
                <a:stretch>
                  <a:fillRect l="-4167" r="-4167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37">
            <a:extLst>
              <a:ext uri="{FF2B5EF4-FFF2-40B4-BE49-F238E27FC236}">
                <a16:creationId xmlns:a16="http://schemas.microsoft.com/office/drawing/2014/main" id="{28CA136B-DCAE-4066-A75E-3679D57A73F4}"/>
              </a:ext>
            </a:extLst>
          </p:cNvPr>
          <p:cNvSpPr txBox="1"/>
          <p:nvPr/>
        </p:nvSpPr>
        <p:spPr>
          <a:xfrm>
            <a:off x="2449009" y="6504801"/>
            <a:ext cx="269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2</a:t>
            </a:r>
            <a:r>
              <a:rPr lang="ko-KR" altLang="en-US" sz="1200"/>
              <a:t>년차 주지 정지 및 주간연장지 정전</a:t>
            </a:r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1291B58C-B747-49D3-8E76-DE1AFAA4BC7E}"/>
              </a:ext>
            </a:extLst>
          </p:cNvPr>
          <p:cNvGrpSpPr/>
          <p:nvPr/>
        </p:nvGrpSpPr>
        <p:grpSpPr>
          <a:xfrm>
            <a:off x="315031" y="6334625"/>
            <a:ext cx="1695450" cy="142875"/>
            <a:chOff x="1809750" y="6257925"/>
            <a:chExt cx="1695450" cy="142875"/>
          </a:xfrm>
        </p:grpSpPr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3D4EFFCF-2C88-4AFE-9567-5D180B57DDA7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288D4896-FC5F-4B49-8751-8578EC060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682CECB9-6F50-48C4-8929-43770E024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1ADB1B13-7C73-4ABB-B335-9670A1D8E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직선 연결선 197">
              <a:extLst>
                <a:ext uri="{FF2B5EF4-FFF2-40B4-BE49-F238E27FC236}">
                  <a16:creationId xmlns:a16="http://schemas.microsoft.com/office/drawing/2014/main" id="{FCF16754-563B-453B-80F3-CEECA5AC9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51F822BB-6BED-4345-8249-4005361A8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A4E230AF-1E63-405A-B097-BC7FB6D0E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399F2C4E-8398-42C7-B0EE-929451A04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8BBA9E0E-5073-45BF-9AD1-1FB8B149F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13D17609-0672-4BA8-83EA-624EF156B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6C9ADE11-A72C-4CE9-884F-D11151D47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4D647E76-D8D0-44EC-B12D-FC3B39D33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>
              <a:extLst>
                <a:ext uri="{FF2B5EF4-FFF2-40B4-BE49-F238E27FC236}">
                  <a16:creationId xmlns:a16="http://schemas.microsoft.com/office/drawing/2014/main" id="{9ACFBE90-0A3B-4B56-B8F4-0E5321834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206">
              <a:extLst>
                <a:ext uri="{FF2B5EF4-FFF2-40B4-BE49-F238E27FC236}">
                  <a16:creationId xmlns:a16="http://schemas.microsoft.com/office/drawing/2014/main" id="{910EA568-867B-402E-A5CA-C6350AFF2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>
              <a:extLst>
                <a:ext uri="{FF2B5EF4-FFF2-40B4-BE49-F238E27FC236}">
                  <a16:creationId xmlns:a16="http://schemas.microsoft.com/office/drawing/2014/main" id="{AEB02409-9968-4FD2-96DE-E473C62E0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>
              <a:extLst>
                <a:ext uri="{FF2B5EF4-FFF2-40B4-BE49-F238E27FC236}">
                  <a16:creationId xmlns:a16="http://schemas.microsoft.com/office/drawing/2014/main" id="{361075AD-A431-4A17-94C6-D622492DDF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D4D28588-4826-4F1B-91AC-6AE9A34B3DE0}"/>
              </a:ext>
            </a:extLst>
          </p:cNvPr>
          <p:cNvCxnSpPr>
            <a:cxnSpLocks/>
          </p:cNvCxnSpPr>
          <p:nvPr/>
        </p:nvCxnSpPr>
        <p:spPr>
          <a:xfrm flipV="1">
            <a:off x="877006" y="6229850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081BCFBE-D24B-45E7-A145-AF6E96DFA609}"/>
                  </a:ext>
                </a:extLst>
              </p:cNvPr>
              <p:cNvSpPr txBox="1"/>
              <p:nvPr/>
            </p:nvSpPr>
            <p:spPr>
              <a:xfrm>
                <a:off x="1438959" y="4851910"/>
                <a:ext cx="42537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081BCFBE-D24B-45E7-A145-AF6E96DFA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59" y="4851910"/>
                <a:ext cx="425373" cy="153888"/>
              </a:xfrm>
              <a:prstGeom prst="rect">
                <a:avLst/>
              </a:prstGeom>
              <a:blipFill>
                <a:blip r:embed="rId4"/>
                <a:stretch>
                  <a:fillRect l="-4286" r="-5714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자유형: 도형 211">
            <a:extLst>
              <a:ext uri="{FF2B5EF4-FFF2-40B4-BE49-F238E27FC236}">
                <a16:creationId xmlns:a16="http://schemas.microsoft.com/office/drawing/2014/main" id="{6CB34134-9937-443E-ACA6-EF1AE57D7C87}"/>
              </a:ext>
            </a:extLst>
          </p:cNvPr>
          <p:cNvSpPr/>
          <p:nvPr/>
        </p:nvSpPr>
        <p:spPr>
          <a:xfrm>
            <a:off x="981075" y="4743450"/>
            <a:ext cx="161925" cy="1591175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C15184D8-1855-4377-B4F0-05BF141A5322}"/>
              </a:ext>
            </a:extLst>
          </p:cNvPr>
          <p:cNvGrpSpPr/>
          <p:nvPr/>
        </p:nvGrpSpPr>
        <p:grpSpPr>
          <a:xfrm>
            <a:off x="971550" y="5181600"/>
            <a:ext cx="324555" cy="438648"/>
            <a:chOff x="1905000" y="4200524"/>
            <a:chExt cx="1562100" cy="1085850"/>
          </a:xfrm>
        </p:grpSpPr>
        <p:sp>
          <p:nvSpPr>
            <p:cNvPr id="214" name="원호 213">
              <a:extLst>
                <a:ext uri="{FF2B5EF4-FFF2-40B4-BE49-F238E27FC236}">
                  <a16:creationId xmlns:a16="http://schemas.microsoft.com/office/drawing/2014/main" id="{269627E7-3033-4B71-8C97-821486228E0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원호 214">
              <a:extLst>
                <a:ext uri="{FF2B5EF4-FFF2-40B4-BE49-F238E27FC236}">
                  <a16:creationId xmlns:a16="http://schemas.microsoft.com/office/drawing/2014/main" id="{5ED78C27-2CF5-4457-95FB-25361A10D5C0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DE8526F6-EEB3-4C0D-9F21-B79CED087FE1}"/>
              </a:ext>
            </a:extLst>
          </p:cNvPr>
          <p:cNvGrpSpPr/>
          <p:nvPr/>
        </p:nvGrpSpPr>
        <p:grpSpPr>
          <a:xfrm flipH="1">
            <a:off x="893063" y="4591050"/>
            <a:ext cx="297562" cy="543695"/>
            <a:chOff x="1905000" y="4200524"/>
            <a:chExt cx="1562100" cy="1085850"/>
          </a:xfrm>
        </p:grpSpPr>
        <p:sp>
          <p:nvSpPr>
            <p:cNvPr id="217" name="원호 216">
              <a:extLst>
                <a:ext uri="{FF2B5EF4-FFF2-40B4-BE49-F238E27FC236}">
                  <a16:creationId xmlns:a16="http://schemas.microsoft.com/office/drawing/2014/main" id="{F9ABFF4E-1674-4944-8A5D-DEAC693B1BDB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원호 217">
              <a:extLst>
                <a:ext uri="{FF2B5EF4-FFF2-40B4-BE49-F238E27FC236}">
                  <a16:creationId xmlns:a16="http://schemas.microsoft.com/office/drawing/2014/main" id="{4401B52C-CB85-428E-89E9-8C2F5CC3D2CD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951A23D6-07F2-40FD-A5E5-77D8F38A44A5}"/>
              </a:ext>
            </a:extLst>
          </p:cNvPr>
          <p:cNvGrpSpPr/>
          <p:nvPr/>
        </p:nvGrpSpPr>
        <p:grpSpPr>
          <a:xfrm>
            <a:off x="942976" y="4343400"/>
            <a:ext cx="361950" cy="474844"/>
            <a:chOff x="1905000" y="4200524"/>
            <a:chExt cx="1562100" cy="1085850"/>
          </a:xfrm>
        </p:grpSpPr>
        <p:sp>
          <p:nvSpPr>
            <p:cNvPr id="220" name="원호 219">
              <a:extLst>
                <a:ext uri="{FF2B5EF4-FFF2-40B4-BE49-F238E27FC236}">
                  <a16:creationId xmlns:a16="http://schemas.microsoft.com/office/drawing/2014/main" id="{FE4D4BF0-4A7C-4323-A35C-84728899BE88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원호 220">
              <a:extLst>
                <a:ext uri="{FF2B5EF4-FFF2-40B4-BE49-F238E27FC236}">
                  <a16:creationId xmlns:a16="http://schemas.microsoft.com/office/drawing/2014/main" id="{F9EBE449-49F6-4100-ABE8-2D25B4718900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12D6A55B-2F7A-41A5-AE4D-87D6C0FE5630}"/>
              </a:ext>
            </a:extLst>
          </p:cNvPr>
          <p:cNvGrpSpPr/>
          <p:nvPr/>
        </p:nvGrpSpPr>
        <p:grpSpPr>
          <a:xfrm>
            <a:off x="1219906" y="4828859"/>
            <a:ext cx="285750" cy="1514791"/>
            <a:chOff x="4362450" y="4857750"/>
            <a:chExt cx="285750" cy="304800"/>
          </a:xfrm>
        </p:grpSpPr>
        <p:cxnSp>
          <p:nvCxnSpPr>
            <p:cNvPr id="226" name="직선 연결선 225">
              <a:extLst>
                <a:ext uri="{FF2B5EF4-FFF2-40B4-BE49-F238E27FC236}">
                  <a16:creationId xmlns:a16="http://schemas.microsoft.com/office/drawing/2014/main" id="{6C823790-CCD2-4250-B800-6C0180CF7792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CBC2D88A-51E9-40F3-A965-40ACCB5885FD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화살표 연결선 227">
              <a:extLst>
                <a:ext uri="{FF2B5EF4-FFF2-40B4-BE49-F238E27FC236}">
                  <a16:creationId xmlns:a16="http://schemas.microsoft.com/office/drawing/2014/main" id="{E1E79496-4A6D-4A80-B5E5-AB2916A0F56B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B1239CDC-5342-4A07-81C2-65308269B9B2}"/>
              </a:ext>
            </a:extLst>
          </p:cNvPr>
          <p:cNvGrpSpPr/>
          <p:nvPr/>
        </p:nvGrpSpPr>
        <p:grpSpPr>
          <a:xfrm>
            <a:off x="1343731" y="5591176"/>
            <a:ext cx="285750" cy="733424"/>
            <a:chOff x="4362450" y="4857750"/>
            <a:chExt cx="285750" cy="304800"/>
          </a:xfrm>
        </p:grpSpPr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4604C89B-364B-47C0-B9AA-FCD19B65C684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>
              <a:extLst>
                <a:ext uri="{FF2B5EF4-FFF2-40B4-BE49-F238E27FC236}">
                  <a16:creationId xmlns:a16="http://schemas.microsoft.com/office/drawing/2014/main" id="{7468F4D5-2E5D-4EA9-9E3E-8597D336EB4C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직선 화살표 연결선 231">
              <a:extLst>
                <a:ext uri="{FF2B5EF4-FFF2-40B4-BE49-F238E27FC236}">
                  <a16:creationId xmlns:a16="http://schemas.microsoft.com/office/drawing/2014/main" id="{A8D3598B-2179-475C-A603-64181D458299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AEF4B1EC-DE02-4601-AED8-47C3454AC287}"/>
              </a:ext>
            </a:extLst>
          </p:cNvPr>
          <p:cNvSpPr txBox="1"/>
          <p:nvPr/>
        </p:nvSpPr>
        <p:spPr>
          <a:xfrm>
            <a:off x="615624" y="658100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1</a:t>
            </a:r>
            <a:r>
              <a:rPr lang="ko-KR" altLang="en-US" sz="1200"/>
              <a:t>년차</a:t>
            </a:r>
          </a:p>
        </p:txBody>
      </p: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F37423AE-D86A-4CF0-B6C3-1092172D6CA5}"/>
              </a:ext>
            </a:extLst>
          </p:cNvPr>
          <p:cNvGrpSpPr/>
          <p:nvPr/>
        </p:nvGrpSpPr>
        <p:grpSpPr>
          <a:xfrm flipH="1">
            <a:off x="912113" y="4943475"/>
            <a:ext cx="297562" cy="543695"/>
            <a:chOff x="1905000" y="4200524"/>
            <a:chExt cx="1562100" cy="1085850"/>
          </a:xfrm>
        </p:grpSpPr>
        <p:sp>
          <p:nvSpPr>
            <p:cNvPr id="236" name="원호 235">
              <a:extLst>
                <a:ext uri="{FF2B5EF4-FFF2-40B4-BE49-F238E27FC236}">
                  <a16:creationId xmlns:a16="http://schemas.microsoft.com/office/drawing/2014/main" id="{0DB84EDE-4D76-46E8-A092-2253E6C7FED4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원호 236">
              <a:extLst>
                <a:ext uri="{FF2B5EF4-FFF2-40B4-BE49-F238E27FC236}">
                  <a16:creationId xmlns:a16="http://schemas.microsoft.com/office/drawing/2014/main" id="{9008A060-8F4A-4006-9D0B-6EF0D4D87E0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BD61D0AA-8D28-49B3-84A1-6ED0594BC16B}"/>
              </a:ext>
            </a:extLst>
          </p:cNvPr>
          <p:cNvGrpSpPr/>
          <p:nvPr/>
        </p:nvGrpSpPr>
        <p:grpSpPr>
          <a:xfrm>
            <a:off x="990600" y="4791074"/>
            <a:ext cx="276930" cy="514849"/>
            <a:chOff x="1905000" y="4200524"/>
            <a:chExt cx="1562100" cy="1085850"/>
          </a:xfrm>
        </p:grpSpPr>
        <p:sp>
          <p:nvSpPr>
            <p:cNvPr id="239" name="원호 238">
              <a:extLst>
                <a:ext uri="{FF2B5EF4-FFF2-40B4-BE49-F238E27FC236}">
                  <a16:creationId xmlns:a16="http://schemas.microsoft.com/office/drawing/2014/main" id="{B87BFD2A-0A32-4DE5-8E00-4EACCD32A67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원호 239">
              <a:extLst>
                <a:ext uri="{FF2B5EF4-FFF2-40B4-BE49-F238E27FC236}">
                  <a16:creationId xmlns:a16="http://schemas.microsoft.com/office/drawing/2014/main" id="{5476DAAD-1685-420E-9D0A-851C7A7C01EF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B7F2C8EF-2BDA-4012-8524-FF3C035C829C}"/>
                  </a:ext>
                </a:extLst>
              </p:cNvPr>
              <p:cNvSpPr txBox="1"/>
              <p:nvPr/>
            </p:nvSpPr>
            <p:spPr>
              <a:xfrm>
                <a:off x="1610409" y="5518660"/>
                <a:ext cx="35484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B7F2C8EF-2BDA-4012-8524-FF3C035C8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09" y="5518660"/>
                <a:ext cx="354841" cy="153888"/>
              </a:xfrm>
              <a:prstGeom prst="rect">
                <a:avLst/>
              </a:prstGeom>
              <a:blipFill>
                <a:blip r:embed="rId5"/>
                <a:stretch>
                  <a:fillRect l="-5172" r="-8621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2" name="그림 241">
            <a:extLst>
              <a:ext uri="{FF2B5EF4-FFF2-40B4-BE49-F238E27FC236}">
                <a16:creationId xmlns:a16="http://schemas.microsoft.com/office/drawing/2014/main" id="{48C627BC-DD69-4AA8-BED5-D91256766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097">
            <a:off x="693659" y="4439898"/>
            <a:ext cx="448552" cy="369937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1E8BE54-B655-48FD-8BB4-0A002246C5E5}"/>
              </a:ext>
            </a:extLst>
          </p:cNvPr>
          <p:cNvGrpSpPr/>
          <p:nvPr/>
        </p:nvGrpSpPr>
        <p:grpSpPr>
          <a:xfrm>
            <a:off x="3885103" y="5300462"/>
            <a:ext cx="392402" cy="307874"/>
            <a:chOff x="3885103" y="5300462"/>
            <a:chExt cx="392402" cy="307874"/>
          </a:xfrm>
        </p:grpSpPr>
        <p:sp>
          <p:nvSpPr>
            <p:cNvPr id="243" name="원호 242">
              <a:extLst>
                <a:ext uri="{FF2B5EF4-FFF2-40B4-BE49-F238E27FC236}">
                  <a16:creationId xmlns:a16="http://schemas.microsoft.com/office/drawing/2014/main" id="{ECE1D093-4C2F-43E2-89B9-1EF4864FB022}"/>
                </a:ext>
              </a:extLst>
            </p:cNvPr>
            <p:cNvSpPr/>
            <p:nvPr/>
          </p:nvSpPr>
          <p:spPr>
            <a:xfrm>
              <a:off x="3885103" y="5405861"/>
              <a:ext cx="169816" cy="202475"/>
            </a:xfrm>
            <a:prstGeom prst="arc">
              <a:avLst>
                <a:gd name="adj1" fmla="val 15632253"/>
                <a:gd name="adj2" fmla="val 1174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537D83A9-A238-4243-8385-A3E988CCC0F4}"/>
                    </a:ext>
                  </a:extLst>
                </p:cNvPr>
                <p:cNvSpPr txBox="1"/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537D83A9-A238-4243-8385-A3E988CCC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467" y="5300462"/>
                  <a:ext cx="234038" cy="153888"/>
                </a:xfrm>
                <a:prstGeom prst="rect">
                  <a:avLst/>
                </a:prstGeom>
                <a:blipFill>
                  <a:blip r:embed="rId7"/>
                  <a:stretch>
                    <a:fillRect l="-10256" r="-12821" b="-76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E7E5E33-BE72-46BA-A61D-96B179D7D1A9}"/>
              </a:ext>
            </a:extLst>
          </p:cNvPr>
          <p:cNvGrpSpPr/>
          <p:nvPr/>
        </p:nvGrpSpPr>
        <p:grpSpPr>
          <a:xfrm>
            <a:off x="3505305" y="4703712"/>
            <a:ext cx="288831" cy="268263"/>
            <a:chOff x="3505305" y="4703712"/>
            <a:chExt cx="288831" cy="268263"/>
          </a:xfrm>
        </p:grpSpPr>
        <p:sp>
          <p:nvSpPr>
            <p:cNvPr id="247" name="원호 246">
              <a:extLst>
                <a:ext uri="{FF2B5EF4-FFF2-40B4-BE49-F238E27FC236}">
                  <a16:creationId xmlns:a16="http://schemas.microsoft.com/office/drawing/2014/main" id="{DCBAA5B5-CC5F-4D17-A395-6963AFFCFD87}"/>
                </a:ext>
              </a:extLst>
            </p:cNvPr>
            <p:cNvSpPr/>
            <p:nvPr/>
          </p:nvSpPr>
          <p:spPr>
            <a:xfrm rot="15746752">
              <a:off x="3625837" y="4803676"/>
              <a:ext cx="165542" cy="171056"/>
            </a:xfrm>
            <a:prstGeom prst="arc">
              <a:avLst>
                <a:gd name="adj1" fmla="val 15632253"/>
                <a:gd name="adj2" fmla="val 117438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67F11FC-FF99-45E6-B4AD-AA47200DA737}"/>
                    </a:ext>
                  </a:extLst>
                </p:cNvPr>
                <p:cNvSpPr txBox="1"/>
                <p:nvPr/>
              </p:nvSpPr>
              <p:spPr>
                <a:xfrm>
                  <a:off x="3505305" y="4703712"/>
                  <a:ext cx="211596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9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en-US" altLang="ko-KR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ko-KR" altLang="en-US" sz="900"/>
                </a:p>
              </p:txBody>
            </p:sp>
          </mc:Choice>
          <mc:Fallback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67F11FC-FF99-45E6-B4AD-AA47200DA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305" y="4703712"/>
                  <a:ext cx="211596" cy="138499"/>
                </a:xfrm>
                <a:prstGeom prst="rect">
                  <a:avLst/>
                </a:prstGeom>
                <a:blipFill>
                  <a:blip r:embed="rId8"/>
                  <a:stretch>
                    <a:fillRect l="-11429" r="-11429" b="-1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E3383677-0DC3-404A-9850-E9A9E187455D}"/>
              </a:ext>
            </a:extLst>
          </p:cNvPr>
          <p:cNvGrpSpPr/>
          <p:nvPr/>
        </p:nvGrpSpPr>
        <p:grpSpPr>
          <a:xfrm flipH="1">
            <a:off x="4086224" y="3600450"/>
            <a:ext cx="57149" cy="191270"/>
            <a:chOff x="1905000" y="4200524"/>
            <a:chExt cx="1562100" cy="1085850"/>
          </a:xfrm>
        </p:grpSpPr>
        <p:sp>
          <p:nvSpPr>
            <p:cNvPr id="250" name="원호 249">
              <a:extLst>
                <a:ext uri="{FF2B5EF4-FFF2-40B4-BE49-F238E27FC236}">
                  <a16:creationId xmlns:a16="http://schemas.microsoft.com/office/drawing/2014/main" id="{C6B5FEAC-2B5D-4060-AE73-8D5ED605A623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원호 250">
              <a:extLst>
                <a:ext uri="{FF2B5EF4-FFF2-40B4-BE49-F238E27FC236}">
                  <a16:creationId xmlns:a16="http://schemas.microsoft.com/office/drawing/2014/main" id="{96518DEB-B179-43BF-B3B0-EDE24DAB68CF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2ABB0024-BF04-4954-8C9B-D8D4B3A574C7}"/>
              </a:ext>
            </a:extLst>
          </p:cNvPr>
          <p:cNvGrpSpPr/>
          <p:nvPr/>
        </p:nvGrpSpPr>
        <p:grpSpPr>
          <a:xfrm flipH="1">
            <a:off x="4057649" y="3838575"/>
            <a:ext cx="57149" cy="191270"/>
            <a:chOff x="1905000" y="4200524"/>
            <a:chExt cx="1562100" cy="1085850"/>
          </a:xfrm>
        </p:grpSpPr>
        <p:sp>
          <p:nvSpPr>
            <p:cNvPr id="256" name="원호 255">
              <a:extLst>
                <a:ext uri="{FF2B5EF4-FFF2-40B4-BE49-F238E27FC236}">
                  <a16:creationId xmlns:a16="http://schemas.microsoft.com/office/drawing/2014/main" id="{9056D4EC-4740-4104-BB00-EB4576D5A24C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원호 256">
              <a:extLst>
                <a:ext uri="{FF2B5EF4-FFF2-40B4-BE49-F238E27FC236}">
                  <a16:creationId xmlns:a16="http://schemas.microsoft.com/office/drawing/2014/main" id="{704C7CA6-75FD-45F3-BE74-B9024B13BF1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B7D16239-7315-4C7B-91E5-C57B5F5D8BBC}"/>
              </a:ext>
            </a:extLst>
          </p:cNvPr>
          <p:cNvGrpSpPr/>
          <p:nvPr/>
        </p:nvGrpSpPr>
        <p:grpSpPr>
          <a:xfrm>
            <a:off x="4067175" y="3676650"/>
            <a:ext cx="133350" cy="228600"/>
            <a:chOff x="1905000" y="4200524"/>
            <a:chExt cx="1562100" cy="1085850"/>
          </a:xfrm>
        </p:grpSpPr>
        <p:sp>
          <p:nvSpPr>
            <p:cNvPr id="259" name="원호 258">
              <a:extLst>
                <a:ext uri="{FF2B5EF4-FFF2-40B4-BE49-F238E27FC236}">
                  <a16:creationId xmlns:a16="http://schemas.microsoft.com/office/drawing/2014/main" id="{B75A5194-594F-4AC8-8283-99CE0DBCF3BE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원호 259">
              <a:extLst>
                <a:ext uri="{FF2B5EF4-FFF2-40B4-BE49-F238E27FC236}">
                  <a16:creationId xmlns:a16="http://schemas.microsoft.com/office/drawing/2014/main" id="{7065A9E1-A621-43FC-810E-6749D2357F61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FC3A42F4-6092-489C-9C5C-5C99CB1F2026}"/>
              </a:ext>
            </a:extLst>
          </p:cNvPr>
          <p:cNvGrpSpPr/>
          <p:nvPr/>
        </p:nvGrpSpPr>
        <p:grpSpPr>
          <a:xfrm>
            <a:off x="4086225" y="3381375"/>
            <a:ext cx="133350" cy="228600"/>
            <a:chOff x="1905000" y="4200524"/>
            <a:chExt cx="1562100" cy="1085850"/>
          </a:xfrm>
        </p:grpSpPr>
        <p:sp>
          <p:nvSpPr>
            <p:cNvPr id="262" name="원호 261">
              <a:extLst>
                <a:ext uri="{FF2B5EF4-FFF2-40B4-BE49-F238E27FC236}">
                  <a16:creationId xmlns:a16="http://schemas.microsoft.com/office/drawing/2014/main" id="{6423E9DB-7CA8-40E1-85C9-F491F89177DF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원호 262">
              <a:extLst>
                <a:ext uri="{FF2B5EF4-FFF2-40B4-BE49-F238E27FC236}">
                  <a16:creationId xmlns:a16="http://schemas.microsoft.com/office/drawing/2014/main" id="{C575F9A4-509C-48BD-9EAF-817230B9AB29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4" name="그룹 263">
            <a:extLst>
              <a:ext uri="{FF2B5EF4-FFF2-40B4-BE49-F238E27FC236}">
                <a16:creationId xmlns:a16="http://schemas.microsoft.com/office/drawing/2014/main" id="{1B104BC0-0E7E-44DD-8C9C-A65D1575EE8A}"/>
              </a:ext>
            </a:extLst>
          </p:cNvPr>
          <p:cNvGrpSpPr/>
          <p:nvPr/>
        </p:nvGrpSpPr>
        <p:grpSpPr>
          <a:xfrm>
            <a:off x="4038600" y="3952875"/>
            <a:ext cx="133350" cy="228600"/>
            <a:chOff x="1905000" y="4200524"/>
            <a:chExt cx="1562100" cy="1085850"/>
          </a:xfrm>
        </p:grpSpPr>
        <p:sp>
          <p:nvSpPr>
            <p:cNvPr id="265" name="원호 264">
              <a:extLst>
                <a:ext uri="{FF2B5EF4-FFF2-40B4-BE49-F238E27FC236}">
                  <a16:creationId xmlns:a16="http://schemas.microsoft.com/office/drawing/2014/main" id="{5E7DFC75-124C-47E9-AE84-B50E3B84DE8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원호 265">
              <a:extLst>
                <a:ext uri="{FF2B5EF4-FFF2-40B4-BE49-F238E27FC236}">
                  <a16:creationId xmlns:a16="http://schemas.microsoft.com/office/drawing/2014/main" id="{A390904B-108B-4081-AA6F-5A8607688FEA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7" name="그림 266">
            <a:extLst>
              <a:ext uri="{FF2B5EF4-FFF2-40B4-BE49-F238E27FC236}">
                <a16:creationId xmlns:a16="http://schemas.microsoft.com/office/drawing/2014/main" id="{42F908E3-0E3D-4B42-B434-7C617BB722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097">
            <a:off x="3636884" y="3290550"/>
            <a:ext cx="448552" cy="369937"/>
          </a:xfrm>
          <a:prstGeom prst="rect">
            <a:avLst/>
          </a:prstGeom>
        </p:spPr>
      </p:pic>
      <p:grpSp>
        <p:nvGrpSpPr>
          <p:cNvPr id="588" name="그룹 587">
            <a:extLst>
              <a:ext uri="{FF2B5EF4-FFF2-40B4-BE49-F238E27FC236}">
                <a16:creationId xmlns:a16="http://schemas.microsoft.com/office/drawing/2014/main" id="{5E977656-6DC5-4565-A292-2FBB7720A6BE}"/>
              </a:ext>
            </a:extLst>
          </p:cNvPr>
          <p:cNvGrpSpPr/>
          <p:nvPr/>
        </p:nvGrpSpPr>
        <p:grpSpPr>
          <a:xfrm>
            <a:off x="4375503" y="3343275"/>
            <a:ext cx="601895" cy="1209676"/>
            <a:chOff x="4375503" y="3343275"/>
            <a:chExt cx="601895" cy="1209676"/>
          </a:xfrm>
        </p:grpSpPr>
        <p:grpSp>
          <p:nvGrpSpPr>
            <p:cNvPr id="268" name="그룹 267">
              <a:extLst>
                <a:ext uri="{FF2B5EF4-FFF2-40B4-BE49-F238E27FC236}">
                  <a16:creationId xmlns:a16="http://schemas.microsoft.com/office/drawing/2014/main" id="{37D3BB0A-3952-4BF0-8869-FDBF50AF54F3}"/>
                </a:ext>
              </a:extLst>
            </p:cNvPr>
            <p:cNvGrpSpPr/>
            <p:nvPr/>
          </p:nvGrpSpPr>
          <p:grpSpPr>
            <a:xfrm>
              <a:off x="4375503" y="3343275"/>
              <a:ext cx="285750" cy="1209676"/>
              <a:chOff x="4362450" y="4857750"/>
              <a:chExt cx="285750" cy="304800"/>
            </a:xfrm>
          </p:grpSpPr>
          <p:cxnSp>
            <p:nvCxnSpPr>
              <p:cNvPr id="269" name="직선 연결선 268">
                <a:extLst>
                  <a:ext uri="{FF2B5EF4-FFF2-40B4-BE49-F238E27FC236}">
                    <a16:creationId xmlns:a16="http://schemas.microsoft.com/office/drawing/2014/main" id="{0D98A269-02DD-4E1E-9D3D-8086F954275F}"/>
                  </a:ext>
                </a:extLst>
              </p:cNvPr>
              <p:cNvCxnSpPr/>
              <p:nvPr/>
            </p:nvCxnSpPr>
            <p:spPr>
              <a:xfrm>
                <a:off x="4362450" y="48577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직선 연결선 269">
                <a:extLst>
                  <a:ext uri="{FF2B5EF4-FFF2-40B4-BE49-F238E27FC236}">
                    <a16:creationId xmlns:a16="http://schemas.microsoft.com/office/drawing/2014/main" id="{698763E7-FE9C-481C-A6A4-783B5FED21A0}"/>
                  </a:ext>
                </a:extLst>
              </p:cNvPr>
              <p:cNvCxnSpPr/>
              <p:nvPr/>
            </p:nvCxnSpPr>
            <p:spPr>
              <a:xfrm>
                <a:off x="4362450" y="51625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직선 화살표 연결선 270">
                <a:extLst>
                  <a:ext uri="{FF2B5EF4-FFF2-40B4-BE49-F238E27FC236}">
                    <a16:creationId xmlns:a16="http://schemas.microsoft.com/office/drawing/2014/main" id="{71C9BC4E-66A2-47B8-B75E-6203B2081872}"/>
                  </a:ext>
                </a:extLst>
              </p:cNvPr>
              <p:cNvCxnSpPr/>
              <p:nvPr/>
            </p:nvCxnSpPr>
            <p:spPr>
              <a:xfrm>
                <a:off x="4495800" y="4857750"/>
                <a:ext cx="0" cy="2952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그룹 271">
              <a:extLst>
                <a:ext uri="{FF2B5EF4-FFF2-40B4-BE49-F238E27FC236}">
                  <a16:creationId xmlns:a16="http://schemas.microsoft.com/office/drawing/2014/main" id="{F13A5439-9808-4570-9B9A-7F4EB04F33FE}"/>
                </a:ext>
              </a:extLst>
            </p:cNvPr>
            <p:cNvGrpSpPr/>
            <p:nvPr/>
          </p:nvGrpSpPr>
          <p:grpSpPr>
            <a:xfrm>
              <a:off x="4566003" y="3343275"/>
              <a:ext cx="285750" cy="390525"/>
              <a:chOff x="4362450" y="4857750"/>
              <a:chExt cx="285750" cy="304800"/>
            </a:xfrm>
          </p:grpSpPr>
          <p:cxnSp>
            <p:nvCxnSpPr>
              <p:cNvPr id="273" name="직선 연결선 272">
                <a:extLst>
                  <a:ext uri="{FF2B5EF4-FFF2-40B4-BE49-F238E27FC236}">
                    <a16:creationId xmlns:a16="http://schemas.microsoft.com/office/drawing/2014/main" id="{ACFEB8CD-A2FC-471D-A163-9376D815DF3D}"/>
                  </a:ext>
                </a:extLst>
              </p:cNvPr>
              <p:cNvCxnSpPr/>
              <p:nvPr/>
            </p:nvCxnSpPr>
            <p:spPr>
              <a:xfrm>
                <a:off x="4362450" y="48577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직선 연결선 273">
                <a:extLst>
                  <a:ext uri="{FF2B5EF4-FFF2-40B4-BE49-F238E27FC236}">
                    <a16:creationId xmlns:a16="http://schemas.microsoft.com/office/drawing/2014/main" id="{2FB5241E-2FC0-4C91-93DA-DF62C11299CE}"/>
                  </a:ext>
                </a:extLst>
              </p:cNvPr>
              <p:cNvCxnSpPr/>
              <p:nvPr/>
            </p:nvCxnSpPr>
            <p:spPr>
              <a:xfrm>
                <a:off x="4362450" y="5162550"/>
                <a:ext cx="28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직선 화살표 연결선 274">
                <a:extLst>
                  <a:ext uri="{FF2B5EF4-FFF2-40B4-BE49-F238E27FC236}">
                    <a16:creationId xmlns:a16="http://schemas.microsoft.com/office/drawing/2014/main" id="{3A7FF64F-7B39-43CE-BC03-CF94909F4C3C}"/>
                  </a:ext>
                </a:extLst>
              </p:cNvPr>
              <p:cNvCxnSpPr/>
              <p:nvPr/>
            </p:nvCxnSpPr>
            <p:spPr>
              <a:xfrm>
                <a:off x="4495800" y="4857750"/>
                <a:ext cx="0" cy="2952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B2C4B24B-EBC4-4FAF-90A4-8B1FB8D6A856}"/>
                    </a:ext>
                  </a:extLst>
                </p:cNvPr>
                <p:cNvSpPr txBox="1"/>
                <p:nvPr/>
              </p:nvSpPr>
              <p:spPr>
                <a:xfrm>
                  <a:off x="4527881" y="3849668"/>
                  <a:ext cx="116442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 xmlns="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B2C4B24B-EBC4-4FAF-90A4-8B1FB8D6A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881" y="3849668"/>
                  <a:ext cx="116442" cy="153888"/>
                </a:xfrm>
                <a:prstGeom prst="rect">
                  <a:avLst/>
                </a:prstGeom>
                <a:blipFill>
                  <a:blip r:embed="rId9"/>
                  <a:stretch>
                    <a:fillRect l="-21053" r="-15789" b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FB052381-FC30-4954-98CC-306416C50FF4}"/>
                    </a:ext>
                  </a:extLst>
                </p:cNvPr>
                <p:cNvSpPr txBox="1"/>
                <p:nvPr/>
              </p:nvSpPr>
              <p:spPr>
                <a:xfrm>
                  <a:off x="4727906" y="3449618"/>
                  <a:ext cx="249492" cy="1538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oMath>
                    </m:oMathPara>
                  </a14:m>
                  <a:endParaRPr lang="ko-KR" altLang="en-US" sz="1000"/>
                </a:p>
              </p:txBody>
            </p:sp>
          </mc:Choice>
          <mc:Fallback xmlns="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FB052381-FC30-4954-98CC-306416C50F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7906" y="3449618"/>
                  <a:ext cx="249492" cy="153888"/>
                </a:xfrm>
                <a:prstGeom prst="rect">
                  <a:avLst/>
                </a:prstGeom>
                <a:blipFill>
                  <a:blip r:embed="rId10"/>
                  <a:stretch>
                    <a:fillRect l="-9756" r="-9756" b="-3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A9BAE0FE-A31A-474F-929F-FCB5E2E2EC04}"/>
              </a:ext>
            </a:extLst>
          </p:cNvPr>
          <p:cNvGrpSpPr/>
          <p:nvPr/>
        </p:nvGrpSpPr>
        <p:grpSpPr>
          <a:xfrm rot="4820368">
            <a:off x="4391025" y="5391150"/>
            <a:ext cx="133350" cy="228600"/>
            <a:chOff x="1905000" y="4200524"/>
            <a:chExt cx="1562100" cy="1085850"/>
          </a:xfrm>
        </p:grpSpPr>
        <p:sp>
          <p:nvSpPr>
            <p:cNvPr id="279" name="원호 278">
              <a:extLst>
                <a:ext uri="{FF2B5EF4-FFF2-40B4-BE49-F238E27FC236}">
                  <a16:creationId xmlns:a16="http://schemas.microsoft.com/office/drawing/2014/main" id="{EE841F99-8846-4C05-ADB1-7BD9F6DBA5EC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0" name="원호 279">
              <a:extLst>
                <a:ext uri="{FF2B5EF4-FFF2-40B4-BE49-F238E27FC236}">
                  <a16:creationId xmlns:a16="http://schemas.microsoft.com/office/drawing/2014/main" id="{DC34C56F-4C33-44DE-BFA5-1B6854AF5DCA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7" name="그룹 286">
            <a:extLst>
              <a:ext uri="{FF2B5EF4-FFF2-40B4-BE49-F238E27FC236}">
                <a16:creationId xmlns:a16="http://schemas.microsoft.com/office/drawing/2014/main" id="{1AE15839-37E1-4586-BE6D-FEE22722D37D}"/>
              </a:ext>
            </a:extLst>
          </p:cNvPr>
          <p:cNvGrpSpPr/>
          <p:nvPr/>
        </p:nvGrpSpPr>
        <p:grpSpPr>
          <a:xfrm rot="2041143" flipH="1">
            <a:off x="4429123" y="5238749"/>
            <a:ext cx="57149" cy="191270"/>
            <a:chOff x="1905000" y="4200524"/>
            <a:chExt cx="1562100" cy="1085850"/>
          </a:xfrm>
        </p:grpSpPr>
        <p:sp>
          <p:nvSpPr>
            <p:cNvPr id="288" name="원호 287">
              <a:extLst>
                <a:ext uri="{FF2B5EF4-FFF2-40B4-BE49-F238E27FC236}">
                  <a16:creationId xmlns:a16="http://schemas.microsoft.com/office/drawing/2014/main" id="{5EB31BA8-8D73-43D4-B93C-D04C8094A2E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원호 288">
              <a:extLst>
                <a:ext uri="{FF2B5EF4-FFF2-40B4-BE49-F238E27FC236}">
                  <a16:creationId xmlns:a16="http://schemas.microsoft.com/office/drawing/2014/main" id="{EAEB6D06-A1D7-488E-B226-1B2A12CBF14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0" name="그룹 289">
            <a:extLst>
              <a:ext uri="{FF2B5EF4-FFF2-40B4-BE49-F238E27FC236}">
                <a16:creationId xmlns:a16="http://schemas.microsoft.com/office/drawing/2014/main" id="{9447EA0C-6E05-4FE8-9F89-D9C47C419E86}"/>
              </a:ext>
            </a:extLst>
          </p:cNvPr>
          <p:cNvGrpSpPr/>
          <p:nvPr/>
        </p:nvGrpSpPr>
        <p:grpSpPr>
          <a:xfrm rot="4820368">
            <a:off x="4619625" y="5267324"/>
            <a:ext cx="133350" cy="228600"/>
            <a:chOff x="1905000" y="4200524"/>
            <a:chExt cx="1562100" cy="1085850"/>
          </a:xfrm>
        </p:grpSpPr>
        <p:sp>
          <p:nvSpPr>
            <p:cNvPr id="291" name="원호 290">
              <a:extLst>
                <a:ext uri="{FF2B5EF4-FFF2-40B4-BE49-F238E27FC236}">
                  <a16:creationId xmlns:a16="http://schemas.microsoft.com/office/drawing/2014/main" id="{DA9B4F68-5084-41F2-B7FB-D4DE9ED612C9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원호 291">
              <a:extLst>
                <a:ext uri="{FF2B5EF4-FFF2-40B4-BE49-F238E27FC236}">
                  <a16:creationId xmlns:a16="http://schemas.microsoft.com/office/drawing/2014/main" id="{E9F67223-0A59-4D48-8D3D-E4B73F973074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3" name="그룹 292">
            <a:extLst>
              <a:ext uri="{FF2B5EF4-FFF2-40B4-BE49-F238E27FC236}">
                <a16:creationId xmlns:a16="http://schemas.microsoft.com/office/drawing/2014/main" id="{0F3523E6-A088-4FAC-AC1C-C109D1D4687D}"/>
              </a:ext>
            </a:extLst>
          </p:cNvPr>
          <p:cNvGrpSpPr/>
          <p:nvPr/>
        </p:nvGrpSpPr>
        <p:grpSpPr>
          <a:xfrm rot="870545" flipH="1">
            <a:off x="4610098" y="5067298"/>
            <a:ext cx="57149" cy="191270"/>
            <a:chOff x="1905000" y="4200524"/>
            <a:chExt cx="1562100" cy="1085850"/>
          </a:xfrm>
        </p:grpSpPr>
        <p:sp>
          <p:nvSpPr>
            <p:cNvPr id="294" name="원호 293">
              <a:extLst>
                <a:ext uri="{FF2B5EF4-FFF2-40B4-BE49-F238E27FC236}">
                  <a16:creationId xmlns:a16="http://schemas.microsoft.com/office/drawing/2014/main" id="{1D0EB575-7063-472B-84AE-746C71048A8D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원호 294">
              <a:extLst>
                <a:ext uri="{FF2B5EF4-FFF2-40B4-BE49-F238E27FC236}">
                  <a16:creationId xmlns:a16="http://schemas.microsoft.com/office/drawing/2014/main" id="{0BADF4A2-3F89-4415-862B-809655D14BAE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26D2762E-98B4-4F86-8112-6B8B1082AFE4}"/>
              </a:ext>
            </a:extLst>
          </p:cNvPr>
          <p:cNvGrpSpPr/>
          <p:nvPr/>
        </p:nvGrpSpPr>
        <p:grpSpPr>
          <a:xfrm rot="18971203" flipH="1">
            <a:off x="3278747" y="4812781"/>
            <a:ext cx="230538" cy="117573"/>
            <a:chOff x="1905000" y="4200524"/>
            <a:chExt cx="1562100" cy="1085850"/>
          </a:xfrm>
        </p:grpSpPr>
        <p:sp>
          <p:nvSpPr>
            <p:cNvPr id="300" name="원호 299">
              <a:extLst>
                <a:ext uri="{FF2B5EF4-FFF2-40B4-BE49-F238E27FC236}">
                  <a16:creationId xmlns:a16="http://schemas.microsoft.com/office/drawing/2014/main" id="{038F02FF-6D43-4434-B18F-A128B4D7F51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원호 300">
              <a:extLst>
                <a:ext uri="{FF2B5EF4-FFF2-40B4-BE49-F238E27FC236}">
                  <a16:creationId xmlns:a16="http://schemas.microsoft.com/office/drawing/2014/main" id="{949E71FD-8BC2-427B-9D1C-4368BB336B1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727DC28F-2674-45E9-8F47-D97505116D50}"/>
              </a:ext>
            </a:extLst>
          </p:cNvPr>
          <p:cNvGrpSpPr/>
          <p:nvPr/>
        </p:nvGrpSpPr>
        <p:grpSpPr>
          <a:xfrm rot="21140525">
            <a:off x="3276601" y="4584700"/>
            <a:ext cx="133350" cy="228600"/>
            <a:chOff x="1905000" y="4200524"/>
            <a:chExt cx="1562100" cy="1085850"/>
          </a:xfrm>
        </p:grpSpPr>
        <p:sp>
          <p:nvSpPr>
            <p:cNvPr id="303" name="원호 302">
              <a:extLst>
                <a:ext uri="{FF2B5EF4-FFF2-40B4-BE49-F238E27FC236}">
                  <a16:creationId xmlns:a16="http://schemas.microsoft.com/office/drawing/2014/main" id="{FE61A04A-903B-4FFC-8448-7E62E19F23C0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4" name="원호 303">
              <a:extLst>
                <a:ext uri="{FF2B5EF4-FFF2-40B4-BE49-F238E27FC236}">
                  <a16:creationId xmlns:a16="http://schemas.microsoft.com/office/drawing/2014/main" id="{6DA085B4-BB32-453B-846B-DA7E16BFC78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5" name="그룹 304">
            <a:extLst>
              <a:ext uri="{FF2B5EF4-FFF2-40B4-BE49-F238E27FC236}">
                <a16:creationId xmlns:a16="http://schemas.microsoft.com/office/drawing/2014/main" id="{47C39C11-1DD1-46B6-8A9D-DB57F96686D0}"/>
              </a:ext>
            </a:extLst>
          </p:cNvPr>
          <p:cNvGrpSpPr/>
          <p:nvPr/>
        </p:nvGrpSpPr>
        <p:grpSpPr>
          <a:xfrm rot="21140525">
            <a:off x="3371851" y="4660900"/>
            <a:ext cx="133350" cy="228600"/>
            <a:chOff x="1905000" y="4200524"/>
            <a:chExt cx="1562100" cy="1085850"/>
          </a:xfrm>
        </p:grpSpPr>
        <p:sp>
          <p:nvSpPr>
            <p:cNvPr id="306" name="원호 305">
              <a:extLst>
                <a:ext uri="{FF2B5EF4-FFF2-40B4-BE49-F238E27FC236}">
                  <a16:creationId xmlns:a16="http://schemas.microsoft.com/office/drawing/2014/main" id="{37F402B8-240F-4FDE-9799-A9286B2A800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" name="원호 306">
              <a:extLst>
                <a:ext uri="{FF2B5EF4-FFF2-40B4-BE49-F238E27FC236}">
                  <a16:creationId xmlns:a16="http://schemas.microsoft.com/office/drawing/2014/main" id="{8E201908-7725-42CF-AF51-276F85EC8D2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8" name="그룹 307">
            <a:extLst>
              <a:ext uri="{FF2B5EF4-FFF2-40B4-BE49-F238E27FC236}">
                <a16:creationId xmlns:a16="http://schemas.microsoft.com/office/drawing/2014/main" id="{D4C7D54C-6A70-47F1-B802-F8E65C3E76AB}"/>
              </a:ext>
            </a:extLst>
          </p:cNvPr>
          <p:cNvGrpSpPr/>
          <p:nvPr/>
        </p:nvGrpSpPr>
        <p:grpSpPr>
          <a:xfrm rot="18971203" flipH="1">
            <a:off x="3116822" y="4708006"/>
            <a:ext cx="230538" cy="117573"/>
            <a:chOff x="1905000" y="4200524"/>
            <a:chExt cx="1562100" cy="1085850"/>
          </a:xfrm>
        </p:grpSpPr>
        <p:sp>
          <p:nvSpPr>
            <p:cNvPr id="309" name="원호 308">
              <a:extLst>
                <a:ext uri="{FF2B5EF4-FFF2-40B4-BE49-F238E27FC236}">
                  <a16:creationId xmlns:a16="http://schemas.microsoft.com/office/drawing/2014/main" id="{C3AB4C5D-377F-4D41-9B8B-81B220968E9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원호 309">
              <a:extLst>
                <a:ext uri="{FF2B5EF4-FFF2-40B4-BE49-F238E27FC236}">
                  <a16:creationId xmlns:a16="http://schemas.microsoft.com/office/drawing/2014/main" id="{7BA6E8EC-061A-4E4F-A9CD-260B0C65ED74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40250E18-2559-42A7-8D6F-3573F0D9C2E5}"/>
              </a:ext>
            </a:extLst>
          </p:cNvPr>
          <p:cNvGrpSpPr/>
          <p:nvPr/>
        </p:nvGrpSpPr>
        <p:grpSpPr>
          <a:xfrm rot="21140525">
            <a:off x="3133726" y="4451350"/>
            <a:ext cx="133350" cy="228600"/>
            <a:chOff x="1905000" y="4200524"/>
            <a:chExt cx="1562100" cy="1085850"/>
          </a:xfrm>
        </p:grpSpPr>
        <p:sp>
          <p:nvSpPr>
            <p:cNvPr id="312" name="원호 311">
              <a:extLst>
                <a:ext uri="{FF2B5EF4-FFF2-40B4-BE49-F238E27FC236}">
                  <a16:creationId xmlns:a16="http://schemas.microsoft.com/office/drawing/2014/main" id="{CC6F5B23-CF73-4446-8515-D140204601D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3" name="원호 312">
              <a:extLst>
                <a:ext uri="{FF2B5EF4-FFF2-40B4-BE49-F238E27FC236}">
                  <a16:creationId xmlns:a16="http://schemas.microsoft.com/office/drawing/2014/main" id="{10027EBC-1041-44A2-B985-C2939C7C82E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4" name="그림 313">
            <a:extLst>
              <a:ext uri="{FF2B5EF4-FFF2-40B4-BE49-F238E27FC236}">
                <a16:creationId xmlns:a16="http://schemas.microsoft.com/office/drawing/2014/main" id="{49396154-C6AA-4E93-B5F6-554D5DCCB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7464">
            <a:off x="2652633" y="4636749"/>
            <a:ext cx="448552" cy="369937"/>
          </a:xfrm>
          <a:prstGeom prst="rect">
            <a:avLst/>
          </a:prstGeom>
        </p:spPr>
      </p:pic>
      <p:pic>
        <p:nvPicPr>
          <p:cNvPr id="315" name="그림 314">
            <a:extLst>
              <a:ext uri="{FF2B5EF4-FFF2-40B4-BE49-F238E27FC236}">
                <a16:creationId xmlns:a16="http://schemas.microsoft.com/office/drawing/2014/main" id="{DB8A3E24-527A-4B8F-AE71-5421F6F6F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5892" flipV="1">
            <a:off x="4723998" y="5160196"/>
            <a:ext cx="450732" cy="400339"/>
          </a:xfrm>
          <a:prstGeom prst="rect">
            <a:avLst/>
          </a:prstGeom>
        </p:spPr>
      </p:pic>
      <p:grpSp>
        <p:nvGrpSpPr>
          <p:cNvPr id="317" name="그룹 316">
            <a:extLst>
              <a:ext uri="{FF2B5EF4-FFF2-40B4-BE49-F238E27FC236}">
                <a16:creationId xmlns:a16="http://schemas.microsoft.com/office/drawing/2014/main" id="{C951350E-736C-461A-9566-F819D2D80B94}"/>
              </a:ext>
            </a:extLst>
          </p:cNvPr>
          <p:cNvGrpSpPr/>
          <p:nvPr/>
        </p:nvGrpSpPr>
        <p:grpSpPr>
          <a:xfrm rot="2041143" flipH="1">
            <a:off x="4248148" y="5305423"/>
            <a:ext cx="57149" cy="191270"/>
            <a:chOff x="1905000" y="4200524"/>
            <a:chExt cx="1562100" cy="1085850"/>
          </a:xfrm>
        </p:grpSpPr>
        <p:sp>
          <p:nvSpPr>
            <p:cNvPr id="318" name="원호 317">
              <a:extLst>
                <a:ext uri="{FF2B5EF4-FFF2-40B4-BE49-F238E27FC236}">
                  <a16:creationId xmlns:a16="http://schemas.microsoft.com/office/drawing/2014/main" id="{3AD58FB9-45FE-4ED1-9407-1A57317D71E5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9" name="원호 318">
              <a:extLst>
                <a:ext uri="{FF2B5EF4-FFF2-40B4-BE49-F238E27FC236}">
                  <a16:creationId xmlns:a16="http://schemas.microsoft.com/office/drawing/2014/main" id="{4243E2D1-150C-4AC1-BEA4-9A65BCA38DE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0" name="그룹 319">
            <a:extLst>
              <a:ext uri="{FF2B5EF4-FFF2-40B4-BE49-F238E27FC236}">
                <a16:creationId xmlns:a16="http://schemas.microsoft.com/office/drawing/2014/main" id="{BD3498C4-4920-49FE-B666-7528A8571081}"/>
              </a:ext>
            </a:extLst>
          </p:cNvPr>
          <p:cNvGrpSpPr/>
          <p:nvPr/>
        </p:nvGrpSpPr>
        <p:grpSpPr>
          <a:xfrm rot="18971203" flipH="1">
            <a:off x="3393047" y="4888981"/>
            <a:ext cx="230538" cy="117573"/>
            <a:chOff x="1905000" y="4200524"/>
            <a:chExt cx="1562100" cy="1085850"/>
          </a:xfrm>
        </p:grpSpPr>
        <p:sp>
          <p:nvSpPr>
            <p:cNvPr id="321" name="원호 320">
              <a:extLst>
                <a:ext uri="{FF2B5EF4-FFF2-40B4-BE49-F238E27FC236}">
                  <a16:creationId xmlns:a16="http://schemas.microsoft.com/office/drawing/2014/main" id="{02277CB4-CE28-413F-965F-28048F9424BE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2" name="원호 321">
              <a:extLst>
                <a:ext uri="{FF2B5EF4-FFF2-40B4-BE49-F238E27FC236}">
                  <a16:creationId xmlns:a16="http://schemas.microsoft.com/office/drawing/2014/main" id="{6B97C493-6A79-424F-A2F8-F0A5C1BFDF50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3" name="그룹 322">
            <a:extLst>
              <a:ext uri="{FF2B5EF4-FFF2-40B4-BE49-F238E27FC236}">
                <a16:creationId xmlns:a16="http://schemas.microsoft.com/office/drawing/2014/main" id="{D26EA0F0-6762-479B-B0D5-788B4573E756}"/>
              </a:ext>
            </a:extLst>
          </p:cNvPr>
          <p:cNvGrpSpPr/>
          <p:nvPr/>
        </p:nvGrpSpPr>
        <p:grpSpPr>
          <a:xfrm>
            <a:off x="7427143" y="6427758"/>
            <a:ext cx="1695450" cy="142875"/>
            <a:chOff x="1809750" y="6257925"/>
            <a:chExt cx="1695450" cy="142875"/>
          </a:xfrm>
        </p:grpSpPr>
        <p:cxnSp>
          <p:nvCxnSpPr>
            <p:cNvPr id="324" name="직선 연결선 323">
              <a:extLst>
                <a:ext uri="{FF2B5EF4-FFF2-40B4-BE49-F238E27FC236}">
                  <a16:creationId xmlns:a16="http://schemas.microsoft.com/office/drawing/2014/main" id="{EF5E24CB-A893-4FFE-BC84-7DE3CB61B95B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직선 연결선 324">
              <a:extLst>
                <a:ext uri="{FF2B5EF4-FFF2-40B4-BE49-F238E27FC236}">
                  <a16:creationId xmlns:a16="http://schemas.microsoft.com/office/drawing/2014/main" id="{4E481274-716B-48D1-B657-54CC5BE7A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직선 연결선 325">
              <a:extLst>
                <a:ext uri="{FF2B5EF4-FFF2-40B4-BE49-F238E27FC236}">
                  <a16:creationId xmlns:a16="http://schemas.microsoft.com/office/drawing/2014/main" id="{6CCA8D27-06A8-4911-99A8-2EB6468D3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직선 연결선 326">
              <a:extLst>
                <a:ext uri="{FF2B5EF4-FFF2-40B4-BE49-F238E27FC236}">
                  <a16:creationId xmlns:a16="http://schemas.microsoft.com/office/drawing/2014/main" id="{18EC0623-D0D0-4527-8D30-C66DFB64D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직선 연결선 327">
              <a:extLst>
                <a:ext uri="{FF2B5EF4-FFF2-40B4-BE49-F238E27FC236}">
                  <a16:creationId xmlns:a16="http://schemas.microsoft.com/office/drawing/2014/main" id="{C6EFE5C9-7254-4048-9A1D-A4D99A3BE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직선 연결선 328">
              <a:extLst>
                <a:ext uri="{FF2B5EF4-FFF2-40B4-BE49-F238E27FC236}">
                  <a16:creationId xmlns:a16="http://schemas.microsoft.com/office/drawing/2014/main" id="{8CD792F2-FFEE-4C72-A8AF-9C1E5CA057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직선 연결선 329">
              <a:extLst>
                <a:ext uri="{FF2B5EF4-FFF2-40B4-BE49-F238E27FC236}">
                  <a16:creationId xmlns:a16="http://schemas.microsoft.com/office/drawing/2014/main" id="{28694165-28B4-41B9-BFD5-64D0AF5B49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직선 연결선 330">
              <a:extLst>
                <a:ext uri="{FF2B5EF4-FFF2-40B4-BE49-F238E27FC236}">
                  <a16:creationId xmlns:a16="http://schemas.microsoft.com/office/drawing/2014/main" id="{92D5D137-1C05-43F6-87CF-ECA1559B6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직선 연결선 331">
              <a:extLst>
                <a:ext uri="{FF2B5EF4-FFF2-40B4-BE49-F238E27FC236}">
                  <a16:creationId xmlns:a16="http://schemas.microsoft.com/office/drawing/2014/main" id="{58EFE960-71E5-4D26-9E10-63A10D423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직선 연결선 332">
              <a:extLst>
                <a:ext uri="{FF2B5EF4-FFF2-40B4-BE49-F238E27FC236}">
                  <a16:creationId xmlns:a16="http://schemas.microsoft.com/office/drawing/2014/main" id="{C81A32C3-4600-4D7C-BE63-FF3216BE63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직선 연결선 333">
              <a:extLst>
                <a:ext uri="{FF2B5EF4-FFF2-40B4-BE49-F238E27FC236}">
                  <a16:creationId xmlns:a16="http://schemas.microsoft.com/office/drawing/2014/main" id="{D9BEF952-7E5F-4120-9E64-3EDF2D736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직선 연결선 334">
              <a:extLst>
                <a:ext uri="{FF2B5EF4-FFF2-40B4-BE49-F238E27FC236}">
                  <a16:creationId xmlns:a16="http://schemas.microsoft.com/office/drawing/2014/main" id="{4736EEE7-B3E3-4763-AAE1-313AB558F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직선 연결선 335">
              <a:extLst>
                <a:ext uri="{FF2B5EF4-FFF2-40B4-BE49-F238E27FC236}">
                  <a16:creationId xmlns:a16="http://schemas.microsoft.com/office/drawing/2014/main" id="{161736FE-BE80-4505-95D4-3D07130BBE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336">
              <a:extLst>
                <a:ext uri="{FF2B5EF4-FFF2-40B4-BE49-F238E27FC236}">
                  <a16:creationId xmlns:a16="http://schemas.microsoft.com/office/drawing/2014/main" id="{4D25532A-CC38-4E94-8EC7-78E3FA258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직선 연결선 337">
              <a:extLst>
                <a:ext uri="{FF2B5EF4-FFF2-40B4-BE49-F238E27FC236}">
                  <a16:creationId xmlns:a16="http://schemas.microsoft.com/office/drawing/2014/main" id="{E692B363-E411-4DB4-B621-2929128AB4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직선 연결선 338">
              <a:extLst>
                <a:ext uri="{FF2B5EF4-FFF2-40B4-BE49-F238E27FC236}">
                  <a16:creationId xmlns:a16="http://schemas.microsoft.com/office/drawing/2014/main" id="{15927C29-942D-40E6-A70C-B946A9C80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0" name="직선 연결선 339">
            <a:extLst>
              <a:ext uri="{FF2B5EF4-FFF2-40B4-BE49-F238E27FC236}">
                <a16:creationId xmlns:a16="http://schemas.microsoft.com/office/drawing/2014/main" id="{AD27DCB7-A5EF-4183-BE8F-66063476AD99}"/>
              </a:ext>
            </a:extLst>
          </p:cNvPr>
          <p:cNvCxnSpPr>
            <a:cxnSpLocks/>
          </p:cNvCxnSpPr>
          <p:nvPr/>
        </p:nvCxnSpPr>
        <p:spPr>
          <a:xfrm flipV="1">
            <a:off x="7989118" y="6322983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CC66CC94-70B8-4F69-9068-0E83D1EB3004}"/>
                  </a:ext>
                </a:extLst>
              </p:cNvPr>
              <p:cNvSpPr txBox="1"/>
              <p:nvPr/>
            </p:nvSpPr>
            <p:spPr>
              <a:xfrm>
                <a:off x="8408196" y="4868843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CC66CC94-70B8-4F69-9068-0E83D1EB3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196" y="4868843"/>
                <a:ext cx="587277" cy="153888"/>
              </a:xfrm>
              <a:prstGeom prst="rect">
                <a:avLst/>
              </a:prstGeom>
              <a:blipFill>
                <a:blip r:embed="rId11"/>
                <a:stretch>
                  <a:fillRect l="-3093" r="-4124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" name="자유형: 도형 341">
            <a:extLst>
              <a:ext uri="{FF2B5EF4-FFF2-40B4-BE49-F238E27FC236}">
                <a16:creationId xmlns:a16="http://schemas.microsoft.com/office/drawing/2014/main" id="{5697702C-7906-4B63-A433-2D047FE8A010}"/>
              </a:ext>
            </a:extLst>
          </p:cNvPr>
          <p:cNvSpPr/>
          <p:nvPr/>
        </p:nvSpPr>
        <p:spPr>
          <a:xfrm>
            <a:off x="7979593" y="4493639"/>
            <a:ext cx="342900" cy="1934119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3" name="그룹 342">
            <a:extLst>
              <a:ext uri="{FF2B5EF4-FFF2-40B4-BE49-F238E27FC236}">
                <a16:creationId xmlns:a16="http://schemas.microsoft.com/office/drawing/2014/main" id="{C559EEC0-E920-4773-B7EB-D1F84E2112FE}"/>
              </a:ext>
            </a:extLst>
          </p:cNvPr>
          <p:cNvGrpSpPr/>
          <p:nvPr/>
        </p:nvGrpSpPr>
        <p:grpSpPr>
          <a:xfrm rot="21225518">
            <a:off x="7032758" y="3946233"/>
            <a:ext cx="2264309" cy="1991543"/>
            <a:chOff x="1905000" y="4200524"/>
            <a:chExt cx="1562100" cy="1085850"/>
          </a:xfrm>
        </p:grpSpPr>
        <p:sp>
          <p:nvSpPr>
            <p:cNvPr id="344" name="원호 343">
              <a:extLst>
                <a:ext uri="{FF2B5EF4-FFF2-40B4-BE49-F238E27FC236}">
                  <a16:creationId xmlns:a16="http://schemas.microsoft.com/office/drawing/2014/main" id="{7193987C-F5E3-4CE5-9B7D-9C70204A5FA4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원호 344">
              <a:extLst>
                <a:ext uri="{FF2B5EF4-FFF2-40B4-BE49-F238E27FC236}">
                  <a16:creationId xmlns:a16="http://schemas.microsoft.com/office/drawing/2014/main" id="{D7295013-8E6F-48BF-AF2F-929DFD082284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9" name="그룹 348">
            <a:extLst>
              <a:ext uri="{FF2B5EF4-FFF2-40B4-BE49-F238E27FC236}">
                <a16:creationId xmlns:a16="http://schemas.microsoft.com/office/drawing/2014/main" id="{724A63A4-4B2C-4200-8A79-48F20784DB44}"/>
              </a:ext>
            </a:extLst>
          </p:cNvPr>
          <p:cNvGrpSpPr/>
          <p:nvPr/>
        </p:nvGrpSpPr>
        <p:grpSpPr>
          <a:xfrm>
            <a:off x="7546600" y="2441986"/>
            <a:ext cx="925159" cy="2431228"/>
            <a:chOff x="1781990" y="4210934"/>
            <a:chExt cx="1685110" cy="1075440"/>
          </a:xfrm>
        </p:grpSpPr>
        <p:sp>
          <p:nvSpPr>
            <p:cNvPr id="350" name="원호 349">
              <a:extLst>
                <a:ext uri="{FF2B5EF4-FFF2-40B4-BE49-F238E27FC236}">
                  <a16:creationId xmlns:a16="http://schemas.microsoft.com/office/drawing/2014/main" id="{3C4C816F-1D1D-466D-9BC9-46E7C382EAC7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7206080"/>
                <a:gd name="adj2" fmla="val 273171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원호 350">
              <a:extLst>
                <a:ext uri="{FF2B5EF4-FFF2-40B4-BE49-F238E27FC236}">
                  <a16:creationId xmlns:a16="http://schemas.microsoft.com/office/drawing/2014/main" id="{AE23253D-DCD9-4670-93B6-6BE669464101}"/>
                </a:ext>
              </a:extLst>
            </p:cNvPr>
            <p:cNvSpPr/>
            <p:nvPr/>
          </p:nvSpPr>
          <p:spPr>
            <a:xfrm flipV="1">
              <a:off x="1781990" y="4210934"/>
              <a:ext cx="1562100" cy="1019175"/>
            </a:xfrm>
            <a:prstGeom prst="arc">
              <a:avLst>
                <a:gd name="adj1" fmla="val 16844680"/>
                <a:gd name="adj2" fmla="val 173583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4" name="TextBox 353">
            <a:extLst>
              <a:ext uri="{FF2B5EF4-FFF2-40B4-BE49-F238E27FC236}">
                <a16:creationId xmlns:a16="http://schemas.microsoft.com/office/drawing/2014/main" id="{B6CE25FB-1AE7-4457-82AD-BBF794065B4F}"/>
              </a:ext>
            </a:extLst>
          </p:cNvPr>
          <p:cNvSpPr txBox="1"/>
          <p:nvPr/>
        </p:nvSpPr>
        <p:spPr>
          <a:xfrm>
            <a:off x="7039105" y="1314236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주간연장지 선정</a:t>
            </a:r>
            <a:br>
              <a:rPr lang="en-US" altLang="ko-KR" sz="1200"/>
            </a:br>
            <a:r>
              <a:rPr lang="en-US" altLang="ko-KR" sz="1200"/>
              <a:t>(</a:t>
            </a:r>
            <a:r>
              <a:rPr lang="ko-KR" altLang="en-US" sz="1200"/>
              <a:t>강 초아</a:t>
            </a:r>
            <a:r>
              <a:rPr lang="en-US" altLang="ko-KR" sz="1200"/>
              <a:t>, </a:t>
            </a:r>
            <a:r>
              <a:rPr lang="ko-KR" altLang="en-US" sz="1200"/>
              <a:t>전정</a:t>
            </a:r>
            <a:r>
              <a:rPr lang="en-US" altLang="ko-KR" sz="1200"/>
              <a:t>)</a:t>
            </a:r>
            <a:endParaRPr lang="ko-KR" altLang="en-US" sz="1200"/>
          </a:p>
        </p:txBody>
      </p: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DDDC058B-8EA4-4CCE-B9D3-3F1CA274B4F2}"/>
              </a:ext>
            </a:extLst>
          </p:cNvPr>
          <p:cNvGrpSpPr/>
          <p:nvPr/>
        </p:nvGrpSpPr>
        <p:grpSpPr>
          <a:xfrm>
            <a:off x="8351068" y="4598142"/>
            <a:ext cx="285750" cy="658041"/>
            <a:chOff x="4362450" y="4857750"/>
            <a:chExt cx="285750" cy="304800"/>
          </a:xfrm>
        </p:grpSpPr>
        <p:cxnSp>
          <p:nvCxnSpPr>
            <p:cNvPr id="356" name="직선 연결선 355">
              <a:extLst>
                <a:ext uri="{FF2B5EF4-FFF2-40B4-BE49-F238E27FC236}">
                  <a16:creationId xmlns:a16="http://schemas.microsoft.com/office/drawing/2014/main" id="{123E9600-078D-4BB6-A2DC-9EBCEB7AFCA5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직선 연결선 356">
              <a:extLst>
                <a:ext uri="{FF2B5EF4-FFF2-40B4-BE49-F238E27FC236}">
                  <a16:creationId xmlns:a16="http://schemas.microsoft.com/office/drawing/2014/main" id="{EE1BE081-A7B6-49BA-88CF-B50B46AE9A1B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직선 화살표 연결선 357">
              <a:extLst>
                <a:ext uri="{FF2B5EF4-FFF2-40B4-BE49-F238E27FC236}">
                  <a16:creationId xmlns:a16="http://schemas.microsoft.com/office/drawing/2014/main" id="{E713CF5F-7A5B-446C-91FE-2C4A82DCD677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그룹 358">
            <a:extLst>
              <a:ext uri="{FF2B5EF4-FFF2-40B4-BE49-F238E27FC236}">
                <a16:creationId xmlns:a16="http://schemas.microsoft.com/office/drawing/2014/main" id="{D90CD9EB-F103-458F-A3A4-DA90E43EFEED}"/>
              </a:ext>
            </a:extLst>
          </p:cNvPr>
          <p:cNvGrpSpPr/>
          <p:nvPr/>
        </p:nvGrpSpPr>
        <p:grpSpPr>
          <a:xfrm>
            <a:off x="7865293" y="5275233"/>
            <a:ext cx="285750" cy="449292"/>
            <a:chOff x="4362450" y="4857750"/>
            <a:chExt cx="285750" cy="304800"/>
          </a:xfrm>
        </p:grpSpPr>
        <p:cxnSp>
          <p:nvCxnSpPr>
            <p:cNvPr id="360" name="직선 연결선 359">
              <a:extLst>
                <a:ext uri="{FF2B5EF4-FFF2-40B4-BE49-F238E27FC236}">
                  <a16:creationId xmlns:a16="http://schemas.microsoft.com/office/drawing/2014/main" id="{9716D39C-E7C6-4589-8D71-677B4E96A145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직선 연결선 360">
              <a:extLst>
                <a:ext uri="{FF2B5EF4-FFF2-40B4-BE49-F238E27FC236}">
                  <a16:creationId xmlns:a16="http://schemas.microsoft.com/office/drawing/2014/main" id="{6D99D162-5CB6-4A4F-99EB-ABF9A19304BC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직선 화살표 연결선 361">
              <a:extLst>
                <a:ext uri="{FF2B5EF4-FFF2-40B4-BE49-F238E27FC236}">
                  <a16:creationId xmlns:a16="http://schemas.microsoft.com/office/drawing/2014/main" id="{1B16BE54-E91F-4CC9-8A75-E047E10834C3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9C14E520-164D-42E3-ACEB-D301E87B8C00}"/>
                  </a:ext>
                </a:extLst>
              </p:cNvPr>
              <p:cNvSpPr txBox="1"/>
              <p:nvPr/>
            </p:nvSpPr>
            <p:spPr>
              <a:xfrm>
                <a:off x="7427121" y="5430818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9C14E520-164D-42E3-ACEB-D301E87B8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121" y="5430818"/>
                <a:ext cx="587277" cy="153888"/>
              </a:xfrm>
              <a:prstGeom prst="rect">
                <a:avLst/>
              </a:prstGeom>
              <a:blipFill>
                <a:blip r:embed="rId11"/>
                <a:stretch>
                  <a:fillRect l="-3093" r="-4124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4" name="TextBox 363">
            <a:extLst>
              <a:ext uri="{FF2B5EF4-FFF2-40B4-BE49-F238E27FC236}">
                <a16:creationId xmlns:a16="http://schemas.microsoft.com/office/drawing/2014/main" id="{35A61602-408D-4780-AF04-F648327CDF58}"/>
              </a:ext>
            </a:extLst>
          </p:cNvPr>
          <p:cNvSpPr txBox="1"/>
          <p:nvPr/>
        </p:nvSpPr>
        <p:spPr>
          <a:xfrm>
            <a:off x="6824624" y="6581001"/>
            <a:ext cx="269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3</a:t>
            </a:r>
            <a:r>
              <a:rPr lang="ko-KR" altLang="en-US" sz="1200"/>
              <a:t>년차 주지 정지 및 주간연장지 정전</a:t>
            </a:r>
          </a:p>
        </p:txBody>
      </p:sp>
      <p:sp>
        <p:nvSpPr>
          <p:cNvPr id="365" name="원호 364">
            <a:extLst>
              <a:ext uri="{FF2B5EF4-FFF2-40B4-BE49-F238E27FC236}">
                <a16:creationId xmlns:a16="http://schemas.microsoft.com/office/drawing/2014/main" id="{AEB905BE-E146-45B0-8203-168A1406BEAB}"/>
              </a:ext>
            </a:extLst>
          </p:cNvPr>
          <p:cNvSpPr/>
          <p:nvPr/>
        </p:nvSpPr>
        <p:spPr>
          <a:xfrm>
            <a:off x="8260718" y="5482061"/>
            <a:ext cx="169816" cy="202475"/>
          </a:xfrm>
          <a:prstGeom prst="arc">
            <a:avLst>
              <a:gd name="adj1" fmla="val 15632253"/>
              <a:gd name="adj2" fmla="val 11743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1EBE2DA6-E67C-434D-806A-76A78B182383}"/>
                  </a:ext>
                </a:extLst>
              </p:cNvPr>
              <p:cNvSpPr txBox="1"/>
              <p:nvPr/>
            </p:nvSpPr>
            <p:spPr>
              <a:xfrm>
                <a:off x="8419082" y="5376662"/>
                <a:ext cx="23403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1EBE2DA6-E67C-434D-806A-76A78B182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082" y="5376662"/>
                <a:ext cx="234038" cy="153888"/>
              </a:xfrm>
              <a:prstGeom prst="rect">
                <a:avLst/>
              </a:prstGeom>
              <a:blipFill>
                <a:blip r:embed="rId12"/>
                <a:stretch>
                  <a:fillRect l="-10526" r="-15789" b="-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7" name="원호 366">
            <a:extLst>
              <a:ext uri="{FF2B5EF4-FFF2-40B4-BE49-F238E27FC236}">
                <a16:creationId xmlns:a16="http://schemas.microsoft.com/office/drawing/2014/main" id="{F6ED2473-2724-421B-82F0-6398FEEDB4E0}"/>
              </a:ext>
            </a:extLst>
          </p:cNvPr>
          <p:cNvSpPr/>
          <p:nvPr/>
        </p:nvSpPr>
        <p:spPr>
          <a:xfrm rot="15746752">
            <a:off x="8001452" y="5038626"/>
            <a:ext cx="165542" cy="171056"/>
          </a:xfrm>
          <a:prstGeom prst="arc">
            <a:avLst>
              <a:gd name="adj1" fmla="val 15632253"/>
              <a:gd name="adj2" fmla="val 11743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51AB6DD9-5C83-4EDB-901D-78A8F480433F}"/>
                  </a:ext>
                </a:extLst>
              </p:cNvPr>
              <p:cNvSpPr txBox="1"/>
              <p:nvPr/>
            </p:nvSpPr>
            <p:spPr>
              <a:xfrm>
                <a:off x="7880920" y="4938662"/>
                <a:ext cx="21159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9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altLang="ko-KR" sz="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900"/>
              </a:p>
            </p:txBody>
          </p:sp>
        </mc:Choice>
        <mc:Fallback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51AB6DD9-5C83-4EDB-901D-78A8F4804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920" y="4938662"/>
                <a:ext cx="211596" cy="138499"/>
              </a:xfrm>
              <a:prstGeom prst="rect">
                <a:avLst/>
              </a:prstGeom>
              <a:blipFill>
                <a:blip r:embed="rId13"/>
                <a:stretch>
                  <a:fillRect l="-14286" r="-11429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9" name="그룹 418">
            <a:extLst>
              <a:ext uri="{FF2B5EF4-FFF2-40B4-BE49-F238E27FC236}">
                <a16:creationId xmlns:a16="http://schemas.microsoft.com/office/drawing/2014/main" id="{C01E9C69-31D3-4E7D-B166-26CB07D319E5}"/>
              </a:ext>
            </a:extLst>
          </p:cNvPr>
          <p:cNvGrpSpPr/>
          <p:nvPr/>
        </p:nvGrpSpPr>
        <p:grpSpPr>
          <a:xfrm rot="21140525">
            <a:off x="7509341" y="4686300"/>
            <a:ext cx="133350" cy="228600"/>
            <a:chOff x="1905000" y="4200524"/>
            <a:chExt cx="1562100" cy="1085850"/>
          </a:xfrm>
        </p:grpSpPr>
        <p:sp>
          <p:nvSpPr>
            <p:cNvPr id="420" name="원호 419">
              <a:extLst>
                <a:ext uri="{FF2B5EF4-FFF2-40B4-BE49-F238E27FC236}">
                  <a16:creationId xmlns:a16="http://schemas.microsoft.com/office/drawing/2014/main" id="{F16F8454-0EAF-41A0-8CE6-6A129632011D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1" name="원호 420">
              <a:extLst>
                <a:ext uri="{FF2B5EF4-FFF2-40B4-BE49-F238E27FC236}">
                  <a16:creationId xmlns:a16="http://schemas.microsoft.com/office/drawing/2014/main" id="{38EB688A-D1F9-44E7-AE0C-44F8B159F29C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6" name="그룹 345">
            <a:extLst>
              <a:ext uri="{FF2B5EF4-FFF2-40B4-BE49-F238E27FC236}">
                <a16:creationId xmlns:a16="http://schemas.microsoft.com/office/drawing/2014/main" id="{F742C740-9A7D-47BB-8876-5D92D1C5F786}"/>
              </a:ext>
            </a:extLst>
          </p:cNvPr>
          <p:cNvGrpSpPr/>
          <p:nvPr/>
        </p:nvGrpSpPr>
        <p:grpSpPr>
          <a:xfrm flipH="1">
            <a:off x="7229476" y="3743327"/>
            <a:ext cx="1846534" cy="1537318"/>
            <a:chOff x="1905000" y="4200524"/>
            <a:chExt cx="1562100" cy="1085850"/>
          </a:xfrm>
        </p:grpSpPr>
        <p:sp>
          <p:nvSpPr>
            <p:cNvPr id="347" name="원호 346">
              <a:extLst>
                <a:ext uri="{FF2B5EF4-FFF2-40B4-BE49-F238E27FC236}">
                  <a16:creationId xmlns:a16="http://schemas.microsoft.com/office/drawing/2014/main" id="{C4E32496-7597-420C-9844-7738DF56415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원호 347">
              <a:extLst>
                <a:ext uri="{FF2B5EF4-FFF2-40B4-BE49-F238E27FC236}">
                  <a16:creationId xmlns:a16="http://schemas.microsoft.com/office/drawing/2014/main" id="{928DDA2B-9935-4FD3-9182-8388CAAAE094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0" name="직사각형 429">
            <a:extLst>
              <a:ext uri="{FF2B5EF4-FFF2-40B4-BE49-F238E27FC236}">
                <a16:creationId xmlns:a16="http://schemas.microsoft.com/office/drawing/2014/main" id="{8F450023-58B8-48AC-A377-46F31FE113D4}"/>
              </a:ext>
            </a:extLst>
          </p:cNvPr>
          <p:cNvSpPr/>
          <p:nvPr/>
        </p:nvSpPr>
        <p:spPr>
          <a:xfrm>
            <a:off x="10243386" y="3201669"/>
            <a:ext cx="246580" cy="43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1" name="직사각형 430">
            <a:extLst>
              <a:ext uri="{FF2B5EF4-FFF2-40B4-BE49-F238E27FC236}">
                <a16:creationId xmlns:a16="http://schemas.microsoft.com/office/drawing/2014/main" id="{2A69392C-29D6-4E49-8C16-D01F89FD01E1}"/>
              </a:ext>
            </a:extLst>
          </p:cNvPr>
          <p:cNvSpPr/>
          <p:nvPr/>
        </p:nvSpPr>
        <p:spPr>
          <a:xfrm>
            <a:off x="9204041" y="4740349"/>
            <a:ext cx="246580" cy="43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2" name="직사각형 431">
            <a:extLst>
              <a:ext uri="{FF2B5EF4-FFF2-40B4-BE49-F238E27FC236}">
                <a16:creationId xmlns:a16="http://schemas.microsoft.com/office/drawing/2014/main" id="{B662F246-602D-4D92-8454-771EB838EB5F}"/>
              </a:ext>
            </a:extLst>
          </p:cNvPr>
          <p:cNvSpPr/>
          <p:nvPr/>
        </p:nvSpPr>
        <p:spPr>
          <a:xfrm>
            <a:off x="7439227" y="4506930"/>
            <a:ext cx="246580" cy="43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9" name="그룹 458">
            <a:extLst>
              <a:ext uri="{FF2B5EF4-FFF2-40B4-BE49-F238E27FC236}">
                <a16:creationId xmlns:a16="http://schemas.microsoft.com/office/drawing/2014/main" id="{4AF90F9F-CB86-4177-BD69-232BF74D8EB7}"/>
              </a:ext>
            </a:extLst>
          </p:cNvPr>
          <p:cNvGrpSpPr/>
          <p:nvPr/>
        </p:nvGrpSpPr>
        <p:grpSpPr>
          <a:xfrm>
            <a:off x="8524875" y="4419599"/>
            <a:ext cx="1452068" cy="993907"/>
            <a:chOff x="9079787" y="3558491"/>
            <a:chExt cx="1737261" cy="1134814"/>
          </a:xfrm>
        </p:grpSpPr>
        <p:grpSp>
          <p:nvGrpSpPr>
            <p:cNvPr id="456" name="그룹 455">
              <a:extLst>
                <a:ext uri="{FF2B5EF4-FFF2-40B4-BE49-F238E27FC236}">
                  <a16:creationId xmlns:a16="http://schemas.microsoft.com/office/drawing/2014/main" id="{BF870E1C-0E7D-42E4-8B7D-68F5B31E05CE}"/>
                </a:ext>
              </a:extLst>
            </p:cNvPr>
            <p:cNvGrpSpPr/>
            <p:nvPr/>
          </p:nvGrpSpPr>
          <p:grpSpPr>
            <a:xfrm>
              <a:off x="10093862" y="4156274"/>
              <a:ext cx="552452" cy="504141"/>
              <a:chOff x="8716883" y="4715671"/>
              <a:chExt cx="552452" cy="504141"/>
            </a:xfrm>
          </p:grpSpPr>
          <p:grpSp>
            <p:nvGrpSpPr>
              <p:cNvPr id="438" name="그룹 437">
                <a:extLst>
                  <a:ext uri="{FF2B5EF4-FFF2-40B4-BE49-F238E27FC236}">
                    <a16:creationId xmlns:a16="http://schemas.microsoft.com/office/drawing/2014/main" id="{1F08C45D-1C4F-423E-BC94-80DDAA85ACED}"/>
                  </a:ext>
                </a:extLst>
              </p:cNvPr>
              <p:cNvGrpSpPr/>
              <p:nvPr/>
            </p:nvGrpSpPr>
            <p:grpSpPr>
              <a:xfrm rot="4820368">
                <a:off x="8859760" y="5038837"/>
                <a:ext cx="133350" cy="228600"/>
                <a:chOff x="1905000" y="4200524"/>
                <a:chExt cx="1562100" cy="1085850"/>
              </a:xfrm>
            </p:grpSpPr>
            <p:sp>
              <p:nvSpPr>
                <p:cNvPr id="439" name="원호 438">
                  <a:extLst>
                    <a:ext uri="{FF2B5EF4-FFF2-40B4-BE49-F238E27FC236}">
                      <a16:creationId xmlns:a16="http://schemas.microsoft.com/office/drawing/2014/main" id="{4F58070C-B821-4A80-BF25-F3B45AF3FA58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0" name="원호 439">
                  <a:extLst>
                    <a:ext uri="{FF2B5EF4-FFF2-40B4-BE49-F238E27FC236}">
                      <a16:creationId xmlns:a16="http://schemas.microsoft.com/office/drawing/2014/main" id="{0103FA9A-E105-4CD1-A200-F9FF55DA484A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1" name="그룹 440">
                <a:extLst>
                  <a:ext uri="{FF2B5EF4-FFF2-40B4-BE49-F238E27FC236}">
                    <a16:creationId xmlns:a16="http://schemas.microsoft.com/office/drawing/2014/main" id="{242CE3E0-7206-4D78-B1E5-2ACA4DBCC17E}"/>
                  </a:ext>
                </a:extLst>
              </p:cNvPr>
              <p:cNvGrpSpPr/>
              <p:nvPr/>
            </p:nvGrpSpPr>
            <p:grpSpPr>
              <a:xfrm rot="2041143" flipH="1">
                <a:off x="8897858" y="4886436"/>
                <a:ext cx="57149" cy="191270"/>
                <a:chOff x="1905000" y="4200524"/>
                <a:chExt cx="1562100" cy="1085850"/>
              </a:xfrm>
            </p:grpSpPr>
            <p:sp>
              <p:nvSpPr>
                <p:cNvPr id="442" name="원호 441">
                  <a:extLst>
                    <a:ext uri="{FF2B5EF4-FFF2-40B4-BE49-F238E27FC236}">
                      <a16:creationId xmlns:a16="http://schemas.microsoft.com/office/drawing/2014/main" id="{30126659-F0E8-4221-AE06-536F7AFC0403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3" name="원호 442">
                  <a:extLst>
                    <a:ext uri="{FF2B5EF4-FFF2-40B4-BE49-F238E27FC236}">
                      <a16:creationId xmlns:a16="http://schemas.microsoft.com/office/drawing/2014/main" id="{9B939EA4-87B3-426D-8FEC-1CC46055B7B4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4" name="그룹 443">
                <a:extLst>
                  <a:ext uri="{FF2B5EF4-FFF2-40B4-BE49-F238E27FC236}">
                    <a16:creationId xmlns:a16="http://schemas.microsoft.com/office/drawing/2014/main" id="{3C06959D-B9D0-4CF3-8573-9C89C03C7867}"/>
                  </a:ext>
                </a:extLst>
              </p:cNvPr>
              <p:cNvGrpSpPr/>
              <p:nvPr/>
            </p:nvGrpSpPr>
            <p:grpSpPr>
              <a:xfrm rot="4820368">
                <a:off x="9088360" y="4915011"/>
                <a:ext cx="133350" cy="228600"/>
                <a:chOff x="1905000" y="4200524"/>
                <a:chExt cx="1562100" cy="1085850"/>
              </a:xfrm>
            </p:grpSpPr>
            <p:sp>
              <p:nvSpPr>
                <p:cNvPr id="445" name="원호 444">
                  <a:extLst>
                    <a:ext uri="{FF2B5EF4-FFF2-40B4-BE49-F238E27FC236}">
                      <a16:creationId xmlns:a16="http://schemas.microsoft.com/office/drawing/2014/main" id="{5D7E435D-91A4-44D7-8A2A-889F01C5A911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6" name="원호 445">
                  <a:extLst>
                    <a:ext uri="{FF2B5EF4-FFF2-40B4-BE49-F238E27FC236}">
                      <a16:creationId xmlns:a16="http://schemas.microsoft.com/office/drawing/2014/main" id="{248FA4D9-1FB4-44B4-8BF9-DAE575ECE1B5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7" name="그룹 446">
                <a:extLst>
                  <a:ext uri="{FF2B5EF4-FFF2-40B4-BE49-F238E27FC236}">
                    <a16:creationId xmlns:a16="http://schemas.microsoft.com/office/drawing/2014/main" id="{1C069E1C-6500-4845-B2B1-81463A59462A}"/>
                  </a:ext>
                </a:extLst>
              </p:cNvPr>
              <p:cNvGrpSpPr/>
              <p:nvPr/>
            </p:nvGrpSpPr>
            <p:grpSpPr>
              <a:xfrm rot="870545" flipH="1">
                <a:off x="9073443" y="4715671"/>
                <a:ext cx="67931" cy="232928"/>
                <a:chOff x="1610285" y="4200524"/>
                <a:chExt cx="1856815" cy="1322345"/>
              </a:xfrm>
            </p:grpSpPr>
            <p:sp>
              <p:nvSpPr>
                <p:cNvPr id="448" name="원호 447">
                  <a:extLst>
                    <a:ext uri="{FF2B5EF4-FFF2-40B4-BE49-F238E27FC236}">
                      <a16:creationId xmlns:a16="http://schemas.microsoft.com/office/drawing/2014/main" id="{61C0F441-18E6-4CC1-B57F-E25373B4E067}"/>
                    </a:ext>
                  </a:extLst>
                </p:cNvPr>
                <p:cNvSpPr/>
                <p:nvPr/>
              </p:nvSpPr>
              <p:spPr>
                <a:xfrm flipV="1">
                  <a:off x="1610285" y="4503697"/>
                  <a:ext cx="1562098" cy="1019172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9" name="원호 448">
                  <a:extLst>
                    <a:ext uri="{FF2B5EF4-FFF2-40B4-BE49-F238E27FC236}">
                      <a16:creationId xmlns:a16="http://schemas.microsoft.com/office/drawing/2014/main" id="{181DC8CF-638F-4962-BCE2-3CE24BC86D88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50" name="그룹 449">
                <a:extLst>
                  <a:ext uri="{FF2B5EF4-FFF2-40B4-BE49-F238E27FC236}">
                    <a16:creationId xmlns:a16="http://schemas.microsoft.com/office/drawing/2014/main" id="{6624F8E2-939B-4BAD-B121-710B4BC7036F}"/>
                  </a:ext>
                </a:extLst>
              </p:cNvPr>
              <p:cNvGrpSpPr/>
              <p:nvPr/>
            </p:nvGrpSpPr>
            <p:grpSpPr>
              <a:xfrm rot="2041143" flipH="1">
                <a:off x="8716883" y="4953110"/>
                <a:ext cx="57149" cy="191270"/>
                <a:chOff x="1905000" y="4200524"/>
                <a:chExt cx="1562100" cy="1085850"/>
              </a:xfrm>
            </p:grpSpPr>
            <p:sp>
              <p:nvSpPr>
                <p:cNvPr id="451" name="원호 450">
                  <a:extLst>
                    <a:ext uri="{FF2B5EF4-FFF2-40B4-BE49-F238E27FC236}">
                      <a16:creationId xmlns:a16="http://schemas.microsoft.com/office/drawing/2014/main" id="{96103499-D93D-45FB-9900-C5F18E49566C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2" name="원호 451">
                  <a:extLst>
                    <a:ext uri="{FF2B5EF4-FFF2-40B4-BE49-F238E27FC236}">
                      <a16:creationId xmlns:a16="http://schemas.microsoft.com/office/drawing/2014/main" id="{B7F6EAF2-1A2A-43A8-8278-E45174B11ACE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EACD21FF-0A74-4ADD-BA07-5F47452E21AC}"/>
                </a:ext>
              </a:extLst>
            </p:cNvPr>
            <p:cNvGrpSpPr/>
            <p:nvPr/>
          </p:nvGrpSpPr>
          <p:grpSpPr>
            <a:xfrm>
              <a:off x="9079787" y="3558491"/>
              <a:ext cx="1562100" cy="1085850"/>
              <a:chOff x="1905000" y="4200524"/>
              <a:chExt cx="1562100" cy="1085850"/>
            </a:xfrm>
          </p:grpSpPr>
          <p:sp>
            <p:nvSpPr>
              <p:cNvPr id="454" name="원호 453">
                <a:extLst>
                  <a:ext uri="{FF2B5EF4-FFF2-40B4-BE49-F238E27FC236}">
                    <a16:creationId xmlns:a16="http://schemas.microsoft.com/office/drawing/2014/main" id="{15055BBB-7520-407B-85F3-B6EE9521C9B4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5" name="원호 454">
                <a:extLst>
                  <a:ext uri="{FF2B5EF4-FFF2-40B4-BE49-F238E27FC236}">
                    <a16:creationId xmlns:a16="http://schemas.microsoft.com/office/drawing/2014/main" id="{75416823-C49D-41BF-B956-C2B879CF2C29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7" name="원호 456">
              <a:extLst>
                <a:ext uri="{FF2B5EF4-FFF2-40B4-BE49-F238E27FC236}">
                  <a16:creationId xmlns:a16="http://schemas.microsoft.com/office/drawing/2014/main" id="{E2038A0D-64FE-415F-B5A8-3D3FC44FBB20}"/>
                </a:ext>
              </a:extLst>
            </p:cNvPr>
            <p:cNvSpPr/>
            <p:nvPr/>
          </p:nvSpPr>
          <p:spPr>
            <a:xfrm rot="4820368" flipV="1">
              <a:off x="10643092" y="4182723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8" name="원호 457">
              <a:extLst>
                <a:ext uri="{FF2B5EF4-FFF2-40B4-BE49-F238E27FC236}">
                  <a16:creationId xmlns:a16="http://schemas.microsoft.com/office/drawing/2014/main" id="{4483B8A0-3D47-4EB2-BC18-64E7AE78ACE1}"/>
                </a:ext>
              </a:extLst>
            </p:cNvPr>
            <p:cNvSpPr/>
            <p:nvPr/>
          </p:nvSpPr>
          <p:spPr>
            <a:xfrm rot="4820368" flipV="1">
              <a:off x="10008784" y="4519348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4" name="그룹 483">
            <a:extLst>
              <a:ext uri="{FF2B5EF4-FFF2-40B4-BE49-F238E27FC236}">
                <a16:creationId xmlns:a16="http://schemas.microsoft.com/office/drawing/2014/main" id="{E231F0B1-2C7D-4570-B73B-533DA5DA8C8B}"/>
              </a:ext>
            </a:extLst>
          </p:cNvPr>
          <p:cNvGrpSpPr/>
          <p:nvPr/>
        </p:nvGrpSpPr>
        <p:grpSpPr>
          <a:xfrm>
            <a:off x="6696075" y="3914776"/>
            <a:ext cx="1280637" cy="961306"/>
            <a:chOff x="9027082" y="3047102"/>
            <a:chExt cx="1205598" cy="926793"/>
          </a:xfrm>
        </p:grpSpPr>
        <p:grpSp>
          <p:nvGrpSpPr>
            <p:cNvPr id="462" name="그룹 461">
              <a:extLst>
                <a:ext uri="{FF2B5EF4-FFF2-40B4-BE49-F238E27FC236}">
                  <a16:creationId xmlns:a16="http://schemas.microsoft.com/office/drawing/2014/main" id="{BCB79392-703E-40C2-BF6E-B970DDFD80F1}"/>
                </a:ext>
              </a:extLst>
            </p:cNvPr>
            <p:cNvGrpSpPr/>
            <p:nvPr/>
          </p:nvGrpSpPr>
          <p:grpSpPr>
            <a:xfrm rot="18971203" flipH="1">
              <a:off x="9189007" y="3780122"/>
              <a:ext cx="230538" cy="117573"/>
              <a:chOff x="1905000" y="4200524"/>
              <a:chExt cx="1562100" cy="1085850"/>
            </a:xfrm>
          </p:grpSpPr>
          <p:sp>
            <p:nvSpPr>
              <p:cNvPr id="463" name="원호 462">
                <a:extLst>
                  <a:ext uri="{FF2B5EF4-FFF2-40B4-BE49-F238E27FC236}">
                    <a16:creationId xmlns:a16="http://schemas.microsoft.com/office/drawing/2014/main" id="{3E9BFF8B-975B-4225-8450-09BD73D48355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4" name="원호 463">
                <a:extLst>
                  <a:ext uri="{FF2B5EF4-FFF2-40B4-BE49-F238E27FC236}">
                    <a16:creationId xmlns:a16="http://schemas.microsoft.com/office/drawing/2014/main" id="{8010901D-E68F-4AD4-AA1B-8442F2255588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5" name="그룹 464">
              <a:extLst>
                <a:ext uri="{FF2B5EF4-FFF2-40B4-BE49-F238E27FC236}">
                  <a16:creationId xmlns:a16="http://schemas.microsoft.com/office/drawing/2014/main" id="{EF0D0653-A03C-464D-B9CB-672C98616644}"/>
                </a:ext>
              </a:extLst>
            </p:cNvPr>
            <p:cNvGrpSpPr/>
            <p:nvPr/>
          </p:nvGrpSpPr>
          <p:grpSpPr>
            <a:xfrm rot="21140525">
              <a:off x="9186861" y="3552041"/>
              <a:ext cx="133350" cy="228600"/>
              <a:chOff x="1905000" y="4200524"/>
              <a:chExt cx="1562100" cy="1085850"/>
            </a:xfrm>
          </p:grpSpPr>
          <p:sp>
            <p:nvSpPr>
              <p:cNvPr id="466" name="원호 465">
                <a:extLst>
                  <a:ext uri="{FF2B5EF4-FFF2-40B4-BE49-F238E27FC236}">
                    <a16:creationId xmlns:a16="http://schemas.microsoft.com/office/drawing/2014/main" id="{6E29ED5A-F285-4161-B437-202288A15963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7" name="원호 466">
                <a:extLst>
                  <a:ext uri="{FF2B5EF4-FFF2-40B4-BE49-F238E27FC236}">
                    <a16:creationId xmlns:a16="http://schemas.microsoft.com/office/drawing/2014/main" id="{516064C7-71F2-4A8E-88C8-7984A0C8C38F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8" name="그룹 467">
              <a:extLst>
                <a:ext uri="{FF2B5EF4-FFF2-40B4-BE49-F238E27FC236}">
                  <a16:creationId xmlns:a16="http://schemas.microsoft.com/office/drawing/2014/main" id="{497A695E-598A-4D3B-8B81-8BCB71C28B6C}"/>
                </a:ext>
              </a:extLst>
            </p:cNvPr>
            <p:cNvGrpSpPr/>
            <p:nvPr/>
          </p:nvGrpSpPr>
          <p:grpSpPr>
            <a:xfrm rot="21140525">
              <a:off x="9282111" y="3628241"/>
              <a:ext cx="133350" cy="228600"/>
              <a:chOff x="1905000" y="4200524"/>
              <a:chExt cx="1562100" cy="1085850"/>
            </a:xfrm>
          </p:grpSpPr>
          <p:sp>
            <p:nvSpPr>
              <p:cNvPr id="469" name="원호 468">
                <a:extLst>
                  <a:ext uri="{FF2B5EF4-FFF2-40B4-BE49-F238E27FC236}">
                    <a16:creationId xmlns:a16="http://schemas.microsoft.com/office/drawing/2014/main" id="{82A6FD72-29E3-46ED-93D0-4BEB74C3387D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0" name="원호 469">
                <a:extLst>
                  <a:ext uri="{FF2B5EF4-FFF2-40B4-BE49-F238E27FC236}">
                    <a16:creationId xmlns:a16="http://schemas.microsoft.com/office/drawing/2014/main" id="{5B0076EF-45E4-4C2F-A3BF-D30C1EFC3FD4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1" name="그룹 470">
              <a:extLst>
                <a:ext uri="{FF2B5EF4-FFF2-40B4-BE49-F238E27FC236}">
                  <a16:creationId xmlns:a16="http://schemas.microsoft.com/office/drawing/2014/main" id="{901A3F03-68E6-4619-8E90-B5126A7639A4}"/>
                </a:ext>
              </a:extLst>
            </p:cNvPr>
            <p:cNvGrpSpPr/>
            <p:nvPr/>
          </p:nvGrpSpPr>
          <p:grpSpPr>
            <a:xfrm rot="18971203" flipH="1">
              <a:off x="9027082" y="3675347"/>
              <a:ext cx="230538" cy="117573"/>
              <a:chOff x="1905000" y="4200524"/>
              <a:chExt cx="1562100" cy="1085850"/>
            </a:xfrm>
          </p:grpSpPr>
          <p:sp>
            <p:nvSpPr>
              <p:cNvPr id="472" name="원호 471">
                <a:extLst>
                  <a:ext uri="{FF2B5EF4-FFF2-40B4-BE49-F238E27FC236}">
                    <a16:creationId xmlns:a16="http://schemas.microsoft.com/office/drawing/2014/main" id="{7E6DFE6C-A0ED-4CA2-AAF3-1715D570F25B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3" name="원호 472">
                <a:extLst>
                  <a:ext uri="{FF2B5EF4-FFF2-40B4-BE49-F238E27FC236}">
                    <a16:creationId xmlns:a16="http://schemas.microsoft.com/office/drawing/2014/main" id="{4426AB19-EACF-4D29-ADA2-34BAB1213B40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4" name="그룹 473">
              <a:extLst>
                <a:ext uri="{FF2B5EF4-FFF2-40B4-BE49-F238E27FC236}">
                  <a16:creationId xmlns:a16="http://schemas.microsoft.com/office/drawing/2014/main" id="{4CC5AD1B-5507-4BC3-AC6C-80B5A83EB0F7}"/>
                </a:ext>
              </a:extLst>
            </p:cNvPr>
            <p:cNvGrpSpPr/>
            <p:nvPr/>
          </p:nvGrpSpPr>
          <p:grpSpPr>
            <a:xfrm rot="21140525">
              <a:off x="9043986" y="3418691"/>
              <a:ext cx="133350" cy="228600"/>
              <a:chOff x="1905000" y="4200524"/>
              <a:chExt cx="1562100" cy="1085850"/>
            </a:xfrm>
          </p:grpSpPr>
          <p:sp>
            <p:nvSpPr>
              <p:cNvPr id="475" name="원호 474">
                <a:extLst>
                  <a:ext uri="{FF2B5EF4-FFF2-40B4-BE49-F238E27FC236}">
                    <a16:creationId xmlns:a16="http://schemas.microsoft.com/office/drawing/2014/main" id="{66B72AEB-BAC6-4017-B7F7-29A247BA13B7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6" name="원호 475">
                <a:extLst>
                  <a:ext uri="{FF2B5EF4-FFF2-40B4-BE49-F238E27FC236}">
                    <a16:creationId xmlns:a16="http://schemas.microsoft.com/office/drawing/2014/main" id="{8F2895F2-8CE6-46E9-9E0A-00D22C38A29B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7" name="그룹 476">
              <a:extLst>
                <a:ext uri="{FF2B5EF4-FFF2-40B4-BE49-F238E27FC236}">
                  <a16:creationId xmlns:a16="http://schemas.microsoft.com/office/drawing/2014/main" id="{298A480C-71B3-4EF5-90A9-722043B97050}"/>
                </a:ext>
              </a:extLst>
            </p:cNvPr>
            <p:cNvGrpSpPr/>
            <p:nvPr/>
          </p:nvGrpSpPr>
          <p:grpSpPr>
            <a:xfrm rot="18971203" flipH="1">
              <a:off x="9303307" y="3856322"/>
              <a:ext cx="230538" cy="117573"/>
              <a:chOff x="1905000" y="4200524"/>
              <a:chExt cx="1562100" cy="1085850"/>
            </a:xfrm>
          </p:grpSpPr>
          <p:sp>
            <p:nvSpPr>
              <p:cNvPr id="478" name="원호 477">
                <a:extLst>
                  <a:ext uri="{FF2B5EF4-FFF2-40B4-BE49-F238E27FC236}">
                    <a16:creationId xmlns:a16="http://schemas.microsoft.com/office/drawing/2014/main" id="{CC48D83F-EB77-478F-A50D-A8C684D7A7F0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9" name="원호 478">
                <a:extLst>
                  <a:ext uri="{FF2B5EF4-FFF2-40B4-BE49-F238E27FC236}">
                    <a16:creationId xmlns:a16="http://schemas.microsoft.com/office/drawing/2014/main" id="{A48C1F49-6514-4430-9C5F-1E31886D9369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1" name="그룹 480">
              <a:extLst>
                <a:ext uri="{FF2B5EF4-FFF2-40B4-BE49-F238E27FC236}">
                  <a16:creationId xmlns:a16="http://schemas.microsoft.com/office/drawing/2014/main" id="{BB182CDB-E0BC-45A0-85A4-224CBC3F1D70}"/>
                </a:ext>
              </a:extLst>
            </p:cNvPr>
            <p:cNvGrpSpPr/>
            <p:nvPr/>
          </p:nvGrpSpPr>
          <p:grpSpPr>
            <a:xfrm flipH="1">
              <a:off x="9051580" y="3047102"/>
              <a:ext cx="1181100" cy="914399"/>
              <a:chOff x="1905000" y="4200524"/>
              <a:chExt cx="1562100" cy="1085850"/>
            </a:xfrm>
          </p:grpSpPr>
          <p:sp>
            <p:nvSpPr>
              <p:cNvPr id="482" name="원호 481">
                <a:extLst>
                  <a:ext uri="{FF2B5EF4-FFF2-40B4-BE49-F238E27FC236}">
                    <a16:creationId xmlns:a16="http://schemas.microsoft.com/office/drawing/2014/main" id="{7373EB8A-94FD-43AA-A674-980A41F9EBB3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3" name="원호 482">
                <a:extLst>
                  <a:ext uri="{FF2B5EF4-FFF2-40B4-BE49-F238E27FC236}">
                    <a16:creationId xmlns:a16="http://schemas.microsoft.com/office/drawing/2014/main" id="{A5D3BEEF-ADE1-4B8A-8BEF-51D0A7C6D7F4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85" name="그룹 484">
            <a:extLst>
              <a:ext uri="{FF2B5EF4-FFF2-40B4-BE49-F238E27FC236}">
                <a16:creationId xmlns:a16="http://schemas.microsoft.com/office/drawing/2014/main" id="{3E2DD047-19D6-4FB1-86B8-D616E7B851EF}"/>
              </a:ext>
            </a:extLst>
          </p:cNvPr>
          <p:cNvGrpSpPr/>
          <p:nvPr/>
        </p:nvGrpSpPr>
        <p:grpSpPr>
          <a:xfrm>
            <a:off x="7624029" y="3312858"/>
            <a:ext cx="1737261" cy="1134814"/>
            <a:chOff x="9079787" y="3558491"/>
            <a:chExt cx="1737261" cy="1134814"/>
          </a:xfrm>
        </p:grpSpPr>
        <p:grpSp>
          <p:nvGrpSpPr>
            <p:cNvPr id="486" name="그룹 485">
              <a:extLst>
                <a:ext uri="{FF2B5EF4-FFF2-40B4-BE49-F238E27FC236}">
                  <a16:creationId xmlns:a16="http://schemas.microsoft.com/office/drawing/2014/main" id="{BEDDE61D-2ABE-407C-B720-E0E921907482}"/>
                </a:ext>
              </a:extLst>
            </p:cNvPr>
            <p:cNvGrpSpPr/>
            <p:nvPr/>
          </p:nvGrpSpPr>
          <p:grpSpPr>
            <a:xfrm>
              <a:off x="10093862" y="4156274"/>
              <a:ext cx="552452" cy="504141"/>
              <a:chOff x="8716883" y="4715671"/>
              <a:chExt cx="552452" cy="504141"/>
            </a:xfrm>
          </p:grpSpPr>
          <p:grpSp>
            <p:nvGrpSpPr>
              <p:cNvPr id="492" name="그룹 491">
                <a:extLst>
                  <a:ext uri="{FF2B5EF4-FFF2-40B4-BE49-F238E27FC236}">
                    <a16:creationId xmlns:a16="http://schemas.microsoft.com/office/drawing/2014/main" id="{5093CEE2-608F-48E1-B7A6-6F4B2198CBF4}"/>
                  </a:ext>
                </a:extLst>
              </p:cNvPr>
              <p:cNvGrpSpPr/>
              <p:nvPr/>
            </p:nvGrpSpPr>
            <p:grpSpPr>
              <a:xfrm rot="4820368">
                <a:off x="8859760" y="5038837"/>
                <a:ext cx="133350" cy="228600"/>
                <a:chOff x="1905000" y="4200524"/>
                <a:chExt cx="1562100" cy="1085850"/>
              </a:xfrm>
            </p:grpSpPr>
            <p:sp>
              <p:nvSpPr>
                <p:cNvPr id="505" name="원호 504">
                  <a:extLst>
                    <a:ext uri="{FF2B5EF4-FFF2-40B4-BE49-F238E27FC236}">
                      <a16:creationId xmlns:a16="http://schemas.microsoft.com/office/drawing/2014/main" id="{791C8E1F-F4D6-4D79-B6F1-1ED13B186502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6" name="원호 505">
                  <a:extLst>
                    <a:ext uri="{FF2B5EF4-FFF2-40B4-BE49-F238E27FC236}">
                      <a16:creationId xmlns:a16="http://schemas.microsoft.com/office/drawing/2014/main" id="{544E4B9E-F3E5-4A92-980F-831A3B790FEA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93" name="그룹 492">
                <a:extLst>
                  <a:ext uri="{FF2B5EF4-FFF2-40B4-BE49-F238E27FC236}">
                    <a16:creationId xmlns:a16="http://schemas.microsoft.com/office/drawing/2014/main" id="{906B0ED7-DDED-4AEE-9119-99D3843BE556}"/>
                  </a:ext>
                </a:extLst>
              </p:cNvPr>
              <p:cNvGrpSpPr/>
              <p:nvPr/>
            </p:nvGrpSpPr>
            <p:grpSpPr>
              <a:xfrm rot="2041143" flipH="1">
                <a:off x="8897858" y="4886436"/>
                <a:ext cx="57149" cy="191270"/>
                <a:chOff x="1905000" y="4200524"/>
                <a:chExt cx="1562100" cy="1085850"/>
              </a:xfrm>
            </p:grpSpPr>
            <p:sp>
              <p:nvSpPr>
                <p:cNvPr id="503" name="원호 502">
                  <a:extLst>
                    <a:ext uri="{FF2B5EF4-FFF2-40B4-BE49-F238E27FC236}">
                      <a16:creationId xmlns:a16="http://schemas.microsoft.com/office/drawing/2014/main" id="{8FD65E49-F29C-4052-8441-1A95078719FC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4" name="원호 503">
                  <a:extLst>
                    <a:ext uri="{FF2B5EF4-FFF2-40B4-BE49-F238E27FC236}">
                      <a16:creationId xmlns:a16="http://schemas.microsoft.com/office/drawing/2014/main" id="{6F8FCE82-2715-4ECD-9D23-8105C9FAA79A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94" name="그룹 493">
                <a:extLst>
                  <a:ext uri="{FF2B5EF4-FFF2-40B4-BE49-F238E27FC236}">
                    <a16:creationId xmlns:a16="http://schemas.microsoft.com/office/drawing/2014/main" id="{2898B299-F3B7-4C49-83D1-35F285925C90}"/>
                  </a:ext>
                </a:extLst>
              </p:cNvPr>
              <p:cNvGrpSpPr/>
              <p:nvPr/>
            </p:nvGrpSpPr>
            <p:grpSpPr>
              <a:xfrm rot="4820368">
                <a:off x="9088360" y="4915011"/>
                <a:ext cx="133350" cy="228600"/>
                <a:chOff x="1905000" y="4200524"/>
                <a:chExt cx="1562100" cy="1085850"/>
              </a:xfrm>
            </p:grpSpPr>
            <p:sp>
              <p:nvSpPr>
                <p:cNvPr id="501" name="원호 500">
                  <a:extLst>
                    <a:ext uri="{FF2B5EF4-FFF2-40B4-BE49-F238E27FC236}">
                      <a16:creationId xmlns:a16="http://schemas.microsoft.com/office/drawing/2014/main" id="{97F82B64-9DE7-42FD-84D9-80C4BD81F67D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2" name="원호 501">
                  <a:extLst>
                    <a:ext uri="{FF2B5EF4-FFF2-40B4-BE49-F238E27FC236}">
                      <a16:creationId xmlns:a16="http://schemas.microsoft.com/office/drawing/2014/main" id="{58BBB332-B12B-44FE-AB21-53C41FA4F3B3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95" name="그룹 494">
                <a:extLst>
                  <a:ext uri="{FF2B5EF4-FFF2-40B4-BE49-F238E27FC236}">
                    <a16:creationId xmlns:a16="http://schemas.microsoft.com/office/drawing/2014/main" id="{B39D42F8-98F4-4646-8FAC-B020AD2B42ED}"/>
                  </a:ext>
                </a:extLst>
              </p:cNvPr>
              <p:cNvGrpSpPr/>
              <p:nvPr/>
            </p:nvGrpSpPr>
            <p:grpSpPr>
              <a:xfrm rot="870545" flipH="1">
                <a:off x="9073443" y="4715671"/>
                <a:ext cx="67931" cy="232928"/>
                <a:chOff x="1610285" y="4200524"/>
                <a:chExt cx="1856815" cy="1322345"/>
              </a:xfrm>
            </p:grpSpPr>
            <p:sp>
              <p:nvSpPr>
                <p:cNvPr id="499" name="원호 498">
                  <a:extLst>
                    <a:ext uri="{FF2B5EF4-FFF2-40B4-BE49-F238E27FC236}">
                      <a16:creationId xmlns:a16="http://schemas.microsoft.com/office/drawing/2014/main" id="{B350AC49-D0C3-4B78-B1C7-11FB534466E2}"/>
                    </a:ext>
                  </a:extLst>
                </p:cNvPr>
                <p:cNvSpPr/>
                <p:nvPr/>
              </p:nvSpPr>
              <p:spPr>
                <a:xfrm flipV="1">
                  <a:off x="1610285" y="4503697"/>
                  <a:ext cx="1562098" cy="1019172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0" name="원호 499">
                  <a:extLst>
                    <a:ext uri="{FF2B5EF4-FFF2-40B4-BE49-F238E27FC236}">
                      <a16:creationId xmlns:a16="http://schemas.microsoft.com/office/drawing/2014/main" id="{ED38C275-AC25-48B5-B235-7E1D12CAC9D2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96" name="그룹 495">
                <a:extLst>
                  <a:ext uri="{FF2B5EF4-FFF2-40B4-BE49-F238E27FC236}">
                    <a16:creationId xmlns:a16="http://schemas.microsoft.com/office/drawing/2014/main" id="{85C48728-BEEF-4B8C-985A-DF539B08B843}"/>
                  </a:ext>
                </a:extLst>
              </p:cNvPr>
              <p:cNvGrpSpPr/>
              <p:nvPr/>
            </p:nvGrpSpPr>
            <p:grpSpPr>
              <a:xfrm rot="2041143" flipH="1">
                <a:off x="8716883" y="4953110"/>
                <a:ext cx="57149" cy="191270"/>
                <a:chOff x="1905000" y="4200524"/>
                <a:chExt cx="1562100" cy="1085850"/>
              </a:xfrm>
            </p:grpSpPr>
            <p:sp>
              <p:nvSpPr>
                <p:cNvPr id="497" name="원호 496">
                  <a:extLst>
                    <a:ext uri="{FF2B5EF4-FFF2-40B4-BE49-F238E27FC236}">
                      <a16:creationId xmlns:a16="http://schemas.microsoft.com/office/drawing/2014/main" id="{6C11E049-544F-4F2B-B952-C004FEDC5443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8" name="원호 497">
                  <a:extLst>
                    <a:ext uri="{FF2B5EF4-FFF2-40B4-BE49-F238E27FC236}">
                      <a16:creationId xmlns:a16="http://schemas.microsoft.com/office/drawing/2014/main" id="{47850BCD-8EAC-45CC-B118-F5E1A1814DDB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87" name="그룹 486">
              <a:extLst>
                <a:ext uri="{FF2B5EF4-FFF2-40B4-BE49-F238E27FC236}">
                  <a16:creationId xmlns:a16="http://schemas.microsoft.com/office/drawing/2014/main" id="{8C3EB1C2-7292-47D5-87A9-A41FE6AE7680}"/>
                </a:ext>
              </a:extLst>
            </p:cNvPr>
            <p:cNvGrpSpPr/>
            <p:nvPr/>
          </p:nvGrpSpPr>
          <p:grpSpPr>
            <a:xfrm>
              <a:off x="9079787" y="3558491"/>
              <a:ext cx="1562100" cy="1085850"/>
              <a:chOff x="1905000" y="4200524"/>
              <a:chExt cx="1562100" cy="1085850"/>
            </a:xfrm>
          </p:grpSpPr>
          <p:sp>
            <p:nvSpPr>
              <p:cNvPr id="490" name="원호 489">
                <a:extLst>
                  <a:ext uri="{FF2B5EF4-FFF2-40B4-BE49-F238E27FC236}">
                    <a16:creationId xmlns:a16="http://schemas.microsoft.com/office/drawing/2014/main" id="{CE1ACBAB-E0C5-496D-ABD1-15D10C6AE913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1" name="원호 490">
                <a:extLst>
                  <a:ext uri="{FF2B5EF4-FFF2-40B4-BE49-F238E27FC236}">
                    <a16:creationId xmlns:a16="http://schemas.microsoft.com/office/drawing/2014/main" id="{19E8741F-91AF-4AF7-AF94-BA0A2A77D039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8" name="원호 487">
              <a:extLst>
                <a:ext uri="{FF2B5EF4-FFF2-40B4-BE49-F238E27FC236}">
                  <a16:creationId xmlns:a16="http://schemas.microsoft.com/office/drawing/2014/main" id="{08E9D17E-4220-4A24-9F29-54B15CBD0147}"/>
                </a:ext>
              </a:extLst>
            </p:cNvPr>
            <p:cNvSpPr/>
            <p:nvPr/>
          </p:nvSpPr>
          <p:spPr>
            <a:xfrm rot="4820368" flipV="1">
              <a:off x="10643092" y="4182723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9" name="원호 488">
              <a:extLst>
                <a:ext uri="{FF2B5EF4-FFF2-40B4-BE49-F238E27FC236}">
                  <a16:creationId xmlns:a16="http://schemas.microsoft.com/office/drawing/2014/main" id="{3E571368-BEEC-4FE3-BCB3-7F056255B517}"/>
                </a:ext>
              </a:extLst>
            </p:cNvPr>
            <p:cNvSpPr/>
            <p:nvPr/>
          </p:nvSpPr>
          <p:spPr>
            <a:xfrm rot="4820368" flipV="1">
              <a:off x="10008784" y="4519348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7" name="그룹 506">
            <a:extLst>
              <a:ext uri="{FF2B5EF4-FFF2-40B4-BE49-F238E27FC236}">
                <a16:creationId xmlns:a16="http://schemas.microsoft.com/office/drawing/2014/main" id="{3F6C159C-6249-4747-A39B-A690B58BFB5D}"/>
              </a:ext>
            </a:extLst>
          </p:cNvPr>
          <p:cNvGrpSpPr/>
          <p:nvPr/>
        </p:nvGrpSpPr>
        <p:grpSpPr>
          <a:xfrm>
            <a:off x="7775721" y="3047103"/>
            <a:ext cx="1205598" cy="926793"/>
            <a:chOff x="9027082" y="3047102"/>
            <a:chExt cx="1205598" cy="926793"/>
          </a:xfrm>
        </p:grpSpPr>
        <p:grpSp>
          <p:nvGrpSpPr>
            <p:cNvPr id="508" name="그룹 507">
              <a:extLst>
                <a:ext uri="{FF2B5EF4-FFF2-40B4-BE49-F238E27FC236}">
                  <a16:creationId xmlns:a16="http://schemas.microsoft.com/office/drawing/2014/main" id="{BE1C4B47-14DC-426B-B54D-DCD9FFCC2B21}"/>
                </a:ext>
              </a:extLst>
            </p:cNvPr>
            <p:cNvGrpSpPr/>
            <p:nvPr/>
          </p:nvGrpSpPr>
          <p:grpSpPr>
            <a:xfrm rot="18971203" flipH="1">
              <a:off x="9189007" y="3780122"/>
              <a:ext cx="230538" cy="117573"/>
              <a:chOff x="1905000" y="4200524"/>
              <a:chExt cx="1562100" cy="1085850"/>
            </a:xfrm>
          </p:grpSpPr>
          <p:sp>
            <p:nvSpPr>
              <p:cNvPr id="527" name="원호 526">
                <a:extLst>
                  <a:ext uri="{FF2B5EF4-FFF2-40B4-BE49-F238E27FC236}">
                    <a16:creationId xmlns:a16="http://schemas.microsoft.com/office/drawing/2014/main" id="{7085FE32-1CF6-444A-AA90-BCF36F075C1D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8" name="원호 527">
                <a:extLst>
                  <a:ext uri="{FF2B5EF4-FFF2-40B4-BE49-F238E27FC236}">
                    <a16:creationId xmlns:a16="http://schemas.microsoft.com/office/drawing/2014/main" id="{AC0D0A7C-364C-4934-9EBC-78FC7C59F700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09" name="그룹 508">
              <a:extLst>
                <a:ext uri="{FF2B5EF4-FFF2-40B4-BE49-F238E27FC236}">
                  <a16:creationId xmlns:a16="http://schemas.microsoft.com/office/drawing/2014/main" id="{6DA3A6D0-A118-4AA4-8ED6-A0E3B294AD90}"/>
                </a:ext>
              </a:extLst>
            </p:cNvPr>
            <p:cNvGrpSpPr/>
            <p:nvPr/>
          </p:nvGrpSpPr>
          <p:grpSpPr>
            <a:xfrm rot="21140525">
              <a:off x="9186861" y="3552041"/>
              <a:ext cx="133350" cy="228600"/>
              <a:chOff x="1905000" y="4200524"/>
              <a:chExt cx="1562100" cy="1085850"/>
            </a:xfrm>
          </p:grpSpPr>
          <p:sp>
            <p:nvSpPr>
              <p:cNvPr id="525" name="원호 524">
                <a:extLst>
                  <a:ext uri="{FF2B5EF4-FFF2-40B4-BE49-F238E27FC236}">
                    <a16:creationId xmlns:a16="http://schemas.microsoft.com/office/drawing/2014/main" id="{DF427E06-5AD3-42AD-8D9B-646EF9F82787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6" name="원호 525">
                <a:extLst>
                  <a:ext uri="{FF2B5EF4-FFF2-40B4-BE49-F238E27FC236}">
                    <a16:creationId xmlns:a16="http://schemas.microsoft.com/office/drawing/2014/main" id="{54B61F18-9675-4927-85CF-C186D2F5AAFB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0" name="그룹 509">
              <a:extLst>
                <a:ext uri="{FF2B5EF4-FFF2-40B4-BE49-F238E27FC236}">
                  <a16:creationId xmlns:a16="http://schemas.microsoft.com/office/drawing/2014/main" id="{D4D710AC-B481-4FF2-B5AF-5E81D978F2BC}"/>
                </a:ext>
              </a:extLst>
            </p:cNvPr>
            <p:cNvGrpSpPr/>
            <p:nvPr/>
          </p:nvGrpSpPr>
          <p:grpSpPr>
            <a:xfrm rot="21140525">
              <a:off x="9282111" y="3628241"/>
              <a:ext cx="133350" cy="228600"/>
              <a:chOff x="1905000" y="4200524"/>
              <a:chExt cx="1562100" cy="1085850"/>
            </a:xfrm>
          </p:grpSpPr>
          <p:sp>
            <p:nvSpPr>
              <p:cNvPr id="523" name="원호 522">
                <a:extLst>
                  <a:ext uri="{FF2B5EF4-FFF2-40B4-BE49-F238E27FC236}">
                    <a16:creationId xmlns:a16="http://schemas.microsoft.com/office/drawing/2014/main" id="{3F713714-AE3A-42E2-AA96-0C08750DC5AA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4" name="원호 523">
                <a:extLst>
                  <a:ext uri="{FF2B5EF4-FFF2-40B4-BE49-F238E27FC236}">
                    <a16:creationId xmlns:a16="http://schemas.microsoft.com/office/drawing/2014/main" id="{A22E18FA-5A83-441E-875B-3FBB53CC93F5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1" name="그룹 510">
              <a:extLst>
                <a:ext uri="{FF2B5EF4-FFF2-40B4-BE49-F238E27FC236}">
                  <a16:creationId xmlns:a16="http://schemas.microsoft.com/office/drawing/2014/main" id="{1AD17FAB-F4BF-456A-80F3-6407B4B5FBDA}"/>
                </a:ext>
              </a:extLst>
            </p:cNvPr>
            <p:cNvGrpSpPr/>
            <p:nvPr/>
          </p:nvGrpSpPr>
          <p:grpSpPr>
            <a:xfrm rot="18971203" flipH="1">
              <a:off x="9027082" y="3675347"/>
              <a:ext cx="230538" cy="117573"/>
              <a:chOff x="1905000" y="4200524"/>
              <a:chExt cx="1562100" cy="1085850"/>
            </a:xfrm>
          </p:grpSpPr>
          <p:sp>
            <p:nvSpPr>
              <p:cNvPr id="521" name="원호 520">
                <a:extLst>
                  <a:ext uri="{FF2B5EF4-FFF2-40B4-BE49-F238E27FC236}">
                    <a16:creationId xmlns:a16="http://schemas.microsoft.com/office/drawing/2014/main" id="{BAB83106-29A8-4C1C-905D-9A781B706350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2" name="원호 521">
                <a:extLst>
                  <a:ext uri="{FF2B5EF4-FFF2-40B4-BE49-F238E27FC236}">
                    <a16:creationId xmlns:a16="http://schemas.microsoft.com/office/drawing/2014/main" id="{F740E00F-E5A8-46D6-ADD4-184893B9CFF3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2" name="그룹 511">
              <a:extLst>
                <a:ext uri="{FF2B5EF4-FFF2-40B4-BE49-F238E27FC236}">
                  <a16:creationId xmlns:a16="http://schemas.microsoft.com/office/drawing/2014/main" id="{87E20FDC-B5DB-45AD-B87F-74AD7A40D03F}"/>
                </a:ext>
              </a:extLst>
            </p:cNvPr>
            <p:cNvGrpSpPr/>
            <p:nvPr/>
          </p:nvGrpSpPr>
          <p:grpSpPr>
            <a:xfrm rot="21140525">
              <a:off x="9043986" y="3418691"/>
              <a:ext cx="133350" cy="228600"/>
              <a:chOff x="1905000" y="4200524"/>
              <a:chExt cx="1562100" cy="1085850"/>
            </a:xfrm>
          </p:grpSpPr>
          <p:sp>
            <p:nvSpPr>
              <p:cNvPr id="519" name="원호 518">
                <a:extLst>
                  <a:ext uri="{FF2B5EF4-FFF2-40B4-BE49-F238E27FC236}">
                    <a16:creationId xmlns:a16="http://schemas.microsoft.com/office/drawing/2014/main" id="{3EF2A72C-C74E-4DB8-B683-3F3534D47A58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0" name="원호 519">
                <a:extLst>
                  <a:ext uri="{FF2B5EF4-FFF2-40B4-BE49-F238E27FC236}">
                    <a16:creationId xmlns:a16="http://schemas.microsoft.com/office/drawing/2014/main" id="{63AE9818-6844-4E15-BDCF-E4E52D941ADE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3" name="그룹 512">
              <a:extLst>
                <a:ext uri="{FF2B5EF4-FFF2-40B4-BE49-F238E27FC236}">
                  <a16:creationId xmlns:a16="http://schemas.microsoft.com/office/drawing/2014/main" id="{2DE8C9F5-3286-491F-8177-9862D1491AE8}"/>
                </a:ext>
              </a:extLst>
            </p:cNvPr>
            <p:cNvGrpSpPr/>
            <p:nvPr/>
          </p:nvGrpSpPr>
          <p:grpSpPr>
            <a:xfrm rot="18971203" flipH="1">
              <a:off x="9303307" y="3856322"/>
              <a:ext cx="230538" cy="117573"/>
              <a:chOff x="1905000" y="4200524"/>
              <a:chExt cx="1562100" cy="1085850"/>
            </a:xfrm>
          </p:grpSpPr>
          <p:sp>
            <p:nvSpPr>
              <p:cNvPr id="517" name="원호 516">
                <a:extLst>
                  <a:ext uri="{FF2B5EF4-FFF2-40B4-BE49-F238E27FC236}">
                    <a16:creationId xmlns:a16="http://schemas.microsoft.com/office/drawing/2014/main" id="{DDC949D3-B43B-4836-90A6-67C35E650B9E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8" name="원호 517">
                <a:extLst>
                  <a:ext uri="{FF2B5EF4-FFF2-40B4-BE49-F238E27FC236}">
                    <a16:creationId xmlns:a16="http://schemas.microsoft.com/office/drawing/2014/main" id="{A7D3E949-EEAC-47C0-84D8-5C63E7CF6A2B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4" name="그룹 513">
              <a:extLst>
                <a:ext uri="{FF2B5EF4-FFF2-40B4-BE49-F238E27FC236}">
                  <a16:creationId xmlns:a16="http://schemas.microsoft.com/office/drawing/2014/main" id="{21D5410B-3C82-44BE-85FF-19DB89CEDC80}"/>
                </a:ext>
              </a:extLst>
            </p:cNvPr>
            <p:cNvGrpSpPr/>
            <p:nvPr/>
          </p:nvGrpSpPr>
          <p:grpSpPr>
            <a:xfrm flipH="1">
              <a:off x="9051580" y="3047102"/>
              <a:ext cx="1181100" cy="914399"/>
              <a:chOff x="1905000" y="4200524"/>
              <a:chExt cx="1562100" cy="1085850"/>
            </a:xfrm>
          </p:grpSpPr>
          <p:sp>
            <p:nvSpPr>
              <p:cNvPr id="515" name="원호 514">
                <a:extLst>
                  <a:ext uri="{FF2B5EF4-FFF2-40B4-BE49-F238E27FC236}">
                    <a16:creationId xmlns:a16="http://schemas.microsoft.com/office/drawing/2014/main" id="{7381835B-2F90-4897-AA3F-F8A444B54302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6" name="원호 515">
                <a:extLst>
                  <a:ext uri="{FF2B5EF4-FFF2-40B4-BE49-F238E27FC236}">
                    <a16:creationId xmlns:a16="http://schemas.microsoft.com/office/drawing/2014/main" id="{14D3DF30-3631-437C-A2B9-BBBE666A995F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87" name="그룹 586">
            <a:extLst>
              <a:ext uri="{FF2B5EF4-FFF2-40B4-BE49-F238E27FC236}">
                <a16:creationId xmlns:a16="http://schemas.microsoft.com/office/drawing/2014/main" id="{7F416ED9-4254-426F-8904-AAC0B5F9DBA8}"/>
              </a:ext>
            </a:extLst>
          </p:cNvPr>
          <p:cNvGrpSpPr/>
          <p:nvPr/>
        </p:nvGrpSpPr>
        <p:grpSpPr>
          <a:xfrm>
            <a:off x="8110368" y="954890"/>
            <a:ext cx="576545" cy="2571085"/>
            <a:chOff x="6996839" y="494852"/>
            <a:chExt cx="716391" cy="3431696"/>
          </a:xfrm>
        </p:grpSpPr>
        <p:grpSp>
          <p:nvGrpSpPr>
            <p:cNvPr id="378" name="그룹 377">
              <a:extLst>
                <a:ext uri="{FF2B5EF4-FFF2-40B4-BE49-F238E27FC236}">
                  <a16:creationId xmlns:a16="http://schemas.microsoft.com/office/drawing/2014/main" id="{57323313-F786-43DA-811C-9C4D169E9F93}"/>
                </a:ext>
              </a:extLst>
            </p:cNvPr>
            <p:cNvGrpSpPr/>
            <p:nvPr/>
          </p:nvGrpSpPr>
          <p:grpSpPr>
            <a:xfrm>
              <a:off x="7240736" y="3393026"/>
              <a:ext cx="63707" cy="264571"/>
              <a:chOff x="1905000" y="4200524"/>
              <a:chExt cx="1562100" cy="1085850"/>
            </a:xfrm>
          </p:grpSpPr>
          <p:sp>
            <p:nvSpPr>
              <p:cNvPr id="379" name="원호 378">
                <a:extLst>
                  <a:ext uri="{FF2B5EF4-FFF2-40B4-BE49-F238E27FC236}">
                    <a16:creationId xmlns:a16="http://schemas.microsoft.com/office/drawing/2014/main" id="{1A1C8CA6-4911-43C5-82A3-666C474E9A16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0" name="원호 379">
                <a:extLst>
                  <a:ext uri="{FF2B5EF4-FFF2-40B4-BE49-F238E27FC236}">
                    <a16:creationId xmlns:a16="http://schemas.microsoft.com/office/drawing/2014/main" id="{98B4D1C1-D5A3-4C5F-8216-E45BF350FAA7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49" name="그룹 548">
              <a:extLst>
                <a:ext uri="{FF2B5EF4-FFF2-40B4-BE49-F238E27FC236}">
                  <a16:creationId xmlns:a16="http://schemas.microsoft.com/office/drawing/2014/main" id="{8CBFCEAC-8315-408B-BAA9-F957B46E2C45}"/>
                </a:ext>
              </a:extLst>
            </p:cNvPr>
            <p:cNvGrpSpPr/>
            <p:nvPr/>
          </p:nvGrpSpPr>
          <p:grpSpPr>
            <a:xfrm flipH="1">
              <a:off x="6996839" y="494852"/>
              <a:ext cx="716391" cy="3431696"/>
              <a:chOff x="8765428" y="931222"/>
              <a:chExt cx="544307" cy="2222741"/>
            </a:xfrm>
          </p:grpSpPr>
          <p:grpSp>
            <p:nvGrpSpPr>
              <p:cNvPr id="548" name="그룹 547">
                <a:extLst>
                  <a:ext uri="{FF2B5EF4-FFF2-40B4-BE49-F238E27FC236}">
                    <a16:creationId xmlns:a16="http://schemas.microsoft.com/office/drawing/2014/main" id="{491738A9-54BA-4184-A246-CD2BB5916C5B}"/>
                  </a:ext>
                </a:extLst>
              </p:cNvPr>
              <p:cNvGrpSpPr/>
              <p:nvPr/>
            </p:nvGrpSpPr>
            <p:grpSpPr>
              <a:xfrm>
                <a:off x="9128760" y="2070735"/>
                <a:ext cx="180975" cy="800100"/>
                <a:chOff x="9128760" y="2070735"/>
                <a:chExt cx="180975" cy="800100"/>
              </a:xfrm>
            </p:grpSpPr>
            <p:grpSp>
              <p:nvGrpSpPr>
                <p:cNvPr id="529" name="그룹 528">
                  <a:extLst>
                    <a:ext uri="{FF2B5EF4-FFF2-40B4-BE49-F238E27FC236}">
                      <a16:creationId xmlns:a16="http://schemas.microsoft.com/office/drawing/2014/main" id="{2337C46E-A5B1-423E-B924-936D79FBE01F}"/>
                    </a:ext>
                  </a:extLst>
                </p:cNvPr>
                <p:cNvGrpSpPr/>
                <p:nvPr/>
              </p:nvGrpSpPr>
              <p:grpSpPr>
                <a:xfrm flipH="1">
                  <a:off x="9176384" y="2289810"/>
                  <a:ext cx="57149" cy="191270"/>
                  <a:chOff x="1905000" y="4200524"/>
                  <a:chExt cx="1562100" cy="1085850"/>
                </a:xfrm>
              </p:grpSpPr>
              <p:sp>
                <p:nvSpPr>
                  <p:cNvPr id="530" name="원호 529">
                    <a:extLst>
                      <a:ext uri="{FF2B5EF4-FFF2-40B4-BE49-F238E27FC236}">
                        <a16:creationId xmlns:a16="http://schemas.microsoft.com/office/drawing/2014/main" id="{F963B00E-07C4-4C1F-91C3-64FE4B6347C6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67199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1" name="원호 530">
                    <a:extLst>
                      <a:ext uri="{FF2B5EF4-FFF2-40B4-BE49-F238E27FC236}">
                        <a16:creationId xmlns:a16="http://schemas.microsoft.com/office/drawing/2014/main" id="{C50F3AE7-573A-4391-AA1F-141373B33CB6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00524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32" name="그룹 531">
                  <a:extLst>
                    <a:ext uri="{FF2B5EF4-FFF2-40B4-BE49-F238E27FC236}">
                      <a16:creationId xmlns:a16="http://schemas.microsoft.com/office/drawing/2014/main" id="{8E20C13F-10E1-40AA-92B0-F67610399B5D}"/>
                    </a:ext>
                  </a:extLst>
                </p:cNvPr>
                <p:cNvGrpSpPr/>
                <p:nvPr/>
              </p:nvGrpSpPr>
              <p:grpSpPr>
                <a:xfrm flipH="1">
                  <a:off x="9147809" y="2527935"/>
                  <a:ext cx="57149" cy="191270"/>
                  <a:chOff x="1905000" y="4200524"/>
                  <a:chExt cx="1562100" cy="1085850"/>
                </a:xfrm>
              </p:grpSpPr>
              <p:sp>
                <p:nvSpPr>
                  <p:cNvPr id="533" name="원호 532">
                    <a:extLst>
                      <a:ext uri="{FF2B5EF4-FFF2-40B4-BE49-F238E27FC236}">
                        <a16:creationId xmlns:a16="http://schemas.microsoft.com/office/drawing/2014/main" id="{4C5A5098-C360-46C5-B419-E4CAB6126005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67199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4" name="원호 533">
                    <a:extLst>
                      <a:ext uri="{FF2B5EF4-FFF2-40B4-BE49-F238E27FC236}">
                        <a16:creationId xmlns:a16="http://schemas.microsoft.com/office/drawing/2014/main" id="{EB4B7FD8-3CF1-4148-93BA-3F0AF0A772FF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00524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35" name="그룹 534">
                  <a:extLst>
                    <a:ext uri="{FF2B5EF4-FFF2-40B4-BE49-F238E27FC236}">
                      <a16:creationId xmlns:a16="http://schemas.microsoft.com/office/drawing/2014/main" id="{D6435B61-5063-47C0-8292-DF403DC0BA97}"/>
                    </a:ext>
                  </a:extLst>
                </p:cNvPr>
                <p:cNvGrpSpPr/>
                <p:nvPr/>
              </p:nvGrpSpPr>
              <p:grpSpPr>
                <a:xfrm>
                  <a:off x="9157335" y="2366010"/>
                  <a:ext cx="133350" cy="228600"/>
                  <a:chOff x="1905000" y="4200524"/>
                  <a:chExt cx="1562100" cy="1085850"/>
                </a:xfrm>
              </p:grpSpPr>
              <p:sp>
                <p:nvSpPr>
                  <p:cNvPr id="536" name="원호 535">
                    <a:extLst>
                      <a:ext uri="{FF2B5EF4-FFF2-40B4-BE49-F238E27FC236}">
                        <a16:creationId xmlns:a16="http://schemas.microsoft.com/office/drawing/2014/main" id="{DC0170EA-82C9-4B91-9726-250BE68A1769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67199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7" name="원호 536">
                    <a:extLst>
                      <a:ext uri="{FF2B5EF4-FFF2-40B4-BE49-F238E27FC236}">
                        <a16:creationId xmlns:a16="http://schemas.microsoft.com/office/drawing/2014/main" id="{78F0D7A7-8DDA-419E-AFDB-39C19569FD25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00524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38" name="그룹 537">
                  <a:extLst>
                    <a:ext uri="{FF2B5EF4-FFF2-40B4-BE49-F238E27FC236}">
                      <a16:creationId xmlns:a16="http://schemas.microsoft.com/office/drawing/2014/main" id="{04AA995C-F1F9-44B2-A40F-FF932FEF6AB1}"/>
                    </a:ext>
                  </a:extLst>
                </p:cNvPr>
                <p:cNvGrpSpPr/>
                <p:nvPr/>
              </p:nvGrpSpPr>
              <p:grpSpPr>
                <a:xfrm>
                  <a:off x="9176385" y="2070735"/>
                  <a:ext cx="133350" cy="228600"/>
                  <a:chOff x="1905000" y="4200524"/>
                  <a:chExt cx="1562100" cy="1085850"/>
                </a:xfrm>
              </p:grpSpPr>
              <p:sp>
                <p:nvSpPr>
                  <p:cNvPr id="539" name="원호 538">
                    <a:extLst>
                      <a:ext uri="{FF2B5EF4-FFF2-40B4-BE49-F238E27FC236}">
                        <a16:creationId xmlns:a16="http://schemas.microsoft.com/office/drawing/2014/main" id="{D811CCEB-B9F8-4314-B23F-C482EF851E60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67199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40" name="원호 539">
                    <a:extLst>
                      <a:ext uri="{FF2B5EF4-FFF2-40B4-BE49-F238E27FC236}">
                        <a16:creationId xmlns:a16="http://schemas.microsoft.com/office/drawing/2014/main" id="{BB028F77-6211-44CB-A7B0-45011C570549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00524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41" name="그룹 540">
                  <a:extLst>
                    <a:ext uri="{FF2B5EF4-FFF2-40B4-BE49-F238E27FC236}">
                      <a16:creationId xmlns:a16="http://schemas.microsoft.com/office/drawing/2014/main" id="{28EE373B-01FB-4924-9C57-DCF237BBFF11}"/>
                    </a:ext>
                  </a:extLst>
                </p:cNvPr>
                <p:cNvGrpSpPr/>
                <p:nvPr/>
              </p:nvGrpSpPr>
              <p:grpSpPr>
                <a:xfrm>
                  <a:off x="9128760" y="2642235"/>
                  <a:ext cx="133350" cy="228600"/>
                  <a:chOff x="1905000" y="4200524"/>
                  <a:chExt cx="1562100" cy="1085850"/>
                </a:xfrm>
              </p:grpSpPr>
              <p:sp>
                <p:nvSpPr>
                  <p:cNvPr id="542" name="원호 541">
                    <a:extLst>
                      <a:ext uri="{FF2B5EF4-FFF2-40B4-BE49-F238E27FC236}">
                        <a16:creationId xmlns:a16="http://schemas.microsoft.com/office/drawing/2014/main" id="{A1CB1D9A-2C25-4AEE-BF92-98D14DA543E0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67199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43" name="원호 542">
                    <a:extLst>
                      <a:ext uri="{FF2B5EF4-FFF2-40B4-BE49-F238E27FC236}">
                        <a16:creationId xmlns:a16="http://schemas.microsoft.com/office/drawing/2014/main" id="{6D4D3A5D-BDD6-4103-AEF1-41AEBD9C948C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000" y="4200524"/>
                    <a:ext cx="1562100" cy="1019175"/>
                  </a:xfrm>
                  <a:prstGeom prst="arc">
                    <a:avLst>
                      <a:gd name="adj1" fmla="val 16283831"/>
                      <a:gd name="adj2" fmla="val 21564193"/>
                    </a:avLst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545" name="그룹 544">
                <a:extLst>
                  <a:ext uri="{FF2B5EF4-FFF2-40B4-BE49-F238E27FC236}">
                    <a16:creationId xmlns:a16="http://schemas.microsoft.com/office/drawing/2014/main" id="{C5360CAA-EEF1-4CE3-89DA-9DC16B885C21}"/>
                  </a:ext>
                </a:extLst>
              </p:cNvPr>
              <p:cNvGrpSpPr/>
              <p:nvPr/>
            </p:nvGrpSpPr>
            <p:grpSpPr>
              <a:xfrm>
                <a:off x="8765428" y="931222"/>
                <a:ext cx="500771" cy="2222741"/>
                <a:chOff x="1824570" y="4210992"/>
                <a:chExt cx="1642530" cy="1075382"/>
              </a:xfrm>
            </p:grpSpPr>
            <p:sp>
              <p:nvSpPr>
                <p:cNvPr id="546" name="원호 545">
                  <a:extLst>
                    <a:ext uri="{FF2B5EF4-FFF2-40B4-BE49-F238E27FC236}">
                      <a16:creationId xmlns:a16="http://schemas.microsoft.com/office/drawing/2014/main" id="{CB1CCE6D-DA11-4812-BD2A-C841D15EE70B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7" name="원호 546">
                  <a:extLst>
                    <a:ext uri="{FF2B5EF4-FFF2-40B4-BE49-F238E27FC236}">
                      <a16:creationId xmlns:a16="http://schemas.microsoft.com/office/drawing/2014/main" id="{4443B991-C112-4524-B0C4-3424CA11DB47}"/>
                    </a:ext>
                  </a:extLst>
                </p:cNvPr>
                <p:cNvSpPr/>
                <p:nvPr/>
              </p:nvSpPr>
              <p:spPr>
                <a:xfrm flipV="1">
                  <a:off x="1824570" y="4210992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550" name="직사각형 549">
            <a:extLst>
              <a:ext uri="{FF2B5EF4-FFF2-40B4-BE49-F238E27FC236}">
                <a16:creationId xmlns:a16="http://schemas.microsoft.com/office/drawing/2014/main" id="{66D4954C-4F50-42FF-A003-EEBACEB3337F}"/>
              </a:ext>
            </a:extLst>
          </p:cNvPr>
          <p:cNvSpPr/>
          <p:nvPr/>
        </p:nvSpPr>
        <p:spPr>
          <a:xfrm>
            <a:off x="3132470" y="4263912"/>
            <a:ext cx="246580" cy="43151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1" name="직사각형 550">
            <a:extLst>
              <a:ext uri="{FF2B5EF4-FFF2-40B4-BE49-F238E27FC236}">
                <a16:creationId xmlns:a16="http://schemas.microsoft.com/office/drawing/2014/main" id="{2B8C20B7-DC76-4434-944A-A726672AE76C}"/>
              </a:ext>
            </a:extLst>
          </p:cNvPr>
          <p:cNvSpPr/>
          <p:nvPr/>
        </p:nvSpPr>
        <p:spPr>
          <a:xfrm>
            <a:off x="4118588" y="3246493"/>
            <a:ext cx="246580" cy="43151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2" name="직사각형 551">
            <a:extLst>
              <a:ext uri="{FF2B5EF4-FFF2-40B4-BE49-F238E27FC236}">
                <a16:creationId xmlns:a16="http://schemas.microsoft.com/office/drawing/2014/main" id="{A59B01E9-6ACB-4EAF-AF63-70B0760621C4}"/>
              </a:ext>
            </a:extLst>
          </p:cNvPr>
          <p:cNvSpPr/>
          <p:nvPr/>
        </p:nvSpPr>
        <p:spPr>
          <a:xfrm>
            <a:off x="4507656" y="4818903"/>
            <a:ext cx="246580" cy="49604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3" name="직사각형 552">
            <a:extLst>
              <a:ext uri="{FF2B5EF4-FFF2-40B4-BE49-F238E27FC236}">
                <a16:creationId xmlns:a16="http://schemas.microsoft.com/office/drawing/2014/main" id="{57AE2ADC-F1BB-4A48-9A26-0C0D9EFC409B}"/>
              </a:ext>
            </a:extLst>
          </p:cNvPr>
          <p:cNvSpPr/>
          <p:nvPr/>
        </p:nvSpPr>
        <p:spPr>
          <a:xfrm>
            <a:off x="9948560" y="4578536"/>
            <a:ext cx="383488" cy="43151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4" name="직사각형 553">
            <a:extLst>
              <a:ext uri="{FF2B5EF4-FFF2-40B4-BE49-F238E27FC236}">
                <a16:creationId xmlns:a16="http://schemas.microsoft.com/office/drawing/2014/main" id="{F05B82BB-F3AA-41F2-B462-23A2427FD56E}"/>
              </a:ext>
            </a:extLst>
          </p:cNvPr>
          <p:cNvSpPr/>
          <p:nvPr/>
        </p:nvSpPr>
        <p:spPr>
          <a:xfrm>
            <a:off x="7205696" y="4271382"/>
            <a:ext cx="383488" cy="43151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8" name="직사각형 577">
            <a:extLst>
              <a:ext uri="{FF2B5EF4-FFF2-40B4-BE49-F238E27FC236}">
                <a16:creationId xmlns:a16="http://schemas.microsoft.com/office/drawing/2014/main" id="{FB2DB6B0-A9B4-43D5-BF55-EF3D8AFDB5A7}"/>
              </a:ext>
            </a:extLst>
          </p:cNvPr>
          <p:cNvSpPr/>
          <p:nvPr/>
        </p:nvSpPr>
        <p:spPr>
          <a:xfrm>
            <a:off x="7750676" y="3257774"/>
            <a:ext cx="246580" cy="43151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0" name="직사각형 579">
            <a:extLst>
              <a:ext uri="{FF2B5EF4-FFF2-40B4-BE49-F238E27FC236}">
                <a16:creationId xmlns:a16="http://schemas.microsoft.com/office/drawing/2014/main" id="{A802577F-EBC3-436A-8EBB-E3B47A98A200}"/>
              </a:ext>
            </a:extLst>
          </p:cNvPr>
          <p:cNvSpPr/>
          <p:nvPr/>
        </p:nvSpPr>
        <p:spPr>
          <a:xfrm>
            <a:off x="8873580" y="3735966"/>
            <a:ext cx="458790" cy="43151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E92FD19B-4CC4-455C-9CB5-DD17A12B73EB}"/>
              </a:ext>
            </a:extLst>
          </p:cNvPr>
          <p:cNvSpPr txBox="1"/>
          <p:nvPr/>
        </p:nvSpPr>
        <p:spPr>
          <a:xfrm>
            <a:off x="10177818" y="434901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1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  <a:r>
              <a:rPr lang="en-US" altLang="ko-KR" sz="1200"/>
              <a:t> </a:t>
            </a:r>
            <a:endParaRPr lang="ko-KR" altLang="en-US" sz="1200"/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42F56798-8483-401F-83C7-15720AAA81A5}"/>
              </a:ext>
            </a:extLst>
          </p:cNvPr>
          <p:cNvSpPr txBox="1"/>
          <p:nvPr/>
        </p:nvSpPr>
        <p:spPr>
          <a:xfrm>
            <a:off x="5442100" y="2432919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EC60DA8-3E38-434B-9B9E-DCD1AE595D99}"/>
              </a:ext>
            </a:extLst>
          </p:cNvPr>
          <p:cNvSpPr txBox="1"/>
          <p:nvPr/>
        </p:nvSpPr>
        <p:spPr>
          <a:xfrm>
            <a:off x="9327740" y="3648982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3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  <a:r>
              <a:rPr lang="en-US" altLang="ko-KR" sz="1200"/>
              <a:t> </a:t>
            </a:r>
            <a:endParaRPr lang="ko-KR" altLang="en-US" sz="1200"/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C638EEF1-D1F0-471D-9D24-361FBB0E0434}"/>
              </a:ext>
            </a:extLst>
          </p:cNvPr>
          <p:cNvSpPr txBox="1"/>
          <p:nvPr/>
        </p:nvSpPr>
        <p:spPr>
          <a:xfrm>
            <a:off x="6947386" y="303512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4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</a:p>
        </p:txBody>
      </p:sp>
      <p:grpSp>
        <p:nvGrpSpPr>
          <p:cNvPr id="604" name="그룹 603">
            <a:extLst>
              <a:ext uri="{FF2B5EF4-FFF2-40B4-BE49-F238E27FC236}">
                <a16:creationId xmlns:a16="http://schemas.microsoft.com/office/drawing/2014/main" id="{0E2A3C23-4F93-44BF-8684-55E0BCC85704}"/>
              </a:ext>
            </a:extLst>
          </p:cNvPr>
          <p:cNvGrpSpPr/>
          <p:nvPr/>
        </p:nvGrpSpPr>
        <p:grpSpPr>
          <a:xfrm>
            <a:off x="7972197" y="3981450"/>
            <a:ext cx="285750" cy="336401"/>
            <a:chOff x="4362450" y="4857750"/>
            <a:chExt cx="285750" cy="304800"/>
          </a:xfrm>
        </p:grpSpPr>
        <p:cxnSp>
          <p:nvCxnSpPr>
            <p:cNvPr id="605" name="직선 연결선 604">
              <a:extLst>
                <a:ext uri="{FF2B5EF4-FFF2-40B4-BE49-F238E27FC236}">
                  <a16:creationId xmlns:a16="http://schemas.microsoft.com/office/drawing/2014/main" id="{516068F2-F448-41C7-8701-469235CCCC19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직선 연결선 605">
              <a:extLst>
                <a:ext uri="{FF2B5EF4-FFF2-40B4-BE49-F238E27FC236}">
                  <a16:creationId xmlns:a16="http://schemas.microsoft.com/office/drawing/2014/main" id="{BBFE6C8A-3287-4C2D-8538-A185B156B747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직선 화살표 연결선 606">
              <a:extLst>
                <a:ext uri="{FF2B5EF4-FFF2-40B4-BE49-F238E27FC236}">
                  <a16:creationId xmlns:a16="http://schemas.microsoft.com/office/drawing/2014/main" id="{7DE29963-DC91-4922-8E3F-AF30E3947200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8" name="그룹 607">
            <a:extLst>
              <a:ext uri="{FF2B5EF4-FFF2-40B4-BE49-F238E27FC236}">
                <a16:creationId xmlns:a16="http://schemas.microsoft.com/office/drawing/2014/main" id="{11F8396E-1529-426E-878B-CD23DAF2D1A7}"/>
              </a:ext>
            </a:extLst>
          </p:cNvPr>
          <p:cNvGrpSpPr/>
          <p:nvPr/>
        </p:nvGrpSpPr>
        <p:grpSpPr>
          <a:xfrm>
            <a:off x="8484007" y="3565140"/>
            <a:ext cx="285750" cy="379704"/>
            <a:chOff x="4362450" y="4857750"/>
            <a:chExt cx="285750" cy="304800"/>
          </a:xfrm>
        </p:grpSpPr>
        <p:cxnSp>
          <p:nvCxnSpPr>
            <p:cNvPr id="609" name="직선 연결선 608">
              <a:extLst>
                <a:ext uri="{FF2B5EF4-FFF2-40B4-BE49-F238E27FC236}">
                  <a16:creationId xmlns:a16="http://schemas.microsoft.com/office/drawing/2014/main" id="{28CE9C3B-7B2E-4C8F-91F1-8FAAD49BE9BA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직선 연결선 609">
              <a:extLst>
                <a:ext uri="{FF2B5EF4-FFF2-40B4-BE49-F238E27FC236}">
                  <a16:creationId xmlns:a16="http://schemas.microsoft.com/office/drawing/2014/main" id="{7646DEE8-3AA2-41B2-8864-9F3779EB7A19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직선 화살표 연결선 610">
              <a:extLst>
                <a:ext uri="{FF2B5EF4-FFF2-40B4-BE49-F238E27FC236}">
                  <a16:creationId xmlns:a16="http://schemas.microsoft.com/office/drawing/2014/main" id="{F03A64FF-8B48-40C4-89DB-0662ADC2E8B5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5B218F9F-26F8-4684-82BA-A4DE99A00D6E}"/>
                  </a:ext>
                </a:extLst>
              </p:cNvPr>
              <p:cNvSpPr txBox="1"/>
              <p:nvPr/>
            </p:nvSpPr>
            <p:spPr>
              <a:xfrm flipH="1">
                <a:off x="8651651" y="3635861"/>
                <a:ext cx="22591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>
          <p:sp>
            <p:nvSpPr>
              <p:cNvPr id="612" name="TextBox 611">
                <a:extLst>
                  <a:ext uri="{FF2B5EF4-FFF2-40B4-BE49-F238E27FC236}">
                    <a16:creationId xmlns:a16="http://schemas.microsoft.com/office/drawing/2014/main" id="{5B218F9F-26F8-4684-82BA-A4DE99A0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1651" y="3635861"/>
                <a:ext cx="225910" cy="153888"/>
              </a:xfrm>
              <a:prstGeom prst="rect">
                <a:avLst/>
              </a:prstGeom>
              <a:blipFill>
                <a:blip r:embed="rId14"/>
                <a:stretch>
                  <a:fillRect l="-18919" r="-59459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3" name="TextBox 612">
                <a:extLst>
                  <a:ext uri="{FF2B5EF4-FFF2-40B4-BE49-F238E27FC236}">
                    <a16:creationId xmlns:a16="http://schemas.microsoft.com/office/drawing/2014/main" id="{6840C97A-A558-4E64-8C71-74F69D46EB30}"/>
                  </a:ext>
                </a:extLst>
              </p:cNvPr>
              <p:cNvSpPr txBox="1"/>
              <p:nvPr/>
            </p:nvSpPr>
            <p:spPr>
              <a:xfrm flipH="1">
                <a:off x="7738148" y="4055634"/>
                <a:ext cx="22591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>
          <p:sp>
            <p:nvSpPr>
              <p:cNvPr id="613" name="TextBox 612">
                <a:extLst>
                  <a:ext uri="{FF2B5EF4-FFF2-40B4-BE49-F238E27FC236}">
                    <a16:creationId xmlns:a16="http://schemas.microsoft.com/office/drawing/2014/main" id="{6840C97A-A558-4E64-8C71-74F69D46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38148" y="4055634"/>
                <a:ext cx="225910" cy="153888"/>
              </a:xfrm>
              <a:prstGeom prst="rect">
                <a:avLst/>
              </a:prstGeom>
              <a:blipFill>
                <a:blip r:embed="rId14"/>
                <a:stretch>
                  <a:fillRect l="-18919" r="-59459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" name="TextBox 613">
            <a:extLst>
              <a:ext uri="{FF2B5EF4-FFF2-40B4-BE49-F238E27FC236}">
                <a16:creationId xmlns:a16="http://schemas.microsoft.com/office/drawing/2014/main" id="{8D68F645-1B23-417C-99D0-060AA100D09E}"/>
              </a:ext>
            </a:extLst>
          </p:cNvPr>
          <p:cNvSpPr txBox="1"/>
          <p:nvPr/>
        </p:nvSpPr>
        <p:spPr>
          <a:xfrm>
            <a:off x="1321249" y="163337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/>
              <a:t>변칙주간형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FC333820-3FD3-4797-B257-979E61E82F63}"/>
              </a:ext>
            </a:extLst>
          </p:cNvPr>
          <p:cNvCxnSpPr>
            <a:cxnSpLocks/>
          </p:cNvCxnSpPr>
          <p:nvPr/>
        </p:nvCxnSpPr>
        <p:spPr>
          <a:xfrm flipV="1">
            <a:off x="3112815" y="4679950"/>
            <a:ext cx="211499" cy="785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직선 연결선 383">
            <a:extLst>
              <a:ext uri="{FF2B5EF4-FFF2-40B4-BE49-F238E27FC236}">
                <a16:creationId xmlns:a16="http://schemas.microsoft.com/office/drawing/2014/main" id="{696C09AA-0688-49B6-992D-29869209A636}"/>
              </a:ext>
            </a:extLst>
          </p:cNvPr>
          <p:cNvCxnSpPr>
            <a:cxnSpLocks/>
          </p:cNvCxnSpPr>
          <p:nvPr/>
        </p:nvCxnSpPr>
        <p:spPr>
          <a:xfrm>
            <a:off x="4529138" y="5270500"/>
            <a:ext cx="104775" cy="1079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직선 연결선 386">
            <a:extLst>
              <a:ext uri="{FF2B5EF4-FFF2-40B4-BE49-F238E27FC236}">
                <a16:creationId xmlns:a16="http://schemas.microsoft.com/office/drawing/2014/main" id="{4CFAC158-4832-4DC4-878F-2350E55F3647}"/>
              </a:ext>
            </a:extLst>
          </p:cNvPr>
          <p:cNvCxnSpPr>
            <a:cxnSpLocks/>
          </p:cNvCxnSpPr>
          <p:nvPr/>
        </p:nvCxnSpPr>
        <p:spPr>
          <a:xfrm flipH="1">
            <a:off x="3680778" y="5257800"/>
            <a:ext cx="48894" cy="127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직선 연결선 391">
            <a:extLst>
              <a:ext uri="{FF2B5EF4-FFF2-40B4-BE49-F238E27FC236}">
                <a16:creationId xmlns:a16="http://schemas.microsoft.com/office/drawing/2014/main" id="{C84A7B0D-47CE-4175-A739-336A0F5F8159}"/>
              </a:ext>
            </a:extLst>
          </p:cNvPr>
          <p:cNvCxnSpPr>
            <a:cxnSpLocks/>
          </p:cNvCxnSpPr>
          <p:nvPr/>
        </p:nvCxnSpPr>
        <p:spPr>
          <a:xfrm>
            <a:off x="3954780" y="5090160"/>
            <a:ext cx="74613" cy="1257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직선 연결선 392">
            <a:extLst>
              <a:ext uri="{FF2B5EF4-FFF2-40B4-BE49-F238E27FC236}">
                <a16:creationId xmlns:a16="http://schemas.microsoft.com/office/drawing/2014/main" id="{12BC460D-9F8A-4C99-8B30-6FCAD8C88A45}"/>
              </a:ext>
            </a:extLst>
          </p:cNvPr>
          <p:cNvCxnSpPr>
            <a:cxnSpLocks/>
          </p:cNvCxnSpPr>
          <p:nvPr/>
        </p:nvCxnSpPr>
        <p:spPr>
          <a:xfrm>
            <a:off x="4110038" y="3606800"/>
            <a:ext cx="104775" cy="1079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직선 연결선 393">
            <a:extLst>
              <a:ext uri="{FF2B5EF4-FFF2-40B4-BE49-F238E27FC236}">
                <a16:creationId xmlns:a16="http://schemas.microsoft.com/office/drawing/2014/main" id="{D4BDB194-EF1D-4EE0-93B0-4A199A3C4C50}"/>
              </a:ext>
            </a:extLst>
          </p:cNvPr>
          <p:cNvCxnSpPr>
            <a:cxnSpLocks/>
          </p:cNvCxnSpPr>
          <p:nvPr/>
        </p:nvCxnSpPr>
        <p:spPr>
          <a:xfrm>
            <a:off x="9102408" y="5140325"/>
            <a:ext cx="27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직선 연결선 400">
            <a:extLst>
              <a:ext uri="{FF2B5EF4-FFF2-40B4-BE49-F238E27FC236}">
                <a16:creationId xmlns:a16="http://schemas.microsoft.com/office/drawing/2014/main" id="{B5C5B78A-6F89-4549-A8C1-677AE4AC615B}"/>
              </a:ext>
            </a:extLst>
          </p:cNvPr>
          <p:cNvCxnSpPr>
            <a:cxnSpLocks/>
          </p:cNvCxnSpPr>
          <p:nvPr/>
        </p:nvCxnSpPr>
        <p:spPr>
          <a:xfrm>
            <a:off x="8932863" y="4086860"/>
            <a:ext cx="167322" cy="149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직선 연결선 401">
            <a:extLst>
              <a:ext uri="{FF2B5EF4-FFF2-40B4-BE49-F238E27FC236}">
                <a16:creationId xmlns:a16="http://schemas.microsoft.com/office/drawing/2014/main" id="{AD1BDCA1-4664-4FF8-9E65-C7EC7D8C9A1D}"/>
              </a:ext>
            </a:extLst>
          </p:cNvPr>
          <p:cNvCxnSpPr>
            <a:cxnSpLocks/>
          </p:cNvCxnSpPr>
          <p:nvPr/>
        </p:nvCxnSpPr>
        <p:spPr>
          <a:xfrm>
            <a:off x="7193280" y="4701540"/>
            <a:ext cx="21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직선 연결선 402">
            <a:extLst>
              <a:ext uri="{FF2B5EF4-FFF2-40B4-BE49-F238E27FC236}">
                <a16:creationId xmlns:a16="http://schemas.microsoft.com/office/drawing/2014/main" id="{58C1372A-D672-40DB-9961-A77A0CC822CD}"/>
              </a:ext>
            </a:extLst>
          </p:cNvPr>
          <p:cNvCxnSpPr>
            <a:cxnSpLocks/>
          </p:cNvCxnSpPr>
          <p:nvPr/>
        </p:nvCxnSpPr>
        <p:spPr>
          <a:xfrm flipV="1">
            <a:off x="7774305" y="3629660"/>
            <a:ext cx="205740" cy="129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직선 연결선 409">
            <a:extLst>
              <a:ext uri="{FF2B5EF4-FFF2-40B4-BE49-F238E27FC236}">
                <a16:creationId xmlns:a16="http://schemas.microsoft.com/office/drawing/2014/main" id="{123DA94D-D895-4901-BE33-112260D0851D}"/>
              </a:ext>
            </a:extLst>
          </p:cNvPr>
          <p:cNvCxnSpPr>
            <a:cxnSpLocks/>
          </p:cNvCxnSpPr>
          <p:nvPr/>
        </p:nvCxnSpPr>
        <p:spPr>
          <a:xfrm flipV="1">
            <a:off x="8235315" y="4076700"/>
            <a:ext cx="86360" cy="231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직선 연결선 410">
            <a:extLst>
              <a:ext uri="{FF2B5EF4-FFF2-40B4-BE49-F238E27FC236}">
                <a16:creationId xmlns:a16="http://schemas.microsoft.com/office/drawing/2014/main" id="{C997D5C1-EF7C-4D80-8BA5-0CF76ADAD795}"/>
              </a:ext>
            </a:extLst>
          </p:cNvPr>
          <p:cNvCxnSpPr>
            <a:cxnSpLocks/>
          </p:cNvCxnSpPr>
          <p:nvPr/>
        </p:nvCxnSpPr>
        <p:spPr>
          <a:xfrm flipV="1">
            <a:off x="8512175" y="3613150"/>
            <a:ext cx="0" cy="222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" name="그룹 411">
            <a:extLst>
              <a:ext uri="{FF2B5EF4-FFF2-40B4-BE49-F238E27FC236}">
                <a16:creationId xmlns:a16="http://schemas.microsoft.com/office/drawing/2014/main" id="{5FBF13E8-A2BF-436D-8F1B-42D7F15FCCF1}"/>
              </a:ext>
            </a:extLst>
          </p:cNvPr>
          <p:cNvGrpSpPr/>
          <p:nvPr/>
        </p:nvGrpSpPr>
        <p:grpSpPr>
          <a:xfrm rot="1242903">
            <a:off x="8248360" y="4963540"/>
            <a:ext cx="1494888" cy="924166"/>
            <a:chOff x="9079787" y="3558491"/>
            <a:chExt cx="1737261" cy="1134814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254C0764-EBAF-4C39-BEA6-9A2FC2DC89DF}"/>
                </a:ext>
              </a:extLst>
            </p:cNvPr>
            <p:cNvGrpSpPr/>
            <p:nvPr/>
          </p:nvGrpSpPr>
          <p:grpSpPr>
            <a:xfrm>
              <a:off x="10093862" y="4156274"/>
              <a:ext cx="552452" cy="504141"/>
              <a:chOff x="8716883" y="4715671"/>
              <a:chExt cx="552452" cy="504141"/>
            </a:xfrm>
          </p:grpSpPr>
          <p:grpSp>
            <p:nvGrpSpPr>
              <p:cNvPr id="434" name="그룹 433">
                <a:extLst>
                  <a:ext uri="{FF2B5EF4-FFF2-40B4-BE49-F238E27FC236}">
                    <a16:creationId xmlns:a16="http://schemas.microsoft.com/office/drawing/2014/main" id="{6DEBB082-5332-4A10-9C8E-F6BA2E92C22E}"/>
                  </a:ext>
                </a:extLst>
              </p:cNvPr>
              <p:cNvGrpSpPr/>
              <p:nvPr/>
            </p:nvGrpSpPr>
            <p:grpSpPr>
              <a:xfrm rot="4820368">
                <a:off x="8859760" y="5038837"/>
                <a:ext cx="133350" cy="228600"/>
                <a:chOff x="1905000" y="4200524"/>
                <a:chExt cx="1562100" cy="1085850"/>
              </a:xfrm>
            </p:grpSpPr>
            <p:sp>
              <p:nvSpPr>
                <p:cNvPr id="560" name="원호 559">
                  <a:extLst>
                    <a:ext uri="{FF2B5EF4-FFF2-40B4-BE49-F238E27FC236}">
                      <a16:creationId xmlns:a16="http://schemas.microsoft.com/office/drawing/2014/main" id="{30FE484D-EA32-402D-92EC-6882B2893B2D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1" name="원호 560">
                  <a:extLst>
                    <a:ext uri="{FF2B5EF4-FFF2-40B4-BE49-F238E27FC236}">
                      <a16:creationId xmlns:a16="http://schemas.microsoft.com/office/drawing/2014/main" id="{64E7C2E3-DCED-406F-A3FE-075BAF5938DD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35" name="그룹 434">
                <a:extLst>
                  <a:ext uri="{FF2B5EF4-FFF2-40B4-BE49-F238E27FC236}">
                    <a16:creationId xmlns:a16="http://schemas.microsoft.com/office/drawing/2014/main" id="{D68DDF86-7BF0-486E-926B-2464348F90CC}"/>
                  </a:ext>
                </a:extLst>
              </p:cNvPr>
              <p:cNvGrpSpPr/>
              <p:nvPr/>
            </p:nvGrpSpPr>
            <p:grpSpPr>
              <a:xfrm rot="2041143" flipH="1">
                <a:off x="8897858" y="4886436"/>
                <a:ext cx="57149" cy="191270"/>
                <a:chOff x="1905000" y="4200524"/>
                <a:chExt cx="1562100" cy="1085850"/>
              </a:xfrm>
            </p:grpSpPr>
            <p:sp>
              <p:nvSpPr>
                <p:cNvPr id="558" name="원호 557">
                  <a:extLst>
                    <a:ext uri="{FF2B5EF4-FFF2-40B4-BE49-F238E27FC236}">
                      <a16:creationId xmlns:a16="http://schemas.microsoft.com/office/drawing/2014/main" id="{5E66F2E9-AC7A-4B5D-B79D-0001D2922FD4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9" name="원호 558">
                  <a:extLst>
                    <a:ext uri="{FF2B5EF4-FFF2-40B4-BE49-F238E27FC236}">
                      <a16:creationId xmlns:a16="http://schemas.microsoft.com/office/drawing/2014/main" id="{7F97B126-5831-4FE5-80F0-9F2DD240CD22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36" name="그룹 435">
                <a:extLst>
                  <a:ext uri="{FF2B5EF4-FFF2-40B4-BE49-F238E27FC236}">
                    <a16:creationId xmlns:a16="http://schemas.microsoft.com/office/drawing/2014/main" id="{51451323-0AF8-4CAE-8EBB-F0EE1A3C54F3}"/>
                  </a:ext>
                </a:extLst>
              </p:cNvPr>
              <p:cNvGrpSpPr/>
              <p:nvPr/>
            </p:nvGrpSpPr>
            <p:grpSpPr>
              <a:xfrm rot="4820368">
                <a:off x="9088360" y="4915011"/>
                <a:ext cx="133350" cy="228600"/>
                <a:chOff x="1905000" y="4200524"/>
                <a:chExt cx="1562100" cy="1085850"/>
              </a:xfrm>
            </p:grpSpPr>
            <p:sp>
              <p:nvSpPr>
                <p:cNvPr id="556" name="원호 555">
                  <a:extLst>
                    <a:ext uri="{FF2B5EF4-FFF2-40B4-BE49-F238E27FC236}">
                      <a16:creationId xmlns:a16="http://schemas.microsoft.com/office/drawing/2014/main" id="{F24301D8-4DD7-493A-9109-3FC3601310CF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7" name="원호 556">
                  <a:extLst>
                    <a:ext uri="{FF2B5EF4-FFF2-40B4-BE49-F238E27FC236}">
                      <a16:creationId xmlns:a16="http://schemas.microsoft.com/office/drawing/2014/main" id="{6C505651-E1D5-4029-B6D7-D6ACF3E95C30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37" name="그룹 436">
                <a:extLst>
                  <a:ext uri="{FF2B5EF4-FFF2-40B4-BE49-F238E27FC236}">
                    <a16:creationId xmlns:a16="http://schemas.microsoft.com/office/drawing/2014/main" id="{FB4CB9AA-D59E-4B0A-BCEB-228449E1BACE}"/>
                  </a:ext>
                </a:extLst>
              </p:cNvPr>
              <p:cNvGrpSpPr/>
              <p:nvPr/>
            </p:nvGrpSpPr>
            <p:grpSpPr>
              <a:xfrm rot="870545" flipH="1">
                <a:off x="9073443" y="4715671"/>
                <a:ext cx="67931" cy="232928"/>
                <a:chOff x="1610285" y="4200524"/>
                <a:chExt cx="1856815" cy="1322345"/>
              </a:xfrm>
            </p:grpSpPr>
            <p:sp>
              <p:nvSpPr>
                <p:cNvPr id="544" name="원호 543">
                  <a:extLst>
                    <a:ext uri="{FF2B5EF4-FFF2-40B4-BE49-F238E27FC236}">
                      <a16:creationId xmlns:a16="http://schemas.microsoft.com/office/drawing/2014/main" id="{2DA0F799-348C-4596-8A24-38E1CF25A3E3}"/>
                    </a:ext>
                  </a:extLst>
                </p:cNvPr>
                <p:cNvSpPr/>
                <p:nvPr/>
              </p:nvSpPr>
              <p:spPr>
                <a:xfrm flipV="1">
                  <a:off x="1610285" y="4503697"/>
                  <a:ext cx="1562098" cy="1019172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5" name="원호 554">
                  <a:extLst>
                    <a:ext uri="{FF2B5EF4-FFF2-40B4-BE49-F238E27FC236}">
                      <a16:creationId xmlns:a16="http://schemas.microsoft.com/office/drawing/2014/main" id="{044A1E3C-E0FE-4695-9BD9-2C862446732F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60" name="그룹 459">
                <a:extLst>
                  <a:ext uri="{FF2B5EF4-FFF2-40B4-BE49-F238E27FC236}">
                    <a16:creationId xmlns:a16="http://schemas.microsoft.com/office/drawing/2014/main" id="{F2D1AB5A-1A9B-453A-BA4F-4BDD618F7B4F}"/>
                  </a:ext>
                </a:extLst>
              </p:cNvPr>
              <p:cNvGrpSpPr/>
              <p:nvPr/>
            </p:nvGrpSpPr>
            <p:grpSpPr>
              <a:xfrm rot="2041143" flipH="1">
                <a:off x="8716883" y="4953110"/>
                <a:ext cx="57149" cy="191270"/>
                <a:chOff x="1905000" y="4200524"/>
                <a:chExt cx="1562100" cy="1085850"/>
              </a:xfrm>
            </p:grpSpPr>
            <p:sp>
              <p:nvSpPr>
                <p:cNvPr id="461" name="원호 460">
                  <a:extLst>
                    <a:ext uri="{FF2B5EF4-FFF2-40B4-BE49-F238E27FC236}">
                      <a16:creationId xmlns:a16="http://schemas.microsoft.com/office/drawing/2014/main" id="{E2F54F07-3DEE-48AF-AAE3-43D5C1309C0F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0" name="원호 479">
                  <a:extLst>
                    <a:ext uri="{FF2B5EF4-FFF2-40B4-BE49-F238E27FC236}">
                      <a16:creationId xmlns:a16="http://schemas.microsoft.com/office/drawing/2014/main" id="{6D9A8BAF-FAE8-47E8-BD76-B1D8A51C8BE4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68A5DCF9-024F-4DBE-AE6C-964219CE12C9}"/>
                </a:ext>
              </a:extLst>
            </p:cNvPr>
            <p:cNvGrpSpPr/>
            <p:nvPr/>
          </p:nvGrpSpPr>
          <p:grpSpPr>
            <a:xfrm>
              <a:off x="9079787" y="3558491"/>
              <a:ext cx="1562100" cy="1085850"/>
              <a:chOff x="1905000" y="4200524"/>
              <a:chExt cx="1562100" cy="1085850"/>
            </a:xfrm>
          </p:grpSpPr>
          <p:sp>
            <p:nvSpPr>
              <p:cNvPr id="423" name="원호 422">
                <a:extLst>
                  <a:ext uri="{FF2B5EF4-FFF2-40B4-BE49-F238E27FC236}">
                    <a16:creationId xmlns:a16="http://schemas.microsoft.com/office/drawing/2014/main" id="{837F117F-8DCE-4ED2-A7C2-387A3192357F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3" name="원호 432">
                <a:extLst>
                  <a:ext uri="{FF2B5EF4-FFF2-40B4-BE49-F238E27FC236}">
                    <a16:creationId xmlns:a16="http://schemas.microsoft.com/office/drawing/2014/main" id="{9362D583-D980-4CD8-B895-A4EAB69B536D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8" name="원호 417">
              <a:extLst>
                <a:ext uri="{FF2B5EF4-FFF2-40B4-BE49-F238E27FC236}">
                  <a16:creationId xmlns:a16="http://schemas.microsoft.com/office/drawing/2014/main" id="{61483E4A-2F8E-4548-B2D4-43460BE46B2A}"/>
                </a:ext>
              </a:extLst>
            </p:cNvPr>
            <p:cNvSpPr/>
            <p:nvPr/>
          </p:nvSpPr>
          <p:spPr>
            <a:xfrm rot="4820368" flipV="1">
              <a:off x="10643092" y="4182723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2" name="원호 421">
              <a:extLst>
                <a:ext uri="{FF2B5EF4-FFF2-40B4-BE49-F238E27FC236}">
                  <a16:creationId xmlns:a16="http://schemas.microsoft.com/office/drawing/2014/main" id="{517F6E7B-BFCA-40EB-A57F-95C755660F74}"/>
                </a:ext>
              </a:extLst>
            </p:cNvPr>
            <p:cNvSpPr/>
            <p:nvPr/>
          </p:nvSpPr>
          <p:spPr>
            <a:xfrm rot="4820368" flipV="1">
              <a:off x="10008784" y="4519348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1" name="그룹 620">
            <a:extLst>
              <a:ext uri="{FF2B5EF4-FFF2-40B4-BE49-F238E27FC236}">
                <a16:creationId xmlns:a16="http://schemas.microsoft.com/office/drawing/2014/main" id="{CF7C014F-3308-4EE3-9CFB-03AAD45AF842}"/>
              </a:ext>
            </a:extLst>
          </p:cNvPr>
          <p:cNvGrpSpPr/>
          <p:nvPr/>
        </p:nvGrpSpPr>
        <p:grpSpPr>
          <a:xfrm rot="2170831">
            <a:off x="8665496" y="4801510"/>
            <a:ext cx="1028692" cy="768777"/>
            <a:chOff x="9027082" y="3047102"/>
            <a:chExt cx="1205598" cy="926793"/>
          </a:xfrm>
        </p:grpSpPr>
        <p:grpSp>
          <p:nvGrpSpPr>
            <p:cNvPr id="622" name="그룹 621">
              <a:extLst>
                <a:ext uri="{FF2B5EF4-FFF2-40B4-BE49-F238E27FC236}">
                  <a16:creationId xmlns:a16="http://schemas.microsoft.com/office/drawing/2014/main" id="{05998B9D-05A2-422D-B7A7-D38CB86828F8}"/>
                </a:ext>
              </a:extLst>
            </p:cNvPr>
            <p:cNvGrpSpPr/>
            <p:nvPr/>
          </p:nvGrpSpPr>
          <p:grpSpPr>
            <a:xfrm rot="18971203" flipH="1">
              <a:off x="9189007" y="3780122"/>
              <a:ext cx="230538" cy="117573"/>
              <a:chOff x="1905000" y="4200524"/>
              <a:chExt cx="1562100" cy="1085850"/>
            </a:xfrm>
          </p:grpSpPr>
          <p:sp>
            <p:nvSpPr>
              <p:cNvPr id="641" name="원호 640">
                <a:extLst>
                  <a:ext uri="{FF2B5EF4-FFF2-40B4-BE49-F238E27FC236}">
                    <a16:creationId xmlns:a16="http://schemas.microsoft.com/office/drawing/2014/main" id="{40781501-5848-43AD-8A70-37B28626BD6C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2" name="원호 641">
                <a:extLst>
                  <a:ext uri="{FF2B5EF4-FFF2-40B4-BE49-F238E27FC236}">
                    <a16:creationId xmlns:a16="http://schemas.microsoft.com/office/drawing/2014/main" id="{80AB8700-DD49-4E70-B2B7-EB694467F40C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3" name="그룹 622">
              <a:extLst>
                <a:ext uri="{FF2B5EF4-FFF2-40B4-BE49-F238E27FC236}">
                  <a16:creationId xmlns:a16="http://schemas.microsoft.com/office/drawing/2014/main" id="{437DEDC6-C6BE-49A7-8C4C-B927C813BBD3}"/>
                </a:ext>
              </a:extLst>
            </p:cNvPr>
            <p:cNvGrpSpPr/>
            <p:nvPr/>
          </p:nvGrpSpPr>
          <p:grpSpPr>
            <a:xfrm rot="21140525">
              <a:off x="9186861" y="3552041"/>
              <a:ext cx="133350" cy="228600"/>
              <a:chOff x="1905000" y="4200524"/>
              <a:chExt cx="1562100" cy="1085850"/>
            </a:xfrm>
          </p:grpSpPr>
          <p:sp>
            <p:nvSpPr>
              <p:cNvPr id="639" name="원호 638">
                <a:extLst>
                  <a:ext uri="{FF2B5EF4-FFF2-40B4-BE49-F238E27FC236}">
                    <a16:creationId xmlns:a16="http://schemas.microsoft.com/office/drawing/2014/main" id="{664F10DE-EF3A-4F2D-8C85-9D876B8856A6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0" name="원호 639">
                <a:extLst>
                  <a:ext uri="{FF2B5EF4-FFF2-40B4-BE49-F238E27FC236}">
                    <a16:creationId xmlns:a16="http://schemas.microsoft.com/office/drawing/2014/main" id="{479B8095-4AD4-441D-916D-131078046B7D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4" name="그룹 623">
              <a:extLst>
                <a:ext uri="{FF2B5EF4-FFF2-40B4-BE49-F238E27FC236}">
                  <a16:creationId xmlns:a16="http://schemas.microsoft.com/office/drawing/2014/main" id="{20AC1409-CECD-4389-A2A7-281A351A11E3}"/>
                </a:ext>
              </a:extLst>
            </p:cNvPr>
            <p:cNvGrpSpPr/>
            <p:nvPr/>
          </p:nvGrpSpPr>
          <p:grpSpPr>
            <a:xfrm rot="21140525">
              <a:off x="9282111" y="3628241"/>
              <a:ext cx="133350" cy="228600"/>
              <a:chOff x="1905000" y="4200524"/>
              <a:chExt cx="1562100" cy="1085850"/>
            </a:xfrm>
          </p:grpSpPr>
          <p:sp>
            <p:nvSpPr>
              <p:cNvPr id="637" name="원호 636">
                <a:extLst>
                  <a:ext uri="{FF2B5EF4-FFF2-40B4-BE49-F238E27FC236}">
                    <a16:creationId xmlns:a16="http://schemas.microsoft.com/office/drawing/2014/main" id="{05BD71B7-1B9E-4A17-8604-D6075603E120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8" name="원호 637">
                <a:extLst>
                  <a:ext uri="{FF2B5EF4-FFF2-40B4-BE49-F238E27FC236}">
                    <a16:creationId xmlns:a16="http://schemas.microsoft.com/office/drawing/2014/main" id="{DBFAAAFA-AB85-4689-A6C8-49A5EBB0BF26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5" name="그룹 624">
              <a:extLst>
                <a:ext uri="{FF2B5EF4-FFF2-40B4-BE49-F238E27FC236}">
                  <a16:creationId xmlns:a16="http://schemas.microsoft.com/office/drawing/2014/main" id="{2F5AA10E-722E-4F68-A6B2-46EB3044A16A}"/>
                </a:ext>
              </a:extLst>
            </p:cNvPr>
            <p:cNvGrpSpPr/>
            <p:nvPr/>
          </p:nvGrpSpPr>
          <p:grpSpPr>
            <a:xfrm rot="18971203" flipH="1">
              <a:off x="9027082" y="3675347"/>
              <a:ext cx="230538" cy="117573"/>
              <a:chOff x="1905000" y="4200524"/>
              <a:chExt cx="1562100" cy="1085850"/>
            </a:xfrm>
          </p:grpSpPr>
          <p:sp>
            <p:nvSpPr>
              <p:cNvPr id="635" name="원호 634">
                <a:extLst>
                  <a:ext uri="{FF2B5EF4-FFF2-40B4-BE49-F238E27FC236}">
                    <a16:creationId xmlns:a16="http://schemas.microsoft.com/office/drawing/2014/main" id="{855128BB-9740-4A7D-97BA-6ADFF56D89BA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6" name="원호 635">
                <a:extLst>
                  <a:ext uri="{FF2B5EF4-FFF2-40B4-BE49-F238E27FC236}">
                    <a16:creationId xmlns:a16="http://schemas.microsoft.com/office/drawing/2014/main" id="{77DF2985-B894-4623-8E51-9915E02C8D5D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6" name="그룹 625">
              <a:extLst>
                <a:ext uri="{FF2B5EF4-FFF2-40B4-BE49-F238E27FC236}">
                  <a16:creationId xmlns:a16="http://schemas.microsoft.com/office/drawing/2014/main" id="{CF042F79-5507-4222-A3A3-9170AA64FB13}"/>
                </a:ext>
              </a:extLst>
            </p:cNvPr>
            <p:cNvGrpSpPr/>
            <p:nvPr/>
          </p:nvGrpSpPr>
          <p:grpSpPr>
            <a:xfrm rot="21140525">
              <a:off x="9043986" y="3418691"/>
              <a:ext cx="133350" cy="228600"/>
              <a:chOff x="1905000" y="4200524"/>
              <a:chExt cx="1562100" cy="1085850"/>
            </a:xfrm>
          </p:grpSpPr>
          <p:sp>
            <p:nvSpPr>
              <p:cNvPr id="633" name="원호 632">
                <a:extLst>
                  <a:ext uri="{FF2B5EF4-FFF2-40B4-BE49-F238E27FC236}">
                    <a16:creationId xmlns:a16="http://schemas.microsoft.com/office/drawing/2014/main" id="{4D9687F4-4F37-4132-B767-13F36B782681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4" name="원호 633">
                <a:extLst>
                  <a:ext uri="{FF2B5EF4-FFF2-40B4-BE49-F238E27FC236}">
                    <a16:creationId xmlns:a16="http://schemas.microsoft.com/office/drawing/2014/main" id="{D1202D4F-AE2D-4A71-8B08-9BCA6A8B43C6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7" name="그룹 626">
              <a:extLst>
                <a:ext uri="{FF2B5EF4-FFF2-40B4-BE49-F238E27FC236}">
                  <a16:creationId xmlns:a16="http://schemas.microsoft.com/office/drawing/2014/main" id="{9D6E7487-C86A-40DE-BF90-94274C3EB7BC}"/>
                </a:ext>
              </a:extLst>
            </p:cNvPr>
            <p:cNvGrpSpPr/>
            <p:nvPr/>
          </p:nvGrpSpPr>
          <p:grpSpPr>
            <a:xfrm rot="18971203" flipH="1">
              <a:off x="9303307" y="3856322"/>
              <a:ext cx="230538" cy="117573"/>
              <a:chOff x="1905000" y="4200524"/>
              <a:chExt cx="1562100" cy="1085850"/>
            </a:xfrm>
          </p:grpSpPr>
          <p:sp>
            <p:nvSpPr>
              <p:cNvPr id="631" name="원호 630">
                <a:extLst>
                  <a:ext uri="{FF2B5EF4-FFF2-40B4-BE49-F238E27FC236}">
                    <a16:creationId xmlns:a16="http://schemas.microsoft.com/office/drawing/2014/main" id="{DCF51BE5-CA69-4CF4-864A-506139E79FB4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2" name="원호 631">
                <a:extLst>
                  <a:ext uri="{FF2B5EF4-FFF2-40B4-BE49-F238E27FC236}">
                    <a16:creationId xmlns:a16="http://schemas.microsoft.com/office/drawing/2014/main" id="{3F0C8B33-4B79-463A-8515-5B12228F57E4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28" name="그룹 627">
              <a:extLst>
                <a:ext uri="{FF2B5EF4-FFF2-40B4-BE49-F238E27FC236}">
                  <a16:creationId xmlns:a16="http://schemas.microsoft.com/office/drawing/2014/main" id="{BD904847-4783-4098-B819-B8C4FAAE8228}"/>
                </a:ext>
              </a:extLst>
            </p:cNvPr>
            <p:cNvGrpSpPr/>
            <p:nvPr/>
          </p:nvGrpSpPr>
          <p:grpSpPr>
            <a:xfrm flipH="1">
              <a:off x="9051580" y="3047102"/>
              <a:ext cx="1181100" cy="914399"/>
              <a:chOff x="1905000" y="4200524"/>
              <a:chExt cx="1562100" cy="1085850"/>
            </a:xfrm>
          </p:grpSpPr>
          <p:sp>
            <p:nvSpPr>
              <p:cNvPr id="629" name="원호 628">
                <a:extLst>
                  <a:ext uri="{FF2B5EF4-FFF2-40B4-BE49-F238E27FC236}">
                    <a16:creationId xmlns:a16="http://schemas.microsoft.com/office/drawing/2014/main" id="{070C39A9-CDDE-4A63-8A8C-AAA716D45B70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0" name="원호 629">
                <a:extLst>
                  <a:ext uri="{FF2B5EF4-FFF2-40B4-BE49-F238E27FC236}">
                    <a16:creationId xmlns:a16="http://schemas.microsoft.com/office/drawing/2014/main" id="{4C95E30B-620D-4900-BB6B-4FCD10034C5A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43" name="그룹 642">
            <a:extLst>
              <a:ext uri="{FF2B5EF4-FFF2-40B4-BE49-F238E27FC236}">
                <a16:creationId xmlns:a16="http://schemas.microsoft.com/office/drawing/2014/main" id="{337D1311-BB99-42C9-B548-BF6E0CAF88DB}"/>
              </a:ext>
            </a:extLst>
          </p:cNvPr>
          <p:cNvGrpSpPr/>
          <p:nvPr/>
        </p:nvGrpSpPr>
        <p:grpSpPr>
          <a:xfrm rot="19376139">
            <a:off x="6762751" y="4352926"/>
            <a:ext cx="1280637" cy="961306"/>
            <a:chOff x="9027082" y="3047102"/>
            <a:chExt cx="1205598" cy="926793"/>
          </a:xfrm>
        </p:grpSpPr>
        <p:grpSp>
          <p:nvGrpSpPr>
            <p:cNvPr id="644" name="그룹 643">
              <a:extLst>
                <a:ext uri="{FF2B5EF4-FFF2-40B4-BE49-F238E27FC236}">
                  <a16:creationId xmlns:a16="http://schemas.microsoft.com/office/drawing/2014/main" id="{68B6A8B1-9ED2-4E36-A69A-BB639FFA5D31}"/>
                </a:ext>
              </a:extLst>
            </p:cNvPr>
            <p:cNvGrpSpPr/>
            <p:nvPr/>
          </p:nvGrpSpPr>
          <p:grpSpPr>
            <a:xfrm rot="18971203" flipH="1">
              <a:off x="9189007" y="3780122"/>
              <a:ext cx="230538" cy="117573"/>
              <a:chOff x="1905000" y="4200524"/>
              <a:chExt cx="1562100" cy="1085850"/>
            </a:xfrm>
          </p:grpSpPr>
          <p:sp>
            <p:nvSpPr>
              <p:cNvPr id="663" name="원호 662">
                <a:extLst>
                  <a:ext uri="{FF2B5EF4-FFF2-40B4-BE49-F238E27FC236}">
                    <a16:creationId xmlns:a16="http://schemas.microsoft.com/office/drawing/2014/main" id="{525D1679-64AF-4729-8448-EABE67FDED54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4" name="원호 663">
                <a:extLst>
                  <a:ext uri="{FF2B5EF4-FFF2-40B4-BE49-F238E27FC236}">
                    <a16:creationId xmlns:a16="http://schemas.microsoft.com/office/drawing/2014/main" id="{42E41978-FBCB-40F8-8205-B98E68B53E79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45" name="그룹 644">
              <a:extLst>
                <a:ext uri="{FF2B5EF4-FFF2-40B4-BE49-F238E27FC236}">
                  <a16:creationId xmlns:a16="http://schemas.microsoft.com/office/drawing/2014/main" id="{075B4FF2-D1A5-4F35-8EF0-C15EF134058B}"/>
                </a:ext>
              </a:extLst>
            </p:cNvPr>
            <p:cNvGrpSpPr/>
            <p:nvPr/>
          </p:nvGrpSpPr>
          <p:grpSpPr>
            <a:xfrm rot="21140525">
              <a:off x="9186861" y="3552041"/>
              <a:ext cx="133350" cy="228600"/>
              <a:chOff x="1905000" y="4200524"/>
              <a:chExt cx="1562100" cy="1085850"/>
            </a:xfrm>
          </p:grpSpPr>
          <p:sp>
            <p:nvSpPr>
              <p:cNvPr id="661" name="원호 660">
                <a:extLst>
                  <a:ext uri="{FF2B5EF4-FFF2-40B4-BE49-F238E27FC236}">
                    <a16:creationId xmlns:a16="http://schemas.microsoft.com/office/drawing/2014/main" id="{E784B1EE-1D55-422A-9281-A84DB0F98D74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2" name="원호 661">
                <a:extLst>
                  <a:ext uri="{FF2B5EF4-FFF2-40B4-BE49-F238E27FC236}">
                    <a16:creationId xmlns:a16="http://schemas.microsoft.com/office/drawing/2014/main" id="{6123BD34-E57C-4289-A19A-753A55DB2729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46" name="그룹 645">
              <a:extLst>
                <a:ext uri="{FF2B5EF4-FFF2-40B4-BE49-F238E27FC236}">
                  <a16:creationId xmlns:a16="http://schemas.microsoft.com/office/drawing/2014/main" id="{35B945AE-007B-486F-9219-44A55A6C6515}"/>
                </a:ext>
              </a:extLst>
            </p:cNvPr>
            <p:cNvGrpSpPr/>
            <p:nvPr/>
          </p:nvGrpSpPr>
          <p:grpSpPr>
            <a:xfrm rot="21140525">
              <a:off x="9282111" y="3628241"/>
              <a:ext cx="133350" cy="228600"/>
              <a:chOff x="1905000" y="4200524"/>
              <a:chExt cx="1562100" cy="1085850"/>
            </a:xfrm>
          </p:grpSpPr>
          <p:sp>
            <p:nvSpPr>
              <p:cNvPr id="659" name="원호 658">
                <a:extLst>
                  <a:ext uri="{FF2B5EF4-FFF2-40B4-BE49-F238E27FC236}">
                    <a16:creationId xmlns:a16="http://schemas.microsoft.com/office/drawing/2014/main" id="{22F6C02A-253C-4111-8459-D3505CF06FD0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0" name="원호 659">
                <a:extLst>
                  <a:ext uri="{FF2B5EF4-FFF2-40B4-BE49-F238E27FC236}">
                    <a16:creationId xmlns:a16="http://schemas.microsoft.com/office/drawing/2014/main" id="{AD090FB7-4DDB-4A1B-957F-D7DB41AADF28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47" name="그룹 646">
              <a:extLst>
                <a:ext uri="{FF2B5EF4-FFF2-40B4-BE49-F238E27FC236}">
                  <a16:creationId xmlns:a16="http://schemas.microsoft.com/office/drawing/2014/main" id="{5C064A90-7831-454B-9B69-ECE5FFEB9902}"/>
                </a:ext>
              </a:extLst>
            </p:cNvPr>
            <p:cNvGrpSpPr/>
            <p:nvPr/>
          </p:nvGrpSpPr>
          <p:grpSpPr>
            <a:xfrm rot="18971203" flipH="1">
              <a:off x="9027082" y="3675347"/>
              <a:ext cx="230538" cy="117573"/>
              <a:chOff x="1905000" y="4200524"/>
              <a:chExt cx="1562100" cy="1085850"/>
            </a:xfrm>
          </p:grpSpPr>
          <p:sp>
            <p:nvSpPr>
              <p:cNvPr id="657" name="원호 656">
                <a:extLst>
                  <a:ext uri="{FF2B5EF4-FFF2-40B4-BE49-F238E27FC236}">
                    <a16:creationId xmlns:a16="http://schemas.microsoft.com/office/drawing/2014/main" id="{EA3090F2-9CE8-4512-84E1-33DB09224D2A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8" name="원호 657">
                <a:extLst>
                  <a:ext uri="{FF2B5EF4-FFF2-40B4-BE49-F238E27FC236}">
                    <a16:creationId xmlns:a16="http://schemas.microsoft.com/office/drawing/2014/main" id="{5DFB5855-247C-4277-BC02-9C33A080A13B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48" name="그룹 647">
              <a:extLst>
                <a:ext uri="{FF2B5EF4-FFF2-40B4-BE49-F238E27FC236}">
                  <a16:creationId xmlns:a16="http://schemas.microsoft.com/office/drawing/2014/main" id="{26E026A9-CE56-4C00-98CF-2BB7F5B5719C}"/>
                </a:ext>
              </a:extLst>
            </p:cNvPr>
            <p:cNvGrpSpPr/>
            <p:nvPr/>
          </p:nvGrpSpPr>
          <p:grpSpPr>
            <a:xfrm rot="21140525">
              <a:off x="9043986" y="3418691"/>
              <a:ext cx="133350" cy="228600"/>
              <a:chOff x="1905000" y="4200524"/>
              <a:chExt cx="1562100" cy="1085850"/>
            </a:xfrm>
          </p:grpSpPr>
          <p:sp>
            <p:nvSpPr>
              <p:cNvPr id="655" name="원호 654">
                <a:extLst>
                  <a:ext uri="{FF2B5EF4-FFF2-40B4-BE49-F238E27FC236}">
                    <a16:creationId xmlns:a16="http://schemas.microsoft.com/office/drawing/2014/main" id="{58CC9AB3-0BD9-4270-B126-2E48F974ACC5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6" name="원호 655">
                <a:extLst>
                  <a:ext uri="{FF2B5EF4-FFF2-40B4-BE49-F238E27FC236}">
                    <a16:creationId xmlns:a16="http://schemas.microsoft.com/office/drawing/2014/main" id="{EFA0A138-9232-4723-9B6E-7762B8D5D989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49" name="그룹 648">
              <a:extLst>
                <a:ext uri="{FF2B5EF4-FFF2-40B4-BE49-F238E27FC236}">
                  <a16:creationId xmlns:a16="http://schemas.microsoft.com/office/drawing/2014/main" id="{6B456171-1648-4472-AC9C-290431D1EC42}"/>
                </a:ext>
              </a:extLst>
            </p:cNvPr>
            <p:cNvGrpSpPr/>
            <p:nvPr/>
          </p:nvGrpSpPr>
          <p:grpSpPr>
            <a:xfrm rot="18971203" flipH="1">
              <a:off x="9303307" y="3856322"/>
              <a:ext cx="230538" cy="117573"/>
              <a:chOff x="1905000" y="4200524"/>
              <a:chExt cx="1562100" cy="1085850"/>
            </a:xfrm>
          </p:grpSpPr>
          <p:sp>
            <p:nvSpPr>
              <p:cNvPr id="653" name="원호 652">
                <a:extLst>
                  <a:ext uri="{FF2B5EF4-FFF2-40B4-BE49-F238E27FC236}">
                    <a16:creationId xmlns:a16="http://schemas.microsoft.com/office/drawing/2014/main" id="{F3E7DBE1-D9DE-4906-B9A3-1D7669856C7A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4" name="원호 653">
                <a:extLst>
                  <a:ext uri="{FF2B5EF4-FFF2-40B4-BE49-F238E27FC236}">
                    <a16:creationId xmlns:a16="http://schemas.microsoft.com/office/drawing/2014/main" id="{BD0E4110-4CAF-4A11-A0A8-87F52EB23C59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0" name="그룹 649">
              <a:extLst>
                <a:ext uri="{FF2B5EF4-FFF2-40B4-BE49-F238E27FC236}">
                  <a16:creationId xmlns:a16="http://schemas.microsoft.com/office/drawing/2014/main" id="{26D45921-7288-40DE-B5AC-375F2FDE2957}"/>
                </a:ext>
              </a:extLst>
            </p:cNvPr>
            <p:cNvGrpSpPr/>
            <p:nvPr/>
          </p:nvGrpSpPr>
          <p:grpSpPr>
            <a:xfrm flipH="1">
              <a:off x="9051580" y="3047102"/>
              <a:ext cx="1181100" cy="914399"/>
              <a:chOff x="1905000" y="4200524"/>
              <a:chExt cx="1562100" cy="1085850"/>
            </a:xfrm>
          </p:grpSpPr>
          <p:sp>
            <p:nvSpPr>
              <p:cNvPr id="651" name="원호 650">
                <a:extLst>
                  <a:ext uri="{FF2B5EF4-FFF2-40B4-BE49-F238E27FC236}">
                    <a16:creationId xmlns:a16="http://schemas.microsoft.com/office/drawing/2014/main" id="{66F6B348-6BF2-40FA-915D-9F7D2DFCD410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2" name="원호 651">
                <a:extLst>
                  <a:ext uri="{FF2B5EF4-FFF2-40B4-BE49-F238E27FC236}">
                    <a16:creationId xmlns:a16="http://schemas.microsoft.com/office/drawing/2014/main" id="{6959DFE6-583A-4EEB-999B-4132C5B137B4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65" name="그룹 664">
            <a:extLst>
              <a:ext uri="{FF2B5EF4-FFF2-40B4-BE49-F238E27FC236}">
                <a16:creationId xmlns:a16="http://schemas.microsoft.com/office/drawing/2014/main" id="{ADBB5109-9268-4459-B777-ABF72EB73C62}"/>
              </a:ext>
            </a:extLst>
          </p:cNvPr>
          <p:cNvGrpSpPr/>
          <p:nvPr/>
        </p:nvGrpSpPr>
        <p:grpSpPr>
          <a:xfrm rot="19928095">
            <a:off x="6930508" y="4340488"/>
            <a:ext cx="988457" cy="748776"/>
            <a:chOff x="9079787" y="3558491"/>
            <a:chExt cx="1737261" cy="1134814"/>
          </a:xfrm>
        </p:grpSpPr>
        <p:grpSp>
          <p:nvGrpSpPr>
            <p:cNvPr id="666" name="그룹 665">
              <a:extLst>
                <a:ext uri="{FF2B5EF4-FFF2-40B4-BE49-F238E27FC236}">
                  <a16:creationId xmlns:a16="http://schemas.microsoft.com/office/drawing/2014/main" id="{AA84447D-AC3D-4F00-A3C0-FB62C3E9230E}"/>
                </a:ext>
              </a:extLst>
            </p:cNvPr>
            <p:cNvGrpSpPr/>
            <p:nvPr/>
          </p:nvGrpSpPr>
          <p:grpSpPr>
            <a:xfrm>
              <a:off x="10093862" y="4156274"/>
              <a:ext cx="552452" cy="504141"/>
              <a:chOff x="8716883" y="4715671"/>
              <a:chExt cx="552452" cy="504141"/>
            </a:xfrm>
          </p:grpSpPr>
          <p:grpSp>
            <p:nvGrpSpPr>
              <p:cNvPr id="672" name="그룹 671">
                <a:extLst>
                  <a:ext uri="{FF2B5EF4-FFF2-40B4-BE49-F238E27FC236}">
                    <a16:creationId xmlns:a16="http://schemas.microsoft.com/office/drawing/2014/main" id="{9FB41780-34F8-40D1-8FFB-568E75143267}"/>
                  </a:ext>
                </a:extLst>
              </p:cNvPr>
              <p:cNvGrpSpPr/>
              <p:nvPr/>
            </p:nvGrpSpPr>
            <p:grpSpPr>
              <a:xfrm rot="4820368">
                <a:off x="8859760" y="5038837"/>
                <a:ext cx="133350" cy="228600"/>
                <a:chOff x="1905000" y="4200524"/>
                <a:chExt cx="1562100" cy="1085850"/>
              </a:xfrm>
            </p:grpSpPr>
            <p:sp>
              <p:nvSpPr>
                <p:cNvPr id="685" name="원호 684">
                  <a:extLst>
                    <a:ext uri="{FF2B5EF4-FFF2-40B4-BE49-F238E27FC236}">
                      <a16:creationId xmlns:a16="http://schemas.microsoft.com/office/drawing/2014/main" id="{A46EE35A-A947-40DE-9B0D-5545D8ABA4B1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6" name="원호 685">
                  <a:extLst>
                    <a:ext uri="{FF2B5EF4-FFF2-40B4-BE49-F238E27FC236}">
                      <a16:creationId xmlns:a16="http://schemas.microsoft.com/office/drawing/2014/main" id="{A5FB53EC-46F3-4D2D-BA08-52A9F1F3FEBA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3" name="그룹 672">
                <a:extLst>
                  <a:ext uri="{FF2B5EF4-FFF2-40B4-BE49-F238E27FC236}">
                    <a16:creationId xmlns:a16="http://schemas.microsoft.com/office/drawing/2014/main" id="{A6FCB0E1-B983-4774-95E2-751701E34AA2}"/>
                  </a:ext>
                </a:extLst>
              </p:cNvPr>
              <p:cNvGrpSpPr/>
              <p:nvPr/>
            </p:nvGrpSpPr>
            <p:grpSpPr>
              <a:xfrm rot="2041143" flipH="1">
                <a:off x="8897858" y="4886436"/>
                <a:ext cx="57149" cy="191270"/>
                <a:chOff x="1905000" y="4200524"/>
                <a:chExt cx="1562100" cy="1085850"/>
              </a:xfrm>
            </p:grpSpPr>
            <p:sp>
              <p:nvSpPr>
                <p:cNvPr id="683" name="원호 682">
                  <a:extLst>
                    <a:ext uri="{FF2B5EF4-FFF2-40B4-BE49-F238E27FC236}">
                      <a16:creationId xmlns:a16="http://schemas.microsoft.com/office/drawing/2014/main" id="{7B86B5C8-06C7-4029-8604-94B44D6606FA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4" name="원호 683">
                  <a:extLst>
                    <a:ext uri="{FF2B5EF4-FFF2-40B4-BE49-F238E27FC236}">
                      <a16:creationId xmlns:a16="http://schemas.microsoft.com/office/drawing/2014/main" id="{C801E9FF-DEA1-4686-AF86-A2BCB2DEC91D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4" name="그룹 673">
                <a:extLst>
                  <a:ext uri="{FF2B5EF4-FFF2-40B4-BE49-F238E27FC236}">
                    <a16:creationId xmlns:a16="http://schemas.microsoft.com/office/drawing/2014/main" id="{DE3842C6-4CF6-4C8A-A39F-826A9C4E09FF}"/>
                  </a:ext>
                </a:extLst>
              </p:cNvPr>
              <p:cNvGrpSpPr/>
              <p:nvPr/>
            </p:nvGrpSpPr>
            <p:grpSpPr>
              <a:xfrm rot="4820368">
                <a:off x="9088360" y="4915011"/>
                <a:ext cx="133350" cy="228600"/>
                <a:chOff x="1905000" y="4200524"/>
                <a:chExt cx="1562100" cy="1085850"/>
              </a:xfrm>
            </p:grpSpPr>
            <p:sp>
              <p:nvSpPr>
                <p:cNvPr id="681" name="원호 680">
                  <a:extLst>
                    <a:ext uri="{FF2B5EF4-FFF2-40B4-BE49-F238E27FC236}">
                      <a16:creationId xmlns:a16="http://schemas.microsoft.com/office/drawing/2014/main" id="{ABC8D6F1-108C-4145-9975-AD0F0AF80433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2" name="원호 681">
                  <a:extLst>
                    <a:ext uri="{FF2B5EF4-FFF2-40B4-BE49-F238E27FC236}">
                      <a16:creationId xmlns:a16="http://schemas.microsoft.com/office/drawing/2014/main" id="{31C88ABF-785E-48D7-9D64-550C5C1C6CA5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5" name="그룹 674">
                <a:extLst>
                  <a:ext uri="{FF2B5EF4-FFF2-40B4-BE49-F238E27FC236}">
                    <a16:creationId xmlns:a16="http://schemas.microsoft.com/office/drawing/2014/main" id="{0208D9F0-7A30-4F3D-82A0-819513AD56CD}"/>
                  </a:ext>
                </a:extLst>
              </p:cNvPr>
              <p:cNvGrpSpPr/>
              <p:nvPr/>
            </p:nvGrpSpPr>
            <p:grpSpPr>
              <a:xfrm rot="870545" flipH="1">
                <a:off x="9073443" y="4715671"/>
                <a:ext cx="67931" cy="232928"/>
                <a:chOff x="1610285" y="4200524"/>
                <a:chExt cx="1856815" cy="1322345"/>
              </a:xfrm>
            </p:grpSpPr>
            <p:sp>
              <p:nvSpPr>
                <p:cNvPr id="679" name="원호 678">
                  <a:extLst>
                    <a:ext uri="{FF2B5EF4-FFF2-40B4-BE49-F238E27FC236}">
                      <a16:creationId xmlns:a16="http://schemas.microsoft.com/office/drawing/2014/main" id="{9DE09909-F791-4450-A9CD-D754F8891E24}"/>
                    </a:ext>
                  </a:extLst>
                </p:cNvPr>
                <p:cNvSpPr/>
                <p:nvPr/>
              </p:nvSpPr>
              <p:spPr>
                <a:xfrm flipV="1">
                  <a:off x="1610285" y="4503697"/>
                  <a:ext cx="1562098" cy="1019172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0" name="원호 679">
                  <a:extLst>
                    <a:ext uri="{FF2B5EF4-FFF2-40B4-BE49-F238E27FC236}">
                      <a16:creationId xmlns:a16="http://schemas.microsoft.com/office/drawing/2014/main" id="{061D133F-4579-4059-9971-AC8E31FD7D6E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6" name="그룹 675">
                <a:extLst>
                  <a:ext uri="{FF2B5EF4-FFF2-40B4-BE49-F238E27FC236}">
                    <a16:creationId xmlns:a16="http://schemas.microsoft.com/office/drawing/2014/main" id="{902D4DA4-F619-4990-8405-18603C6D29F0}"/>
                  </a:ext>
                </a:extLst>
              </p:cNvPr>
              <p:cNvGrpSpPr/>
              <p:nvPr/>
            </p:nvGrpSpPr>
            <p:grpSpPr>
              <a:xfrm rot="2041143" flipH="1">
                <a:off x="8716883" y="4953110"/>
                <a:ext cx="57149" cy="191270"/>
                <a:chOff x="1905000" y="4200524"/>
                <a:chExt cx="1562100" cy="1085850"/>
              </a:xfrm>
            </p:grpSpPr>
            <p:sp>
              <p:nvSpPr>
                <p:cNvPr id="677" name="원호 676">
                  <a:extLst>
                    <a:ext uri="{FF2B5EF4-FFF2-40B4-BE49-F238E27FC236}">
                      <a16:creationId xmlns:a16="http://schemas.microsoft.com/office/drawing/2014/main" id="{C4797B40-955A-4C3C-AAFB-58BF3F7D2342}"/>
                    </a:ext>
                  </a:extLst>
                </p:cNvPr>
                <p:cNvSpPr/>
                <p:nvPr/>
              </p:nvSpPr>
              <p:spPr>
                <a:xfrm flipV="1">
                  <a:off x="1905000" y="4267199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8" name="원호 677">
                  <a:extLst>
                    <a:ext uri="{FF2B5EF4-FFF2-40B4-BE49-F238E27FC236}">
                      <a16:creationId xmlns:a16="http://schemas.microsoft.com/office/drawing/2014/main" id="{C6FAF159-6B9B-4C96-8CDD-31969F6828D8}"/>
                    </a:ext>
                  </a:extLst>
                </p:cNvPr>
                <p:cNvSpPr/>
                <p:nvPr/>
              </p:nvSpPr>
              <p:spPr>
                <a:xfrm flipV="1">
                  <a:off x="1905000" y="4200524"/>
                  <a:ext cx="1562100" cy="1019175"/>
                </a:xfrm>
                <a:prstGeom prst="arc">
                  <a:avLst>
                    <a:gd name="adj1" fmla="val 16283831"/>
                    <a:gd name="adj2" fmla="val 21564193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67" name="그룹 666">
              <a:extLst>
                <a:ext uri="{FF2B5EF4-FFF2-40B4-BE49-F238E27FC236}">
                  <a16:creationId xmlns:a16="http://schemas.microsoft.com/office/drawing/2014/main" id="{1AE5955C-B14E-4203-9DC1-D06C8F0D500A}"/>
                </a:ext>
              </a:extLst>
            </p:cNvPr>
            <p:cNvGrpSpPr/>
            <p:nvPr/>
          </p:nvGrpSpPr>
          <p:grpSpPr>
            <a:xfrm>
              <a:off x="9079787" y="3558491"/>
              <a:ext cx="1562100" cy="1085850"/>
              <a:chOff x="1905000" y="4200524"/>
              <a:chExt cx="1562100" cy="1085850"/>
            </a:xfrm>
          </p:grpSpPr>
          <p:sp>
            <p:nvSpPr>
              <p:cNvPr id="670" name="원호 669">
                <a:extLst>
                  <a:ext uri="{FF2B5EF4-FFF2-40B4-BE49-F238E27FC236}">
                    <a16:creationId xmlns:a16="http://schemas.microsoft.com/office/drawing/2014/main" id="{03F674F9-A4BC-4695-97EB-1108B69FD5D4}"/>
                  </a:ext>
                </a:extLst>
              </p:cNvPr>
              <p:cNvSpPr/>
              <p:nvPr/>
            </p:nvSpPr>
            <p:spPr>
              <a:xfrm flipV="1">
                <a:off x="1905000" y="4267199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1" name="원호 670">
                <a:extLst>
                  <a:ext uri="{FF2B5EF4-FFF2-40B4-BE49-F238E27FC236}">
                    <a16:creationId xmlns:a16="http://schemas.microsoft.com/office/drawing/2014/main" id="{C78BE068-A90A-444E-B1C9-80822B6E94B8}"/>
                  </a:ext>
                </a:extLst>
              </p:cNvPr>
              <p:cNvSpPr/>
              <p:nvPr/>
            </p:nvSpPr>
            <p:spPr>
              <a:xfrm flipV="1">
                <a:off x="1905000" y="4200524"/>
                <a:ext cx="1562100" cy="1019175"/>
              </a:xfrm>
              <a:prstGeom prst="arc">
                <a:avLst>
                  <a:gd name="adj1" fmla="val 16283831"/>
                  <a:gd name="adj2" fmla="val 2156419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68" name="원호 667">
              <a:extLst>
                <a:ext uri="{FF2B5EF4-FFF2-40B4-BE49-F238E27FC236}">
                  <a16:creationId xmlns:a16="http://schemas.microsoft.com/office/drawing/2014/main" id="{2AF49FBB-3708-42A6-B767-0C7884B3594E}"/>
                </a:ext>
              </a:extLst>
            </p:cNvPr>
            <p:cNvSpPr/>
            <p:nvPr/>
          </p:nvSpPr>
          <p:spPr>
            <a:xfrm rot="4820368" flipV="1">
              <a:off x="10643092" y="4182723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9" name="원호 668">
              <a:extLst>
                <a:ext uri="{FF2B5EF4-FFF2-40B4-BE49-F238E27FC236}">
                  <a16:creationId xmlns:a16="http://schemas.microsoft.com/office/drawing/2014/main" id="{770FF47C-F555-43A1-9FE7-CD87B6F73FF6}"/>
                </a:ext>
              </a:extLst>
            </p:cNvPr>
            <p:cNvSpPr/>
            <p:nvPr/>
          </p:nvSpPr>
          <p:spPr>
            <a:xfrm rot="4820368" flipV="1">
              <a:off x="10008784" y="4519348"/>
              <a:ext cx="133350" cy="214563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87" name="직선 연결선 686">
            <a:extLst>
              <a:ext uri="{FF2B5EF4-FFF2-40B4-BE49-F238E27FC236}">
                <a16:creationId xmlns:a16="http://schemas.microsoft.com/office/drawing/2014/main" id="{DAF43FE2-E9EB-49F4-A8E9-49677C1E2105}"/>
              </a:ext>
            </a:extLst>
          </p:cNvPr>
          <p:cNvCxnSpPr>
            <a:cxnSpLocks/>
          </p:cNvCxnSpPr>
          <p:nvPr/>
        </p:nvCxnSpPr>
        <p:spPr>
          <a:xfrm flipV="1">
            <a:off x="8629650" y="5524501"/>
            <a:ext cx="276225" cy="95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9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32732-EDBF-47E6-AB88-9F3CF3DE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artai.co.kr/DataPool/Board/1xxxx/102xx/10298/캡처(2).JPG">
            <a:extLst>
              <a:ext uri="{FF2B5EF4-FFF2-40B4-BE49-F238E27FC236}">
                <a16:creationId xmlns:a16="http://schemas.microsoft.com/office/drawing/2014/main" id="{541E0B65-9846-42AE-A012-BB4565A9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835" y="2175013"/>
            <a:ext cx="6129337" cy="47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D14EB373-AB68-4C1B-9402-D5BF9DDA7092}"/>
              </a:ext>
            </a:extLst>
          </p:cNvPr>
          <p:cNvGrpSpPr/>
          <p:nvPr/>
        </p:nvGrpSpPr>
        <p:grpSpPr>
          <a:xfrm>
            <a:off x="3051528" y="6351558"/>
            <a:ext cx="1695450" cy="142875"/>
            <a:chOff x="1809750" y="6257925"/>
            <a:chExt cx="1695450" cy="142875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8885618-90D8-4653-9A92-71750FFED3DC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E0FD1BAF-426C-4150-A345-EBD22F4F4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7900FC5-3AD1-4246-8B47-31FF77FF0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E51FD55-03E4-4D25-B9D7-889DB1FE5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6FA9C49-42D1-478E-AF5E-E256F89BB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C6EE15C-A5C5-4F1C-89AF-0D5B29028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63045E8-E7E2-4533-A756-C2D52D3D4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371A9D26-7337-4366-AE51-57260CEEE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F1FEA3A9-FE3F-4D5C-9DE9-5B2074525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0F324DEE-33EB-4826-A2E3-059CA1D60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91984381-F0C4-45A7-9F1F-2441400E8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E331862-5DDB-42B8-9567-29DAC50B9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3C5ED05-D56A-487F-B0AA-D3C60AF05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24757C90-E6CF-4535-8E93-41860F13A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8878979-1136-4198-BDBF-EDC843D3B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EECDF7E1-9F6B-4B4F-AD81-883BBA849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36D5555A-4412-4A6C-9CC1-AB07CD6ACF83}"/>
              </a:ext>
            </a:extLst>
          </p:cNvPr>
          <p:cNvCxnSpPr>
            <a:cxnSpLocks/>
          </p:cNvCxnSpPr>
          <p:nvPr/>
        </p:nvCxnSpPr>
        <p:spPr>
          <a:xfrm flipV="1">
            <a:off x="3613503" y="6246783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411915A-DCD4-4282-8535-1F2647401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-1685925"/>
            <a:ext cx="9258300" cy="430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16C62A-30DF-44FA-8B7A-FB20BE981520}"/>
                  </a:ext>
                </a:extLst>
              </p:cNvPr>
              <p:cNvSpPr txBox="1"/>
              <p:nvPr/>
            </p:nvSpPr>
            <p:spPr>
              <a:xfrm>
                <a:off x="4032581" y="4792643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16C62A-30DF-44FA-8B7A-FB20BE98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81" y="4792643"/>
                <a:ext cx="587277" cy="153888"/>
              </a:xfrm>
              <a:prstGeom prst="rect">
                <a:avLst/>
              </a:prstGeom>
              <a:blipFill>
                <a:blip r:embed="rId4"/>
                <a:stretch>
                  <a:fillRect l="-4167" r="-4167" b="-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0F9ECF99-4F2D-4E60-8031-A680FC525D34}"/>
              </a:ext>
            </a:extLst>
          </p:cNvPr>
          <p:cNvSpPr/>
          <p:nvPr/>
        </p:nvSpPr>
        <p:spPr>
          <a:xfrm>
            <a:off x="3603978" y="4417439"/>
            <a:ext cx="342900" cy="1934119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2EF858D-A521-4EBE-85DE-005AFFEC55EC}"/>
              </a:ext>
            </a:extLst>
          </p:cNvPr>
          <p:cNvGrpSpPr/>
          <p:nvPr/>
        </p:nvGrpSpPr>
        <p:grpSpPr>
          <a:xfrm>
            <a:off x="3137253" y="4513232"/>
            <a:ext cx="1562100" cy="1085850"/>
            <a:chOff x="1905000" y="4200524"/>
            <a:chExt cx="1562100" cy="1085850"/>
          </a:xfrm>
        </p:grpSpPr>
        <p:sp>
          <p:nvSpPr>
            <p:cNvPr id="24" name="원호 23">
              <a:extLst>
                <a:ext uri="{FF2B5EF4-FFF2-40B4-BE49-F238E27FC236}">
                  <a16:creationId xmlns:a16="http://schemas.microsoft.com/office/drawing/2014/main" id="{A860B2E8-D28E-4412-A644-41853E30FEDB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호 33">
              <a:extLst>
                <a:ext uri="{FF2B5EF4-FFF2-40B4-BE49-F238E27FC236}">
                  <a16:creationId xmlns:a16="http://schemas.microsoft.com/office/drawing/2014/main" id="{4A1DDC64-3B16-4599-AC76-F00B7CA3619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8ABC5B1-DC89-4C2A-9C6B-7DEC82613C0C}"/>
              </a:ext>
            </a:extLst>
          </p:cNvPr>
          <p:cNvGrpSpPr/>
          <p:nvPr/>
        </p:nvGrpSpPr>
        <p:grpSpPr>
          <a:xfrm flipH="1">
            <a:off x="3162835" y="4227754"/>
            <a:ext cx="1181100" cy="914399"/>
            <a:chOff x="1905000" y="4200524"/>
            <a:chExt cx="1562100" cy="1085850"/>
          </a:xfrm>
        </p:grpSpPr>
        <p:sp>
          <p:nvSpPr>
            <p:cNvPr id="37" name="원호 36">
              <a:extLst>
                <a:ext uri="{FF2B5EF4-FFF2-40B4-BE49-F238E27FC236}">
                  <a16:creationId xmlns:a16="http://schemas.microsoft.com/office/drawing/2014/main" id="{127B111B-DE2D-4622-A900-2F8D257E41ED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원호 37">
              <a:extLst>
                <a:ext uri="{FF2B5EF4-FFF2-40B4-BE49-F238E27FC236}">
                  <a16:creationId xmlns:a16="http://schemas.microsoft.com/office/drawing/2014/main" id="{278A28D6-139F-40C9-B179-8E82DAC3D4D5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B32D951-ACB9-4539-9FB2-FDA173ED5580}"/>
              </a:ext>
            </a:extLst>
          </p:cNvPr>
          <p:cNvGrpSpPr/>
          <p:nvPr/>
        </p:nvGrpSpPr>
        <p:grpSpPr>
          <a:xfrm>
            <a:off x="3678273" y="2295525"/>
            <a:ext cx="476249" cy="2244377"/>
            <a:chOff x="1905000" y="4200524"/>
            <a:chExt cx="1562100" cy="1085850"/>
          </a:xfrm>
        </p:grpSpPr>
        <p:sp>
          <p:nvSpPr>
            <p:cNvPr id="42" name="원호 41">
              <a:extLst>
                <a:ext uri="{FF2B5EF4-FFF2-40B4-BE49-F238E27FC236}">
                  <a16:creationId xmlns:a16="http://schemas.microsoft.com/office/drawing/2014/main" id="{E98400CE-1402-4ABA-BEBF-8434B47B9ED5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원호 42">
              <a:extLst>
                <a:ext uri="{FF2B5EF4-FFF2-40B4-BE49-F238E27FC236}">
                  <a16:creationId xmlns:a16="http://schemas.microsoft.com/office/drawing/2014/main" id="{E1A2950A-B09B-4892-AF03-A2DE93B7457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E41424D-47B9-426E-B708-4270DFD4EA1E}"/>
              </a:ext>
            </a:extLst>
          </p:cNvPr>
          <p:cNvSpPr txBox="1"/>
          <p:nvPr/>
        </p:nvSpPr>
        <p:spPr>
          <a:xfrm>
            <a:off x="4811209" y="474267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1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  <a:r>
              <a:rPr lang="en-US" altLang="ko-KR" sz="1200"/>
              <a:t> </a:t>
            </a:r>
            <a:endParaRPr lang="ko-KR" altLang="en-US" sz="12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CE868F-7294-4CBA-9D7B-2FB6CF2922E3}"/>
              </a:ext>
            </a:extLst>
          </p:cNvPr>
          <p:cNvSpPr txBox="1"/>
          <p:nvPr/>
        </p:nvSpPr>
        <p:spPr>
          <a:xfrm>
            <a:off x="2506159" y="430452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11141D-84E6-4EC6-8459-3C76916E5E90}"/>
              </a:ext>
            </a:extLst>
          </p:cNvPr>
          <p:cNvSpPr txBox="1"/>
          <p:nvPr/>
        </p:nvSpPr>
        <p:spPr>
          <a:xfrm>
            <a:off x="3169099" y="2618601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주간연장지 선정</a:t>
            </a:r>
            <a:br>
              <a:rPr lang="en-US" altLang="ko-KR" sz="1200"/>
            </a:br>
            <a:r>
              <a:rPr lang="en-US" altLang="ko-KR" sz="1200"/>
              <a:t>(</a:t>
            </a:r>
            <a:r>
              <a:rPr lang="ko-KR" altLang="en-US" sz="1200"/>
              <a:t>가장강한 초아</a:t>
            </a:r>
            <a:r>
              <a:rPr lang="en-US" altLang="ko-KR" sz="1200"/>
              <a:t>)</a:t>
            </a:r>
            <a:endParaRPr lang="ko-KR" altLang="en-US" sz="1200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A62CA0A-30D8-4838-BE86-E3127A9BC3FD}"/>
              </a:ext>
            </a:extLst>
          </p:cNvPr>
          <p:cNvGrpSpPr/>
          <p:nvPr/>
        </p:nvGrpSpPr>
        <p:grpSpPr>
          <a:xfrm>
            <a:off x="3975453" y="4521942"/>
            <a:ext cx="285750" cy="658041"/>
            <a:chOff x="4362450" y="4857750"/>
            <a:chExt cx="285750" cy="304800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6D368133-5CD1-4B75-880B-E6C0A8DCF6CF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8125F1A7-347A-48F5-8ABD-F9A45C66C19E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D80C223B-2CE9-4389-AF95-F4AD41BFB009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54240CC-4F5A-4372-A2A9-04C1361710CA}"/>
              </a:ext>
            </a:extLst>
          </p:cNvPr>
          <p:cNvGrpSpPr/>
          <p:nvPr/>
        </p:nvGrpSpPr>
        <p:grpSpPr>
          <a:xfrm>
            <a:off x="3489678" y="5199033"/>
            <a:ext cx="285750" cy="449292"/>
            <a:chOff x="4362450" y="4857750"/>
            <a:chExt cx="285750" cy="304800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D36C475D-B573-4F49-9F89-EA7E90C3D35C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195AB0C0-319E-4A70-B234-3FE2F12C544D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1AA52133-0089-4425-B82E-F59852D20388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080428-E052-4B9E-A0EF-EEF1AA2C23E7}"/>
                  </a:ext>
                </a:extLst>
              </p:cNvPr>
              <p:cNvSpPr txBox="1"/>
              <p:nvPr/>
            </p:nvSpPr>
            <p:spPr>
              <a:xfrm>
                <a:off x="3051506" y="5354618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080428-E052-4B9E-A0EF-EEF1AA2C2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06" y="5354618"/>
                <a:ext cx="587277" cy="153888"/>
              </a:xfrm>
              <a:prstGeom prst="rect">
                <a:avLst/>
              </a:prstGeom>
              <a:blipFill>
                <a:blip r:embed="rId5"/>
                <a:stretch>
                  <a:fillRect l="-4167" r="-4167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37">
            <a:extLst>
              <a:ext uri="{FF2B5EF4-FFF2-40B4-BE49-F238E27FC236}">
                <a16:creationId xmlns:a16="http://schemas.microsoft.com/office/drawing/2014/main" id="{28CA136B-DCAE-4066-A75E-3679D57A73F4}"/>
              </a:ext>
            </a:extLst>
          </p:cNvPr>
          <p:cNvSpPr txBox="1"/>
          <p:nvPr/>
        </p:nvSpPr>
        <p:spPr>
          <a:xfrm>
            <a:off x="2449009" y="6504801"/>
            <a:ext cx="269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2</a:t>
            </a:r>
            <a:r>
              <a:rPr lang="ko-KR" altLang="en-US" sz="1200"/>
              <a:t>년차 주지 정지 및 주간연장지 정전</a:t>
            </a:r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1291B58C-B747-49D3-8E76-DE1AFAA4BC7E}"/>
              </a:ext>
            </a:extLst>
          </p:cNvPr>
          <p:cNvGrpSpPr/>
          <p:nvPr/>
        </p:nvGrpSpPr>
        <p:grpSpPr>
          <a:xfrm>
            <a:off x="315031" y="6334625"/>
            <a:ext cx="1695450" cy="142875"/>
            <a:chOff x="1809750" y="6257925"/>
            <a:chExt cx="1695450" cy="142875"/>
          </a:xfrm>
        </p:grpSpPr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3D4EFFCF-2C88-4AFE-9567-5D180B57DDA7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288D4896-FC5F-4B49-8751-8578EC060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682CECB9-6F50-48C4-8929-43770E024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1ADB1B13-7C73-4ABB-B335-9670A1D8E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직선 연결선 197">
              <a:extLst>
                <a:ext uri="{FF2B5EF4-FFF2-40B4-BE49-F238E27FC236}">
                  <a16:creationId xmlns:a16="http://schemas.microsoft.com/office/drawing/2014/main" id="{FCF16754-563B-453B-80F3-CEECA5AC9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51F822BB-6BED-4345-8249-4005361A8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A4E230AF-1E63-405A-B097-BC7FB6D0E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399F2C4E-8398-42C7-B0EE-929451A04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8BBA9E0E-5073-45BF-9AD1-1FB8B149F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13D17609-0672-4BA8-83EA-624EF156B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6C9ADE11-A72C-4CE9-884F-D11151D47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4D647E76-D8D0-44EC-B12D-FC3B39D33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직선 연결선 205">
              <a:extLst>
                <a:ext uri="{FF2B5EF4-FFF2-40B4-BE49-F238E27FC236}">
                  <a16:creationId xmlns:a16="http://schemas.microsoft.com/office/drawing/2014/main" id="{9ACFBE90-0A3B-4B56-B8F4-0E5321834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206">
              <a:extLst>
                <a:ext uri="{FF2B5EF4-FFF2-40B4-BE49-F238E27FC236}">
                  <a16:creationId xmlns:a16="http://schemas.microsoft.com/office/drawing/2014/main" id="{910EA568-867B-402E-A5CA-C6350AFF2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>
              <a:extLst>
                <a:ext uri="{FF2B5EF4-FFF2-40B4-BE49-F238E27FC236}">
                  <a16:creationId xmlns:a16="http://schemas.microsoft.com/office/drawing/2014/main" id="{AEB02409-9968-4FD2-96DE-E473C62E0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>
              <a:extLst>
                <a:ext uri="{FF2B5EF4-FFF2-40B4-BE49-F238E27FC236}">
                  <a16:creationId xmlns:a16="http://schemas.microsoft.com/office/drawing/2014/main" id="{361075AD-A431-4A17-94C6-D622492DDF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D4D28588-4826-4F1B-91AC-6AE9A34B3DE0}"/>
              </a:ext>
            </a:extLst>
          </p:cNvPr>
          <p:cNvCxnSpPr>
            <a:cxnSpLocks/>
          </p:cNvCxnSpPr>
          <p:nvPr/>
        </p:nvCxnSpPr>
        <p:spPr>
          <a:xfrm flipV="1">
            <a:off x="877006" y="6229850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081BCFBE-D24B-45E7-A145-AF6E96DFA609}"/>
                  </a:ext>
                </a:extLst>
              </p:cNvPr>
              <p:cNvSpPr txBox="1"/>
              <p:nvPr/>
            </p:nvSpPr>
            <p:spPr>
              <a:xfrm>
                <a:off x="1438959" y="4851910"/>
                <a:ext cx="425373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081BCFBE-D24B-45E7-A145-AF6E96DFA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59" y="4851910"/>
                <a:ext cx="425373" cy="153888"/>
              </a:xfrm>
              <a:prstGeom prst="rect">
                <a:avLst/>
              </a:prstGeom>
              <a:blipFill>
                <a:blip r:embed="rId6"/>
                <a:stretch>
                  <a:fillRect l="-4286" r="-5714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자유형: 도형 211">
            <a:extLst>
              <a:ext uri="{FF2B5EF4-FFF2-40B4-BE49-F238E27FC236}">
                <a16:creationId xmlns:a16="http://schemas.microsoft.com/office/drawing/2014/main" id="{6CB34134-9937-443E-ACA6-EF1AE57D7C87}"/>
              </a:ext>
            </a:extLst>
          </p:cNvPr>
          <p:cNvSpPr/>
          <p:nvPr/>
        </p:nvSpPr>
        <p:spPr>
          <a:xfrm>
            <a:off x="981075" y="4743450"/>
            <a:ext cx="161925" cy="1591175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C15184D8-1855-4377-B4F0-05BF141A5322}"/>
              </a:ext>
            </a:extLst>
          </p:cNvPr>
          <p:cNvGrpSpPr/>
          <p:nvPr/>
        </p:nvGrpSpPr>
        <p:grpSpPr>
          <a:xfrm>
            <a:off x="971550" y="5181600"/>
            <a:ext cx="324555" cy="438648"/>
            <a:chOff x="1905000" y="4200524"/>
            <a:chExt cx="1562100" cy="1085850"/>
          </a:xfrm>
        </p:grpSpPr>
        <p:sp>
          <p:nvSpPr>
            <p:cNvPr id="214" name="원호 213">
              <a:extLst>
                <a:ext uri="{FF2B5EF4-FFF2-40B4-BE49-F238E27FC236}">
                  <a16:creationId xmlns:a16="http://schemas.microsoft.com/office/drawing/2014/main" id="{269627E7-3033-4B71-8C97-821486228E0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원호 214">
              <a:extLst>
                <a:ext uri="{FF2B5EF4-FFF2-40B4-BE49-F238E27FC236}">
                  <a16:creationId xmlns:a16="http://schemas.microsoft.com/office/drawing/2014/main" id="{5ED78C27-2CF5-4457-95FB-25361A10D5C0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DE8526F6-EEB3-4C0D-9F21-B79CED087FE1}"/>
              </a:ext>
            </a:extLst>
          </p:cNvPr>
          <p:cNvGrpSpPr/>
          <p:nvPr/>
        </p:nvGrpSpPr>
        <p:grpSpPr>
          <a:xfrm flipH="1">
            <a:off x="893063" y="4591050"/>
            <a:ext cx="297562" cy="543695"/>
            <a:chOff x="1905000" y="4200524"/>
            <a:chExt cx="1562100" cy="1085850"/>
          </a:xfrm>
        </p:grpSpPr>
        <p:sp>
          <p:nvSpPr>
            <p:cNvPr id="217" name="원호 216">
              <a:extLst>
                <a:ext uri="{FF2B5EF4-FFF2-40B4-BE49-F238E27FC236}">
                  <a16:creationId xmlns:a16="http://schemas.microsoft.com/office/drawing/2014/main" id="{F9ABFF4E-1674-4944-8A5D-DEAC693B1BDB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원호 217">
              <a:extLst>
                <a:ext uri="{FF2B5EF4-FFF2-40B4-BE49-F238E27FC236}">
                  <a16:creationId xmlns:a16="http://schemas.microsoft.com/office/drawing/2014/main" id="{4401B52C-CB85-428E-89E9-8C2F5CC3D2CD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951A23D6-07F2-40FD-A5E5-77D8F38A44A5}"/>
              </a:ext>
            </a:extLst>
          </p:cNvPr>
          <p:cNvGrpSpPr/>
          <p:nvPr/>
        </p:nvGrpSpPr>
        <p:grpSpPr>
          <a:xfrm>
            <a:off x="942976" y="4343400"/>
            <a:ext cx="361950" cy="474844"/>
            <a:chOff x="1905000" y="4200524"/>
            <a:chExt cx="1562100" cy="1085850"/>
          </a:xfrm>
        </p:grpSpPr>
        <p:sp>
          <p:nvSpPr>
            <p:cNvPr id="220" name="원호 219">
              <a:extLst>
                <a:ext uri="{FF2B5EF4-FFF2-40B4-BE49-F238E27FC236}">
                  <a16:creationId xmlns:a16="http://schemas.microsoft.com/office/drawing/2014/main" id="{FE4D4BF0-4A7C-4323-A35C-84728899BE88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원호 220">
              <a:extLst>
                <a:ext uri="{FF2B5EF4-FFF2-40B4-BE49-F238E27FC236}">
                  <a16:creationId xmlns:a16="http://schemas.microsoft.com/office/drawing/2014/main" id="{F9EBE449-49F6-4100-ABE8-2D25B4718900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12D6A55B-2F7A-41A5-AE4D-87D6C0FE5630}"/>
              </a:ext>
            </a:extLst>
          </p:cNvPr>
          <p:cNvGrpSpPr/>
          <p:nvPr/>
        </p:nvGrpSpPr>
        <p:grpSpPr>
          <a:xfrm>
            <a:off x="1219906" y="4828859"/>
            <a:ext cx="285750" cy="1514791"/>
            <a:chOff x="4362450" y="4857750"/>
            <a:chExt cx="285750" cy="304800"/>
          </a:xfrm>
        </p:grpSpPr>
        <p:cxnSp>
          <p:nvCxnSpPr>
            <p:cNvPr id="226" name="직선 연결선 225">
              <a:extLst>
                <a:ext uri="{FF2B5EF4-FFF2-40B4-BE49-F238E27FC236}">
                  <a16:creationId xmlns:a16="http://schemas.microsoft.com/office/drawing/2014/main" id="{6C823790-CCD2-4250-B800-6C0180CF7792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CBC2D88A-51E9-40F3-A965-40ACCB5885FD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화살표 연결선 227">
              <a:extLst>
                <a:ext uri="{FF2B5EF4-FFF2-40B4-BE49-F238E27FC236}">
                  <a16:creationId xmlns:a16="http://schemas.microsoft.com/office/drawing/2014/main" id="{E1E79496-4A6D-4A80-B5E5-AB2916A0F56B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B1239CDC-5342-4A07-81C2-65308269B9B2}"/>
              </a:ext>
            </a:extLst>
          </p:cNvPr>
          <p:cNvGrpSpPr/>
          <p:nvPr/>
        </p:nvGrpSpPr>
        <p:grpSpPr>
          <a:xfrm>
            <a:off x="1343731" y="5591176"/>
            <a:ext cx="285750" cy="733424"/>
            <a:chOff x="4362450" y="4857750"/>
            <a:chExt cx="285750" cy="304800"/>
          </a:xfrm>
        </p:grpSpPr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4604C89B-364B-47C0-B9AA-FCD19B65C684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>
              <a:extLst>
                <a:ext uri="{FF2B5EF4-FFF2-40B4-BE49-F238E27FC236}">
                  <a16:creationId xmlns:a16="http://schemas.microsoft.com/office/drawing/2014/main" id="{7468F4D5-2E5D-4EA9-9E3E-8597D336EB4C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직선 화살표 연결선 231">
              <a:extLst>
                <a:ext uri="{FF2B5EF4-FFF2-40B4-BE49-F238E27FC236}">
                  <a16:creationId xmlns:a16="http://schemas.microsoft.com/office/drawing/2014/main" id="{A8D3598B-2179-475C-A603-64181D458299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AEF4B1EC-DE02-4601-AED8-47C3454AC287}"/>
              </a:ext>
            </a:extLst>
          </p:cNvPr>
          <p:cNvSpPr txBox="1"/>
          <p:nvPr/>
        </p:nvSpPr>
        <p:spPr>
          <a:xfrm>
            <a:off x="615624" y="658100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1</a:t>
            </a:r>
            <a:r>
              <a:rPr lang="ko-KR" altLang="en-US" sz="1200"/>
              <a:t>년차</a:t>
            </a:r>
          </a:p>
        </p:txBody>
      </p: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F37423AE-D86A-4CF0-B6C3-1092172D6CA5}"/>
              </a:ext>
            </a:extLst>
          </p:cNvPr>
          <p:cNvGrpSpPr/>
          <p:nvPr/>
        </p:nvGrpSpPr>
        <p:grpSpPr>
          <a:xfrm flipH="1">
            <a:off x="912113" y="4943475"/>
            <a:ext cx="297562" cy="543695"/>
            <a:chOff x="1905000" y="4200524"/>
            <a:chExt cx="1562100" cy="1085850"/>
          </a:xfrm>
        </p:grpSpPr>
        <p:sp>
          <p:nvSpPr>
            <p:cNvPr id="236" name="원호 235">
              <a:extLst>
                <a:ext uri="{FF2B5EF4-FFF2-40B4-BE49-F238E27FC236}">
                  <a16:creationId xmlns:a16="http://schemas.microsoft.com/office/drawing/2014/main" id="{0DB84EDE-4D76-46E8-A092-2253E6C7FED4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원호 236">
              <a:extLst>
                <a:ext uri="{FF2B5EF4-FFF2-40B4-BE49-F238E27FC236}">
                  <a16:creationId xmlns:a16="http://schemas.microsoft.com/office/drawing/2014/main" id="{9008A060-8F4A-4006-9D0B-6EF0D4D87E0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BD61D0AA-8D28-49B3-84A1-6ED0594BC16B}"/>
              </a:ext>
            </a:extLst>
          </p:cNvPr>
          <p:cNvGrpSpPr/>
          <p:nvPr/>
        </p:nvGrpSpPr>
        <p:grpSpPr>
          <a:xfrm>
            <a:off x="990600" y="4791074"/>
            <a:ext cx="276930" cy="514849"/>
            <a:chOff x="1905000" y="4200524"/>
            <a:chExt cx="1562100" cy="1085850"/>
          </a:xfrm>
        </p:grpSpPr>
        <p:sp>
          <p:nvSpPr>
            <p:cNvPr id="239" name="원호 238">
              <a:extLst>
                <a:ext uri="{FF2B5EF4-FFF2-40B4-BE49-F238E27FC236}">
                  <a16:creationId xmlns:a16="http://schemas.microsoft.com/office/drawing/2014/main" id="{B87BFD2A-0A32-4DE5-8E00-4EACCD32A67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원호 239">
              <a:extLst>
                <a:ext uri="{FF2B5EF4-FFF2-40B4-BE49-F238E27FC236}">
                  <a16:creationId xmlns:a16="http://schemas.microsoft.com/office/drawing/2014/main" id="{5476DAAD-1685-420E-9D0A-851C7A7C01EF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B7F2C8EF-2BDA-4012-8524-FF3C035C829C}"/>
                  </a:ext>
                </a:extLst>
              </p:cNvPr>
              <p:cNvSpPr txBox="1"/>
              <p:nvPr/>
            </p:nvSpPr>
            <p:spPr>
              <a:xfrm>
                <a:off x="1610409" y="5518660"/>
                <a:ext cx="35484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B7F2C8EF-2BDA-4012-8524-FF3C035C8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09" y="5518660"/>
                <a:ext cx="354841" cy="153888"/>
              </a:xfrm>
              <a:prstGeom prst="rect">
                <a:avLst/>
              </a:prstGeom>
              <a:blipFill>
                <a:blip r:embed="rId7"/>
                <a:stretch>
                  <a:fillRect l="-5172" r="-8621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2" name="그림 241">
            <a:extLst>
              <a:ext uri="{FF2B5EF4-FFF2-40B4-BE49-F238E27FC236}">
                <a16:creationId xmlns:a16="http://schemas.microsoft.com/office/drawing/2014/main" id="{48C627BC-DD69-4AA8-BED5-D91256766B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097">
            <a:off x="693659" y="4439898"/>
            <a:ext cx="448552" cy="369937"/>
          </a:xfrm>
          <a:prstGeom prst="rect">
            <a:avLst/>
          </a:prstGeom>
        </p:spPr>
      </p:pic>
      <p:sp>
        <p:nvSpPr>
          <p:cNvPr id="243" name="원호 242">
            <a:extLst>
              <a:ext uri="{FF2B5EF4-FFF2-40B4-BE49-F238E27FC236}">
                <a16:creationId xmlns:a16="http://schemas.microsoft.com/office/drawing/2014/main" id="{ECE1D093-4C2F-43E2-89B9-1EF4864FB022}"/>
              </a:ext>
            </a:extLst>
          </p:cNvPr>
          <p:cNvSpPr/>
          <p:nvPr/>
        </p:nvSpPr>
        <p:spPr>
          <a:xfrm>
            <a:off x="3885103" y="5405861"/>
            <a:ext cx="169816" cy="202475"/>
          </a:xfrm>
          <a:prstGeom prst="arc">
            <a:avLst>
              <a:gd name="adj1" fmla="val 15632253"/>
              <a:gd name="adj2" fmla="val 11743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537D83A9-A238-4243-8385-A3E988CCC0F4}"/>
                  </a:ext>
                </a:extLst>
              </p:cNvPr>
              <p:cNvSpPr txBox="1"/>
              <p:nvPr/>
            </p:nvSpPr>
            <p:spPr>
              <a:xfrm>
                <a:off x="4043467" y="5300462"/>
                <a:ext cx="23403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537D83A9-A238-4243-8385-A3E988CC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467" y="5300462"/>
                <a:ext cx="234038" cy="153888"/>
              </a:xfrm>
              <a:prstGeom prst="rect">
                <a:avLst/>
              </a:prstGeom>
              <a:blipFill>
                <a:blip r:embed="rId9"/>
                <a:stretch>
                  <a:fillRect l="-10256" r="-12821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7" name="원호 246">
            <a:extLst>
              <a:ext uri="{FF2B5EF4-FFF2-40B4-BE49-F238E27FC236}">
                <a16:creationId xmlns:a16="http://schemas.microsoft.com/office/drawing/2014/main" id="{DCBAA5B5-CC5F-4D17-A395-6963AFFCFD87}"/>
              </a:ext>
            </a:extLst>
          </p:cNvPr>
          <p:cNvSpPr/>
          <p:nvPr/>
        </p:nvSpPr>
        <p:spPr>
          <a:xfrm rot="15746752">
            <a:off x="3625837" y="4962426"/>
            <a:ext cx="165542" cy="171056"/>
          </a:xfrm>
          <a:prstGeom prst="arc">
            <a:avLst>
              <a:gd name="adj1" fmla="val 15632253"/>
              <a:gd name="adj2" fmla="val 11743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7F11FC-FF99-45E6-B4AD-AA47200DA737}"/>
                  </a:ext>
                </a:extLst>
              </p:cNvPr>
              <p:cNvSpPr txBox="1"/>
              <p:nvPr/>
            </p:nvSpPr>
            <p:spPr>
              <a:xfrm>
                <a:off x="3505305" y="4862462"/>
                <a:ext cx="21159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9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altLang="ko-KR" sz="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90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7F11FC-FF99-45E6-B4AD-AA47200D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05" y="4862462"/>
                <a:ext cx="211596" cy="138499"/>
              </a:xfrm>
              <a:prstGeom prst="rect">
                <a:avLst/>
              </a:prstGeom>
              <a:blipFill>
                <a:blip r:embed="rId10"/>
                <a:stretch>
                  <a:fillRect l="-11429" r="-11429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E3383677-0DC3-404A-9850-E9A9E187455D}"/>
              </a:ext>
            </a:extLst>
          </p:cNvPr>
          <p:cNvGrpSpPr/>
          <p:nvPr/>
        </p:nvGrpSpPr>
        <p:grpSpPr>
          <a:xfrm flipH="1">
            <a:off x="4086224" y="3600450"/>
            <a:ext cx="57149" cy="191270"/>
            <a:chOff x="1905000" y="4200524"/>
            <a:chExt cx="1562100" cy="1085850"/>
          </a:xfrm>
        </p:grpSpPr>
        <p:sp>
          <p:nvSpPr>
            <p:cNvPr id="250" name="원호 249">
              <a:extLst>
                <a:ext uri="{FF2B5EF4-FFF2-40B4-BE49-F238E27FC236}">
                  <a16:creationId xmlns:a16="http://schemas.microsoft.com/office/drawing/2014/main" id="{C6B5FEAC-2B5D-4060-AE73-8D5ED605A623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원호 250">
              <a:extLst>
                <a:ext uri="{FF2B5EF4-FFF2-40B4-BE49-F238E27FC236}">
                  <a16:creationId xmlns:a16="http://schemas.microsoft.com/office/drawing/2014/main" id="{96518DEB-B179-43BF-B3B0-EDE24DAB68CF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2ABB0024-BF04-4954-8C9B-D8D4B3A574C7}"/>
              </a:ext>
            </a:extLst>
          </p:cNvPr>
          <p:cNvGrpSpPr/>
          <p:nvPr/>
        </p:nvGrpSpPr>
        <p:grpSpPr>
          <a:xfrm flipH="1">
            <a:off x="4057649" y="3838575"/>
            <a:ext cx="57149" cy="191270"/>
            <a:chOff x="1905000" y="4200524"/>
            <a:chExt cx="1562100" cy="1085850"/>
          </a:xfrm>
        </p:grpSpPr>
        <p:sp>
          <p:nvSpPr>
            <p:cNvPr id="256" name="원호 255">
              <a:extLst>
                <a:ext uri="{FF2B5EF4-FFF2-40B4-BE49-F238E27FC236}">
                  <a16:creationId xmlns:a16="http://schemas.microsoft.com/office/drawing/2014/main" id="{9056D4EC-4740-4104-BB00-EB4576D5A24C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원호 256">
              <a:extLst>
                <a:ext uri="{FF2B5EF4-FFF2-40B4-BE49-F238E27FC236}">
                  <a16:creationId xmlns:a16="http://schemas.microsoft.com/office/drawing/2014/main" id="{704C7CA6-75FD-45F3-BE74-B9024B13BF1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B7D16239-7315-4C7B-91E5-C57B5F5D8BBC}"/>
              </a:ext>
            </a:extLst>
          </p:cNvPr>
          <p:cNvGrpSpPr/>
          <p:nvPr/>
        </p:nvGrpSpPr>
        <p:grpSpPr>
          <a:xfrm>
            <a:off x="4067175" y="3676650"/>
            <a:ext cx="133350" cy="228600"/>
            <a:chOff x="1905000" y="4200524"/>
            <a:chExt cx="1562100" cy="1085850"/>
          </a:xfrm>
        </p:grpSpPr>
        <p:sp>
          <p:nvSpPr>
            <p:cNvPr id="259" name="원호 258">
              <a:extLst>
                <a:ext uri="{FF2B5EF4-FFF2-40B4-BE49-F238E27FC236}">
                  <a16:creationId xmlns:a16="http://schemas.microsoft.com/office/drawing/2014/main" id="{B75A5194-594F-4AC8-8283-99CE0DBCF3BE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원호 259">
              <a:extLst>
                <a:ext uri="{FF2B5EF4-FFF2-40B4-BE49-F238E27FC236}">
                  <a16:creationId xmlns:a16="http://schemas.microsoft.com/office/drawing/2014/main" id="{7065A9E1-A621-43FC-810E-6749D2357F61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FC3A42F4-6092-489C-9C5C-5C99CB1F2026}"/>
              </a:ext>
            </a:extLst>
          </p:cNvPr>
          <p:cNvGrpSpPr/>
          <p:nvPr/>
        </p:nvGrpSpPr>
        <p:grpSpPr>
          <a:xfrm>
            <a:off x="4086225" y="3381375"/>
            <a:ext cx="133350" cy="228600"/>
            <a:chOff x="1905000" y="4200524"/>
            <a:chExt cx="1562100" cy="1085850"/>
          </a:xfrm>
        </p:grpSpPr>
        <p:sp>
          <p:nvSpPr>
            <p:cNvPr id="262" name="원호 261">
              <a:extLst>
                <a:ext uri="{FF2B5EF4-FFF2-40B4-BE49-F238E27FC236}">
                  <a16:creationId xmlns:a16="http://schemas.microsoft.com/office/drawing/2014/main" id="{6423E9DB-7CA8-40E1-85C9-F491F89177DF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원호 262">
              <a:extLst>
                <a:ext uri="{FF2B5EF4-FFF2-40B4-BE49-F238E27FC236}">
                  <a16:creationId xmlns:a16="http://schemas.microsoft.com/office/drawing/2014/main" id="{C575F9A4-509C-48BD-9EAF-817230B9AB29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4" name="그룹 263">
            <a:extLst>
              <a:ext uri="{FF2B5EF4-FFF2-40B4-BE49-F238E27FC236}">
                <a16:creationId xmlns:a16="http://schemas.microsoft.com/office/drawing/2014/main" id="{1B104BC0-0E7E-44DD-8C9C-A65D1575EE8A}"/>
              </a:ext>
            </a:extLst>
          </p:cNvPr>
          <p:cNvGrpSpPr/>
          <p:nvPr/>
        </p:nvGrpSpPr>
        <p:grpSpPr>
          <a:xfrm>
            <a:off x="4038600" y="3952875"/>
            <a:ext cx="133350" cy="228600"/>
            <a:chOff x="1905000" y="4200524"/>
            <a:chExt cx="1562100" cy="1085850"/>
          </a:xfrm>
        </p:grpSpPr>
        <p:sp>
          <p:nvSpPr>
            <p:cNvPr id="265" name="원호 264">
              <a:extLst>
                <a:ext uri="{FF2B5EF4-FFF2-40B4-BE49-F238E27FC236}">
                  <a16:creationId xmlns:a16="http://schemas.microsoft.com/office/drawing/2014/main" id="{5E7DFC75-124C-47E9-AE84-B50E3B84DE8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원호 265">
              <a:extLst>
                <a:ext uri="{FF2B5EF4-FFF2-40B4-BE49-F238E27FC236}">
                  <a16:creationId xmlns:a16="http://schemas.microsoft.com/office/drawing/2014/main" id="{A390904B-108B-4081-AA6F-5A8607688FEA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7" name="그림 266">
            <a:extLst>
              <a:ext uri="{FF2B5EF4-FFF2-40B4-BE49-F238E27FC236}">
                <a16:creationId xmlns:a16="http://schemas.microsoft.com/office/drawing/2014/main" id="{42F908E3-0E3D-4B42-B434-7C617BB72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097">
            <a:off x="3770234" y="3430249"/>
            <a:ext cx="448552" cy="369937"/>
          </a:xfrm>
          <a:prstGeom prst="rect">
            <a:avLst/>
          </a:prstGeom>
        </p:spPr>
      </p:pic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37D3BB0A-3952-4BF0-8869-FDBF50AF54F3}"/>
              </a:ext>
            </a:extLst>
          </p:cNvPr>
          <p:cNvGrpSpPr/>
          <p:nvPr/>
        </p:nvGrpSpPr>
        <p:grpSpPr>
          <a:xfrm>
            <a:off x="4375503" y="3343275"/>
            <a:ext cx="285750" cy="1209676"/>
            <a:chOff x="4362450" y="4857750"/>
            <a:chExt cx="285750" cy="304800"/>
          </a:xfrm>
        </p:grpSpPr>
        <p:cxnSp>
          <p:nvCxnSpPr>
            <p:cNvPr id="269" name="직선 연결선 268">
              <a:extLst>
                <a:ext uri="{FF2B5EF4-FFF2-40B4-BE49-F238E27FC236}">
                  <a16:creationId xmlns:a16="http://schemas.microsoft.com/office/drawing/2014/main" id="{0D98A269-02DD-4E1E-9D3D-8086F954275F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직선 연결선 269">
              <a:extLst>
                <a:ext uri="{FF2B5EF4-FFF2-40B4-BE49-F238E27FC236}">
                  <a16:creationId xmlns:a16="http://schemas.microsoft.com/office/drawing/2014/main" id="{698763E7-FE9C-481C-A6A4-783B5FED21A0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직선 화살표 연결선 270">
              <a:extLst>
                <a:ext uri="{FF2B5EF4-FFF2-40B4-BE49-F238E27FC236}">
                  <a16:creationId xmlns:a16="http://schemas.microsoft.com/office/drawing/2014/main" id="{71C9BC4E-66A2-47B8-B75E-6203B2081872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그룹 271">
            <a:extLst>
              <a:ext uri="{FF2B5EF4-FFF2-40B4-BE49-F238E27FC236}">
                <a16:creationId xmlns:a16="http://schemas.microsoft.com/office/drawing/2014/main" id="{F13A5439-9808-4570-9B9A-7F4EB04F33FE}"/>
              </a:ext>
            </a:extLst>
          </p:cNvPr>
          <p:cNvGrpSpPr/>
          <p:nvPr/>
        </p:nvGrpSpPr>
        <p:grpSpPr>
          <a:xfrm>
            <a:off x="4566003" y="3343275"/>
            <a:ext cx="285750" cy="390525"/>
            <a:chOff x="4362450" y="4857750"/>
            <a:chExt cx="285750" cy="304800"/>
          </a:xfrm>
        </p:grpSpPr>
        <p:cxnSp>
          <p:nvCxnSpPr>
            <p:cNvPr id="273" name="직선 연결선 272">
              <a:extLst>
                <a:ext uri="{FF2B5EF4-FFF2-40B4-BE49-F238E27FC236}">
                  <a16:creationId xmlns:a16="http://schemas.microsoft.com/office/drawing/2014/main" id="{ACFEB8CD-A2FC-471D-A163-9376D815DF3D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직선 연결선 273">
              <a:extLst>
                <a:ext uri="{FF2B5EF4-FFF2-40B4-BE49-F238E27FC236}">
                  <a16:creationId xmlns:a16="http://schemas.microsoft.com/office/drawing/2014/main" id="{2FB5241E-2FC0-4C91-93DA-DF62C11299CE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직선 화살표 연결선 274">
              <a:extLst>
                <a:ext uri="{FF2B5EF4-FFF2-40B4-BE49-F238E27FC236}">
                  <a16:creationId xmlns:a16="http://schemas.microsoft.com/office/drawing/2014/main" id="{3A7FF64F-7B39-43CE-BC03-CF94909F4C3C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2C4B24B-EBC4-4FAF-90A4-8B1FB8D6A856}"/>
                  </a:ext>
                </a:extLst>
              </p:cNvPr>
              <p:cNvSpPr txBox="1"/>
              <p:nvPr/>
            </p:nvSpPr>
            <p:spPr>
              <a:xfrm>
                <a:off x="4527881" y="3849668"/>
                <a:ext cx="11644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2C4B24B-EBC4-4FAF-90A4-8B1FB8D6A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81" y="3849668"/>
                <a:ext cx="116442" cy="153888"/>
              </a:xfrm>
              <a:prstGeom prst="rect">
                <a:avLst/>
              </a:prstGeom>
              <a:blipFill>
                <a:blip r:embed="rId11"/>
                <a:stretch>
                  <a:fillRect l="-21053" r="-15789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FB052381-FC30-4954-98CC-306416C50FF4}"/>
                  </a:ext>
                </a:extLst>
              </p:cNvPr>
              <p:cNvSpPr txBox="1"/>
              <p:nvPr/>
            </p:nvSpPr>
            <p:spPr>
              <a:xfrm>
                <a:off x="4727906" y="3449618"/>
                <a:ext cx="24949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FB052381-FC30-4954-98CC-306416C50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06" y="3449618"/>
                <a:ext cx="249492" cy="153888"/>
              </a:xfrm>
              <a:prstGeom prst="rect">
                <a:avLst/>
              </a:prstGeom>
              <a:blipFill>
                <a:blip r:embed="rId12"/>
                <a:stretch>
                  <a:fillRect l="-9756" r="-9756" b="-3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A9BAE0FE-A31A-474F-929F-FCB5E2E2EC04}"/>
              </a:ext>
            </a:extLst>
          </p:cNvPr>
          <p:cNvGrpSpPr/>
          <p:nvPr/>
        </p:nvGrpSpPr>
        <p:grpSpPr>
          <a:xfrm rot="4820368">
            <a:off x="4391025" y="5391150"/>
            <a:ext cx="133350" cy="228600"/>
            <a:chOff x="1905000" y="4200524"/>
            <a:chExt cx="1562100" cy="1085850"/>
          </a:xfrm>
        </p:grpSpPr>
        <p:sp>
          <p:nvSpPr>
            <p:cNvPr id="279" name="원호 278">
              <a:extLst>
                <a:ext uri="{FF2B5EF4-FFF2-40B4-BE49-F238E27FC236}">
                  <a16:creationId xmlns:a16="http://schemas.microsoft.com/office/drawing/2014/main" id="{EE841F99-8846-4C05-ADB1-7BD9F6DBA5EC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0" name="원호 279">
              <a:extLst>
                <a:ext uri="{FF2B5EF4-FFF2-40B4-BE49-F238E27FC236}">
                  <a16:creationId xmlns:a16="http://schemas.microsoft.com/office/drawing/2014/main" id="{DC34C56F-4C33-44DE-BFA5-1B6854AF5DCA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7" name="그룹 286">
            <a:extLst>
              <a:ext uri="{FF2B5EF4-FFF2-40B4-BE49-F238E27FC236}">
                <a16:creationId xmlns:a16="http://schemas.microsoft.com/office/drawing/2014/main" id="{1AE15839-37E1-4586-BE6D-FEE22722D37D}"/>
              </a:ext>
            </a:extLst>
          </p:cNvPr>
          <p:cNvGrpSpPr/>
          <p:nvPr/>
        </p:nvGrpSpPr>
        <p:grpSpPr>
          <a:xfrm rot="2041143" flipH="1">
            <a:off x="4429123" y="5238749"/>
            <a:ext cx="57149" cy="191270"/>
            <a:chOff x="1905000" y="4200524"/>
            <a:chExt cx="1562100" cy="1085850"/>
          </a:xfrm>
        </p:grpSpPr>
        <p:sp>
          <p:nvSpPr>
            <p:cNvPr id="288" name="원호 287">
              <a:extLst>
                <a:ext uri="{FF2B5EF4-FFF2-40B4-BE49-F238E27FC236}">
                  <a16:creationId xmlns:a16="http://schemas.microsoft.com/office/drawing/2014/main" id="{5EB31BA8-8D73-43D4-B93C-D04C8094A2E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원호 288">
              <a:extLst>
                <a:ext uri="{FF2B5EF4-FFF2-40B4-BE49-F238E27FC236}">
                  <a16:creationId xmlns:a16="http://schemas.microsoft.com/office/drawing/2014/main" id="{EAEB6D06-A1D7-488E-B226-1B2A12CBF14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0" name="그룹 289">
            <a:extLst>
              <a:ext uri="{FF2B5EF4-FFF2-40B4-BE49-F238E27FC236}">
                <a16:creationId xmlns:a16="http://schemas.microsoft.com/office/drawing/2014/main" id="{9447EA0C-6E05-4FE8-9F89-D9C47C419E86}"/>
              </a:ext>
            </a:extLst>
          </p:cNvPr>
          <p:cNvGrpSpPr/>
          <p:nvPr/>
        </p:nvGrpSpPr>
        <p:grpSpPr>
          <a:xfrm rot="4820368">
            <a:off x="4619625" y="5267324"/>
            <a:ext cx="133350" cy="228600"/>
            <a:chOff x="1905000" y="4200524"/>
            <a:chExt cx="1562100" cy="1085850"/>
          </a:xfrm>
        </p:grpSpPr>
        <p:sp>
          <p:nvSpPr>
            <p:cNvPr id="291" name="원호 290">
              <a:extLst>
                <a:ext uri="{FF2B5EF4-FFF2-40B4-BE49-F238E27FC236}">
                  <a16:creationId xmlns:a16="http://schemas.microsoft.com/office/drawing/2014/main" id="{DA9B4F68-5084-41F2-B7FB-D4DE9ED612C9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원호 291">
              <a:extLst>
                <a:ext uri="{FF2B5EF4-FFF2-40B4-BE49-F238E27FC236}">
                  <a16:creationId xmlns:a16="http://schemas.microsoft.com/office/drawing/2014/main" id="{E9F67223-0A59-4D48-8D3D-E4B73F973074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3" name="그룹 292">
            <a:extLst>
              <a:ext uri="{FF2B5EF4-FFF2-40B4-BE49-F238E27FC236}">
                <a16:creationId xmlns:a16="http://schemas.microsoft.com/office/drawing/2014/main" id="{0F3523E6-A088-4FAC-AC1C-C109D1D4687D}"/>
              </a:ext>
            </a:extLst>
          </p:cNvPr>
          <p:cNvGrpSpPr/>
          <p:nvPr/>
        </p:nvGrpSpPr>
        <p:grpSpPr>
          <a:xfrm rot="870545" flipH="1">
            <a:off x="4610098" y="5067298"/>
            <a:ext cx="57149" cy="191270"/>
            <a:chOff x="1905000" y="4200524"/>
            <a:chExt cx="1562100" cy="1085850"/>
          </a:xfrm>
        </p:grpSpPr>
        <p:sp>
          <p:nvSpPr>
            <p:cNvPr id="294" name="원호 293">
              <a:extLst>
                <a:ext uri="{FF2B5EF4-FFF2-40B4-BE49-F238E27FC236}">
                  <a16:creationId xmlns:a16="http://schemas.microsoft.com/office/drawing/2014/main" id="{1D0EB575-7063-472B-84AE-746C71048A8D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원호 294">
              <a:extLst>
                <a:ext uri="{FF2B5EF4-FFF2-40B4-BE49-F238E27FC236}">
                  <a16:creationId xmlns:a16="http://schemas.microsoft.com/office/drawing/2014/main" id="{0BADF4A2-3F89-4415-862B-809655D14BAE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26D2762E-98B4-4F86-8112-6B8B1082AFE4}"/>
              </a:ext>
            </a:extLst>
          </p:cNvPr>
          <p:cNvGrpSpPr/>
          <p:nvPr/>
        </p:nvGrpSpPr>
        <p:grpSpPr>
          <a:xfrm rot="18971203" flipH="1">
            <a:off x="3278747" y="4971531"/>
            <a:ext cx="230538" cy="117573"/>
            <a:chOff x="1905000" y="4200524"/>
            <a:chExt cx="1562100" cy="1085850"/>
          </a:xfrm>
        </p:grpSpPr>
        <p:sp>
          <p:nvSpPr>
            <p:cNvPr id="300" name="원호 299">
              <a:extLst>
                <a:ext uri="{FF2B5EF4-FFF2-40B4-BE49-F238E27FC236}">
                  <a16:creationId xmlns:a16="http://schemas.microsoft.com/office/drawing/2014/main" id="{038F02FF-6D43-4434-B18F-A128B4D7F51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원호 300">
              <a:extLst>
                <a:ext uri="{FF2B5EF4-FFF2-40B4-BE49-F238E27FC236}">
                  <a16:creationId xmlns:a16="http://schemas.microsoft.com/office/drawing/2014/main" id="{949E71FD-8BC2-427B-9D1C-4368BB336B1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727DC28F-2674-45E9-8F47-D97505116D50}"/>
              </a:ext>
            </a:extLst>
          </p:cNvPr>
          <p:cNvGrpSpPr/>
          <p:nvPr/>
        </p:nvGrpSpPr>
        <p:grpSpPr>
          <a:xfrm rot="21140525">
            <a:off x="3276601" y="4743450"/>
            <a:ext cx="133350" cy="228600"/>
            <a:chOff x="1905000" y="4200524"/>
            <a:chExt cx="1562100" cy="1085850"/>
          </a:xfrm>
        </p:grpSpPr>
        <p:sp>
          <p:nvSpPr>
            <p:cNvPr id="303" name="원호 302">
              <a:extLst>
                <a:ext uri="{FF2B5EF4-FFF2-40B4-BE49-F238E27FC236}">
                  <a16:creationId xmlns:a16="http://schemas.microsoft.com/office/drawing/2014/main" id="{FE61A04A-903B-4FFC-8448-7E62E19F23C0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4" name="원호 303">
              <a:extLst>
                <a:ext uri="{FF2B5EF4-FFF2-40B4-BE49-F238E27FC236}">
                  <a16:creationId xmlns:a16="http://schemas.microsoft.com/office/drawing/2014/main" id="{6DA085B4-BB32-453B-846B-DA7E16BFC78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5" name="그룹 304">
            <a:extLst>
              <a:ext uri="{FF2B5EF4-FFF2-40B4-BE49-F238E27FC236}">
                <a16:creationId xmlns:a16="http://schemas.microsoft.com/office/drawing/2014/main" id="{47C39C11-1DD1-46B6-8A9D-DB57F96686D0}"/>
              </a:ext>
            </a:extLst>
          </p:cNvPr>
          <p:cNvGrpSpPr/>
          <p:nvPr/>
        </p:nvGrpSpPr>
        <p:grpSpPr>
          <a:xfrm rot="21140525">
            <a:off x="3371851" y="4819650"/>
            <a:ext cx="133350" cy="228600"/>
            <a:chOff x="1905000" y="4200524"/>
            <a:chExt cx="1562100" cy="1085850"/>
          </a:xfrm>
        </p:grpSpPr>
        <p:sp>
          <p:nvSpPr>
            <p:cNvPr id="306" name="원호 305">
              <a:extLst>
                <a:ext uri="{FF2B5EF4-FFF2-40B4-BE49-F238E27FC236}">
                  <a16:creationId xmlns:a16="http://schemas.microsoft.com/office/drawing/2014/main" id="{37F402B8-240F-4FDE-9799-A9286B2A800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" name="원호 306">
              <a:extLst>
                <a:ext uri="{FF2B5EF4-FFF2-40B4-BE49-F238E27FC236}">
                  <a16:creationId xmlns:a16="http://schemas.microsoft.com/office/drawing/2014/main" id="{8E201908-7725-42CF-AF51-276F85EC8D2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8" name="그룹 307">
            <a:extLst>
              <a:ext uri="{FF2B5EF4-FFF2-40B4-BE49-F238E27FC236}">
                <a16:creationId xmlns:a16="http://schemas.microsoft.com/office/drawing/2014/main" id="{D4C7D54C-6A70-47F1-B802-F8E65C3E76AB}"/>
              </a:ext>
            </a:extLst>
          </p:cNvPr>
          <p:cNvGrpSpPr/>
          <p:nvPr/>
        </p:nvGrpSpPr>
        <p:grpSpPr>
          <a:xfrm rot="18971203" flipH="1">
            <a:off x="3116822" y="4866756"/>
            <a:ext cx="230538" cy="117573"/>
            <a:chOff x="1905000" y="4200524"/>
            <a:chExt cx="1562100" cy="1085850"/>
          </a:xfrm>
        </p:grpSpPr>
        <p:sp>
          <p:nvSpPr>
            <p:cNvPr id="309" name="원호 308">
              <a:extLst>
                <a:ext uri="{FF2B5EF4-FFF2-40B4-BE49-F238E27FC236}">
                  <a16:creationId xmlns:a16="http://schemas.microsoft.com/office/drawing/2014/main" id="{C3AB4C5D-377F-4D41-9B8B-81B220968E9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원호 309">
              <a:extLst>
                <a:ext uri="{FF2B5EF4-FFF2-40B4-BE49-F238E27FC236}">
                  <a16:creationId xmlns:a16="http://schemas.microsoft.com/office/drawing/2014/main" id="{7BA6E8EC-061A-4E4F-A9CD-260B0C65ED74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40250E18-2559-42A7-8D6F-3573F0D9C2E5}"/>
              </a:ext>
            </a:extLst>
          </p:cNvPr>
          <p:cNvGrpSpPr/>
          <p:nvPr/>
        </p:nvGrpSpPr>
        <p:grpSpPr>
          <a:xfrm rot="21140525">
            <a:off x="3133726" y="4610100"/>
            <a:ext cx="133350" cy="228600"/>
            <a:chOff x="1905000" y="4200524"/>
            <a:chExt cx="1562100" cy="1085850"/>
          </a:xfrm>
        </p:grpSpPr>
        <p:sp>
          <p:nvSpPr>
            <p:cNvPr id="312" name="원호 311">
              <a:extLst>
                <a:ext uri="{FF2B5EF4-FFF2-40B4-BE49-F238E27FC236}">
                  <a16:creationId xmlns:a16="http://schemas.microsoft.com/office/drawing/2014/main" id="{CC6F5B23-CF73-4446-8515-D140204601D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3" name="원호 312">
              <a:extLst>
                <a:ext uri="{FF2B5EF4-FFF2-40B4-BE49-F238E27FC236}">
                  <a16:creationId xmlns:a16="http://schemas.microsoft.com/office/drawing/2014/main" id="{10027EBC-1041-44A2-B985-C2939C7C82E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4" name="그림 313">
            <a:extLst>
              <a:ext uri="{FF2B5EF4-FFF2-40B4-BE49-F238E27FC236}">
                <a16:creationId xmlns:a16="http://schemas.microsoft.com/office/drawing/2014/main" id="{49396154-C6AA-4E93-B5F6-554D5DCCB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7464">
            <a:off x="2836783" y="4782799"/>
            <a:ext cx="448552" cy="369937"/>
          </a:xfrm>
          <a:prstGeom prst="rect">
            <a:avLst/>
          </a:prstGeom>
        </p:spPr>
      </p:pic>
      <p:pic>
        <p:nvPicPr>
          <p:cNvPr id="315" name="그림 314">
            <a:extLst>
              <a:ext uri="{FF2B5EF4-FFF2-40B4-BE49-F238E27FC236}">
                <a16:creationId xmlns:a16="http://schemas.microsoft.com/office/drawing/2014/main" id="{DB8A3E24-527A-4B8F-AE71-5421F6F6F2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5892" flipV="1">
            <a:off x="4579858" y="5152735"/>
            <a:ext cx="485415" cy="400339"/>
          </a:xfrm>
          <a:prstGeom prst="rect">
            <a:avLst/>
          </a:prstGeom>
        </p:spPr>
      </p:pic>
      <p:grpSp>
        <p:nvGrpSpPr>
          <p:cNvPr id="317" name="그룹 316">
            <a:extLst>
              <a:ext uri="{FF2B5EF4-FFF2-40B4-BE49-F238E27FC236}">
                <a16:creationId xmlns:a16="http://schemas.microsoft.com/office/drawing/2014/main" id="{C951350E-736C-461A-9566-F819D2D80B94}"/>
              </a:ext>
            </a:extLst>
          </p:cNvPr>
          <p:cNvGrpSpPr/>
          <p:nvPr/>
        </p:nvGrpSpPr>
        <p:grpSpPr>
          <a:xfrm rot="2041143" flipH="1">
            <a:off x="4248148" y="5305423"/>
            <a:ext cx="57149" cy="191270"/>
            <a:chOff x="1905000" y="4200524"/>
            <a:chExt cx="1562100" cy="1085850"/>
          </a:xfrm>
        </p:grpSpPr>
        <p:sp>
          <p:nvSpPr>
            <p:cNvPr id="318" name="원호 317">
              <a:extLst>
                <a:ext uri="{FF2B5EF4-FFF2-40B4-BE49-F238E27FC236}">
                  <a16:creationId xmlns:a16="http://schemas.microsoft.com/office/drawing/2014/main" id="{3AD58FB9-45FE-4ED1-9407-1A57317D71E5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9" name="원호 318">
              <a:extLst>
                <a:ext uri="{FF2B5EF4-FFF2-40B4-BE49-F238E27FC236}">
                  <a16:creationId xmlns:a16="http://schemas.microsoft.com/office/drawing/2014/main" id="{4243E2D1-150C-4AC1-BEA4-9A65BCA38DE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0" name="그룹 319">
            <a:extLst>
              <a:ext uri="{FF2B5EF4-FFF2-40B4-BE49-F238E27FC236}">
                <a16:creationId xmlns:a16="http://schemas.microsoft.com/office/drawing/2014/main" id="{BD3498C4-4920-49FE-B666-7528A8571081}"/>
              </a:ext>
            </a:extLst>
          </p:cNvPr>
          <p:cNvGrpSpPr/>
          <p:nvPr/>
        </p:nvGrpSpPr>
        <p:grpSpPr>
          <a:xfrm rot="18971203" flipH="1">
            <a:off x="3393047" y="5047731"/>
            <a:ext cx="230538" cy="117573"/>
            <a:chOff x="1905000" y="4200524"/>
            <a:chExt cx="1562100" cy="1085850"/>
          </a:xfrm>
        </p:grpSpPr>
        <p:sp>
          <p:nvSpPr>
            <p:cNvPr id="321" name="원호 320">
              <a:extLst>
                <a:ext uri="{FF2B5EF4-FFF2-40B4-BE49-F238E27FC236}">
                  <a16:creationId xmlns:a16="http://schemas.microsoft.com/office/drawing/2014/main" id="{02277CB4-CE28-413F-965F-28048F9424BE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2" name="원호 321">
              <a:extLst>
                <a:ext uri="{FF2B5EF4-FFF2-40B4-BE49-F238E27FC236}">
                  <a16:creationId xmlns:a16="http://schemas.microsoft.com/office/drawing/2014/main" id="{6B97C493-6A79-424F-A2F8-F0A5C1BFDF50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3" name="그룹 232">
            <a:extLst>
              <a:ext uri="{FF2B5EF4-FFF2-40B4-BE49-F238E27FC236}">
                <a16:creationId xmlns:a16="http://schemas.microsoft.com/office/drawing/2014/main" id="{716B3D19-4CE2-4BD1-A089-AE82529E8A69}"/>
              </a:ext>
            </a:extLst>
          </p:cNvPr>
          <p:cNvGrpSpPr/>
          <p:nvPr/>
        </p:nvGrpSpPr>
        <p:grpSpPr>
          <a:xfrm>
            <a:off x="3203928" y="6503958"/>
            <a:ext cx="1695450" cy="142875"/>
            <a:chOff x="1809750" y="6257925"/>
            <a:chExt cx="1695450" cy="142875"/>
          </a:xfrm>
        </p:grpSpPr>
        <p:cxnSp>
          <p:nvCxnSpPr>
            <p:cNvPr id="252" name="직선 연결선 251">
              <a:extLst>
                <a:ext uri="{FF2B5EF4-FFF2-40B4-BE49-F238E27FC236}">
                  <a16:creationId xmlns:a16="http://schemas.microsoft.com/office/drawing/2014/main" id="{CE45D0ED-D8F3-4BB9-91B1-9A51ACD03E45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FFB213E-DA7C-40BA-97C7-0BF6DBB581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직선 연결선 253">
              <a:extLst>
                <a:ext uri="{FF2B5EF4-FFF2-40B4-BE49-F238E27FC236}">
                  <a16:creationId xmlns:a16="http://schemas.microsoft.com/office/drawing/2014/main" id="{17C18FA9-89CE-4380-AEFF-48A215076D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직선 연결선 280">
              <a:extLst>
                <a:ext uri="{FF2B5EF4-FFF2-40B4-BE49-F238E27FC236}">
                  <a16:creationId xmlns:a16="http://schemas.microsoft.com/office/drawing/2014/main" id="{A2CDF81E-1D1D-4EFE-AA86-992A72AAC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직선 연결선 281">
              <a:extLst>
                <a:ext uri="{FF2B5EF4-FFF2-40B4-BE49-F238E27FC236}">
                  <a16:creationId xmlns:a16="http://schemas.microsoft.com/office/drawing/2014/main" id="{8C1C16AF-3291-4FAC-ADD5-EAF2E61B81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직선 연결선 282">
              <a:extLst>
                <a:ext uri="{FF2B5EF4-FFF2-40B4-BE49-F238E27FC236}">
                  <a16:creationId xmlns:a16="http://schemas.microsoft.com/office/drawing/2014/main" id="{C42DB059-05EC-4985-821B-477D85FA5B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직선 연결선 283">
              <a:extLst>
                <a:ext uri="{FF2B5EF4-FFF2-40B4-BE49-F238E27FC236}">
                  <a16:creationId xmlns:a16="http://schemas.microsoft.com/office/drawing/2014/main" id="{1E067C6A-39C6-44E0-9CD5-A24A78436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직선 연결선 284">
              <a:extLst>
                <a:ext uri="{FF2B5EF4-FFF2-40B4-BE49-F238E27FC236}">
                  <a16:creationId xmlns:a16="http://schemas.microsoft.com/office/drawing/2014/main" id="{96013E66-3112-48B5-A236-524C15E6C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직선 연결선 285">
              <a:extLst>
                <a:ext uri="{FF2B5EF4-FFF2-40B4-BE49-F238E27FC236}">
                  <a16:creationId xmlns:a16="http://schemas.microsoft.com/office/drawing/2014/main" id="{5AD810F1-B6F1-4B08-8ADA-D943DD72BB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연결선 295">
              <a:extLst>
                <a:ext uri="{FF2B5EF4-FFF2-40B4-BE49-F238E27FC236}">
                  <a16:creationId xmlns:a16="http://schemas.microsoft.com/office/drawing/2014/main" id="{6763A718-F0D8-4ECA-9523-F3622DA12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직선 연결선 296">
              <a:extLst>
                <a:ext uri="{FF2B5EF4-FFF2-40B4-BE49-F238E27FC236}">
                  <a16:creationId xmlns:a16="http://schemas.microsoft.com/office/drawing/2014/main" id="{3B36843D-324B-4245-BC31-02CA5E8D9E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직선 연결선 297">
              <a:extLst>
                <a:ext uri="{FF2B5EF4-FFF2-40B4-BE49-F238E27FC236}">
                  <a16:creationId xmlns:a16="http://schemas.microsoft.com/office/drawing/2014/main" id="{06B89344-3036-4759-8618-125C42B04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직선 연결선 315">
              <a:extLst>
                <a:ext uri="{FF2B5EF4-FFF2-40B4-BE49-F238E27FC236}">
                  <a16:creationId xmlns:a16="http://schemas.microsoft.com/office/drawing/2014/main" id="{BEA50657-69AE-4CB6-92E3-975746554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직선 연결선 322">
              <a:extLst>
                <a:ext uri="{FF2B5EF4-FFF2-40B4-BE49-F238E27FC236}">
                  <a16:creationId xmlns:a16="http://schemas.microsoft.com/office/drawing/2014/main" id="{9E7AA799-4967-4D06-9231-54E177237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직선 연결선 323">
              <a:extLst>
                <a:ext uri="{FF2B5EF4-FFF2-40B4-BE49-F238E27FC236}">
                  <a16:creationId xmlns:a16="http://schemas.microsoft.com/office/drawing/2014/main" id="{4EBEA3A6-B6E2-4286-9FED-7A2274A63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직선 연결선 324">
              <a:extLst>
                <a:ext uri="{FF2B5EF4-FFF2-40B4-BE49-F238E27FC236}">
                  <a16:creationId xmlns:a16="http://schemas.microsoft.com/office/drawing/2014/main" id="{73366C70-5ADA-4A70-BCD9-7186EF7BD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6" name="직선 연결선 325">
            <a:extLst>
              <a:ext uri="{FF2B5EF4-FFF2-40B4-BE49-F238E27FC236}">
                <a16:creationId xmlns:a16="http://schemas.microsoft.com/office/drawing/2014/main" id="{88D023B3-FDAD-40A4-9DF8-696342A9488A}"/>
              </a:ext>
            </a:extLst>
          </p:cNvPr>
          <p:cNvCxnSpPr>
            <a:cxnSpLocks/>
          </p:cNvCxnSpPr>
          <p:nvPr/>
        </p:nvCxnSpPr>
        <p:spPr>
          <a:xfrm flipV="1">
            <a:off x="3765903" y="6399183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0B665C0A-A735-4C68-8B8A-A2D2D1477934}"/>
                  </a:ext>
                </a:extLst>
              </p:cNvPr>
              <p:cNvSpPr txBox="1"/>
              <p:nvPr/>
            </p:nvSpPr>
            <p:spPr>
              <a:xfrm>
                <a:off x="4184981" y="4945043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0B665C0A-A735-4C68-8B8A-A2D2D1477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81" y="4945043"/>
                <a:ext cx="587277" cy="153888"/>
              </a:xfrm>
              <a:prstGeom prst="rect">
                <a:avLst/>
              </a:prstGeom>
              <a:blipFill>
                <a:blip r:embed="rId4"/>
                <a:stretch>
                  <a:fillRect l="-4167" r="-4167" b="-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" name="자유형: 도형 327">
            <a:extLst>
              <a:ext uri="{FF2B5EF4-FFF2-40B4-BE49-F238E27FC236}">
                <a16:creationId xmlns:a16="http://schemas.microsoft.com/office/drawing/2014/main" id="{8A12CEFE-2019-4466-AF22-C8D52AB791F8}"/>
              </a:ext>
            </a:extLst>
          </p:cNvPr>
          <p:cNvSpPr/>
          <p:nvPr/>
        </p:nvSpPr>
        <p:spPr>
          <a:xfrm>
            <a:off x="3756378" y="4569839"/>
            <a:ext cx="342900" cy="1934119"/>
          </a:xfrm>
          <a:custGeom>
            <a:avLst/>
            <a:gdLst>
              <a:gd name="connsiteX0" fmla="*/ 0 w 342900"/>
              <a:gd name="connsiteY0" fmla="*/ 1752600 h 1752600"/>
              <a:gd name="connsiteX1" fmla="*/ 0 w 342900"/>
              <a:gd name="connsiteY1" fmla="*/ 1752600 h 1752600"/>
              <a:gd name="connsiteX2" fmla="*/ 47625 w 342900"/>
              <a:gd name="connsiteY2" fmla="*/ 1685925 h 1752600"/>
              <a:gd name="connsiteX3" fmla="*/ 104775 w 342900"/>
              <a:gd name="connsiteY3" fmla="*/ 1638300 h 1752600"/>
              <a:gd name="connsiteX4" fmla="*/ 161925 w 342900"/>
              <a:gd name="connsiteY4" fmla="*/ 314325 h 1752600"/>
              <a:gd name="connsiteX5" fmla="*/ 238125 w 342900"/>
              <a:gd name="connsiteY5" fmla="*/ 0 h 1752600"/>
              <a:gd name="connsiteX6" fmla="*/ 342900 w 342900"/>
              <a:gd name="connsiteY6" fmla="*/ 0 h 1752600"/>
              <a:gd name="connsiteX7" fmla="*/ 304800 w 342900"/>
              <a:gd name="connsiteY7" fmla="*/ 1733550 h 1752600"/>
              <a:gd name="connsiteX8" fmla="*/ 0 w 342900"/>
              <a:gd name="connsiteY8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1752600">
                <a:moveTo>
                  <a:pt x="0" y="1752600"/>
                </a:moveTo>
                <a:lnTo>
                  <a:pt x="0" y="1752600"/>
                </a:lnTo>
                <a:lnTo>
                  <a:pt x="47625" y="1685925"/>
                </a:lnTo>
                <a:lnTo>
                  <a:pt x="104775" y="1638300"/>
                </a:lnTo>
                <a:lnTo>
                  <a:pt x="161925" y="314325"/>
                </a:lnTo>
                <a:lnTo>
                  <a:pt x="238125" y="0"/>
                </a:lnTo>
                <a:lnTo>
                  <a:pt x="342900" y="0"/>
                </a:lnTo>
                <a:lnTo>
                  <a:pt x="304800" y="1733550"/>
                </a:lnTo>
                <a:lnTo>
                  <a:pt x="0" y="1752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EDF58586-9CAE-4788-B1D0-D6595BA6088E}"/>
              </a:ext>
            </a:extLst>
          </p:cNvPr>
          <p:cNvGrpSpPr/>
          <p:nvPr/>
        </p:nvGrpSpPr>
        <p:grpSpPr>
          <a:xfrm>
            <a:off x="3289653" y="4665632"/>
            <a:ext cx="1562100" cy="1085850"/>
            <a:chOff x="1905000" y="4200524"/>
            <a:chExt cx="1562100" cy="1085850"/>
          </a:xfrm>
        </p:grpSpPr>
        <p:sp>
          <p:nvSpPr>
            <p:cNvPr id="330" name="원호 329">
              <a:extLst>
                <a:ext uri="{FF2B5EF4-FFF2-40B4-BE49-F238E27FC236}">
                  <a16:creationId xmlns:a16="http://schemas.microsoft.com/office/drawing/2014/main" id="{F38B39F1-DE12-4420-8FF8-FB7DA16FE022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1" name="원호 330">
              <a:extLst>
                <a:ext uri="{FF2B5EF4-FFF2-40B4-BE49-F238E27FC236}">
                  <a16:creationId xmlns:a16="http://schemas.microsoft.com/office/drawing/2014/main" id="{3CB82AD8-0B60-4EDF-8D27-6195BF90F61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2" name="그룹 331">
            <a:extLst>
              <a:ext uri="{FF2B5EF4-FFF2-40B4-BE49-F238E27FC236}">
                <a16:creationId xmlns:a16="http://schemas.microsoft.com/office/drawing/2014/main" id="{356077C8-EDE1-42C6-A641-D7C7F84319A0}"/>
              </a:ext>
            </a:extLst>
          </p:cNvPr>
          <p:cNvGrpSpPr/>
          <p:nvPr/>
        </p:nvGrpSpPr>
        <p:grpSpPr>
          <a:xfrm flipH="1">
            <a:off x="3315235" y="4380154"/>
            <a:ext cx="1181100" cy="914399"/>
            <a:chOff x="1905000" y="4200524"/>
            <a:chExt cx="1562100" cy="1085850"/>
          </a:xfrm>
        </p:grpSpPr>
        <p:sp>
          <p:nvSpPr>
            <p:cNvPr id="333" name="원호 332">
              <a:extLst>
                <a:ext uri="{FF2B5EF4-FFF2-40B4-BE49-F238E27FC236}">
                  <a16:creationId xmlns:a16="http://schemas.microsoft.com/office/drawing/2014/main" id="{A2442A91-1786-42C4-889A-1757B8D76EE0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4" name="원호 333">
              <a:extLst>
                <a:ext uri="{FF2B5EF4-FFF2-40B4-BE49-F238E27FC236}">
                  <a16:creationId xmlns:a16="http://schemas.microsoft.com/office/drawing/2014/main" id="{39C3B3DD-DA47-4140-B9A9-B10526FBBC77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5" name="그룹 334">
            <a:extLst>
              <a:ext uri="{FF2B5EF4-FFF2-40B4-BE49-F238E27FC236}">
                <a16:creationId xmlns:a16="http://schemas.microsoft.com/office/drawing/2014/main" id="{5EAAFF76-477B-47B5-AABA-976AED310C5A}"/>
              </a:ext>
            </a:extLst>
          </p:cNvPr>
          <p:cNvGrpSpPr/>
          <p:nvPr/>
        </p:nvGrpSpPr>
        <p:grpSpPr>
          <a:xfrm>
            <a:off x="3830673" y="2447925"/>
            <a:ext cx="476249" cy="2244377"/>
            <a:chOff x="1905000" y="4200524"/>
            <a:chExt cx="1562100" cy="1085850"/>
          </a:xfrm>
        </p:grpSpPr>
        <p:sp>
          <p:nvSpPr>
            <p:cNvPr id="336" name="원호 335">
              <a:extLst>
                <a:ext uri="{FF2B5EF4-FFF2-40B4-BE49-F238E27FC236}">
                  <a16:creationId xmlns:a16="http://schemas.microsoft.com/office/drawing/2014/main" id="{CE4B1155-5315-4501-926E-9FF9C7644D91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7" name="원호 336">
              <a:extLst>
                <a:ext uri="{FF2B5EF4-FFF2-40B4-BE49-F238E27FC236}">
                  <a16:creationId xmlns:a16="http://schemas.microsoft.com/office/drawing/2014/main" id="{925E7AFD-1933-42CD-AFC9-9A44680430DC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8" name="TextBox 337">
            <a:extLst>
              <a:ext uri="{FF2B5EF4-FFF2-40B4-BE49-F238E27FC236}">
                <a16:creationId xmlns:a16="http://schemas.microsoft.com/office/drawing/2014/main" id="{8FB5B78F-256E-4481-8511-10F54CD22AE0}"/>
              </a:ext>
            </a:extLst>
          </p:cNvPr>
          <p:cNvSpPr txBox="1"/>
          <p:nvPr/>
        </p:nvSpPr>
        <p:spPr>
          <a:xfrm>
            <a:off x="4963609" y="489507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1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  <a:r>
              <a:rPr lang="en-US" altLang="ko-KR" sz="1200"/>
              <a:t> </a:t>
            </a:r>
            <a:endParaRPr lang="ko-KR" altLang="en-US" sz="1200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B0978291-B031-4AE9-95C9-065D457E2A1D}"/>
              </a:ext>
            </a:extLst>
          </p:cNvPr>
          <p:cNvSpPr txBox="1"/>
          <p:nvPr/>
        </p:nvSpPr>
        <p:spPr>
          <a:xfrm>
            <a:off x="2658559" y="445692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제</a:t>
            </a:r>
            <a:r>
              <a:rPr lang="en-US" altLang="ko-KR" sz="1200"/>
              <a:t>2</a:t>
            </a:r>
            <a:r>
              <a:rPr lang="ko-KR" altLang="en-US" sz="1200"/>
              <a:t>주지</a:t>
            </a:r>
            <a:br>
              <a:rPr lang="en-US" altLang="ko-KR" sz="1200"/>
            </a:br>
            <a:r>
              <a:rPr lang="ko-KR" altLang="en-US" sz="1200"/>
              <a:t>약전정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FD9BB1C-040F-451B-976B-1C12AFD83317}"/>
              </a:ext>
            </a:extLst>
          </p:cNvPr>
          <p:cNvSpPr txBox="1"/>
          <p:nvPr/>
        </p:nvSpPr>
        <p:spPr>
          <a:xfrm>
            <a:off x="3321499" y="2771001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주간연장지 선정</a:t>
            </a:r>
            <a:br>
              <a:rPr lang="en-US" altLang="ko-KR" sz="1200"/>
            </a:br>
            <a:r>
              <a:rPr lang="en-US" altLang="ko-KR" sz="1200"/>
              <a:t>(</a:t>
            </a:r>
            <a:r>
              <a:rPr lang="ko-KR" altLang="en-US" sz="1200"/>
              <a:t>가장강한 초아</a:t>
            </a:r>
            <a:r>
              <a:rPr lang="en-US" altLang="ko-KR" sz="1200"/>
              <a:t>)</a:t>
            </a:r>
            <a:endParaRPr lang="ko-KR" altLang="en-US" sz="1200"/>
          </a:p>
        </p:txBody>
      </p:sp>
      <p:grpSp>
        <p:nvGrpSpPr>
          <p:cNvPr id="341" name="그룹 340">
            <a:extLst>
              <a:ext uri="{FF2B5EF4-FFF2-40B4-BE49-F238E27FC236}">
                <a16:creationId xmlns:a16="http://schemas.microsoft.com/office/drawing/2014/main" id="{CA8B2BB7-8262-4AEC-B376-80DA28E8B43F}"/>
              </a:ext>
            </a:extLst>
          </p:cNvPr>
          <p:cNvGrpSpPr/>
          <p:nvPr/>
        </p:nvGrpSpPr>
        <p:grpSpPr>
          <a:xfrm>
            <a:off x="4127853" y="4674342"/>
            <a:ext cx="285750" cy="658041"/>
            <a:chOff x="4362450" y="4857750"/>
            <a:chExt cx="285750" cy="304800"/>
          </a:xfrm>
        </p:grpSpPr>
        <p:cxnSp>
          <p:nvCxnSpPr>
            <p:cNvPr id="342" name="직선 연결선 341">
              <a:extLst>
                <a:ext uri="{FF2B5EF4-FFF2-40B4-BE49-F238E27FC236}">
                  <a16:creationId xmlns:a16="http://schemas.microsoft.com/office/drawing/2014/main" id="{8A167B35-0A74-46C9-8B81-F066402AC0F3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직선 연결선 342">
              <a:extLst>
                <a:ext uri="{FF2B5EF4-FFF2-40B4-BE49-F238E27FC236}">
                  <a16:creationId xmlns:a16="http://schemas.microsoft.com/office/drawing/2014/main" id="{2E79AD60-F0CE-4D07-B42E-AD5CAD39BEB7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화살표 연결선 343">
              <a:extLst>
                <a:ext uri="{FF2B5EF4-FFF2-40B4-BE49-F238E27FC236}">
                  <a16:creationId xmlns:a16="http://schemas.microsoft.com/office/drawing/2014/main" id="{58D9C5D5-AA9F-49B9-B164-A7188B59FC19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5" name="그룹 344">
            <a:extLst>
              <a:ext uri="{FF2B5EF4-FFF2-40B4-BE49-F238E27FC236}">
                <a16:creationId xmlns:a16="http://schemas.microsoft.com/office/drawing/2014/main" id="{D37F6DEC-FAD8-405F-8EA5-DFFB6DEFE7E1}"/>
              </a:ext>
            </a:extLst>
          </p:cNvPr>
          <p:cNvGrpSpPr/>
          <p:nvPr/>
        </p:nvGrpSpPr>
        <p:grpSpPr>
          <a:xfrm>
            <a:off x="3642078" y="5351433"/>
            <a:ext cx="285750" cy="449292"/>
            <a:chOff x="4362450" y="4857750"/>
            <a:chExt cx="285750" cy="304800"/>
          </a:xfrm>
        </p:grpSpPr>
        <p:cxnSp>
          <p:nvCxnSpPr>
            <p:cNvPr id="346" name="직선 연결선 345">
              <a:extLst>
                <a:ext uri="{FF2B5EF4-FFF2-40B4-BE49-F238E27FC236}">
                  <a16:creationId xmlns:a16="http://schemas.microsoft.com/office/drawing/2014/main" id="{8A34E0F7-3D7D-4E1F-BA1C-930C2695C955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직선 연결선 346">
              <a:extLst>
                <a:ext uri="{FF2B5EF4-FFF2-40B4-BE49-F238E27FC236}">
                  <a16:creationId xmlns:a16="http://schemas.microsoft.com/office/drawing/2014/main" id="{63FC8D5A-AE35-4603-8C2C-8B432D83361D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직선 화살표 연결선 347">
              <a:extLst>
                <a:ext uri="{FF2B5EF4-FFF2-40B4-BE49-F238E27FC236}">
                  <a16:creationId xmlns:a16="http://schemas.microsoft.com/office/drawing/2014/main" id="{7B09770D-205B-4F49-90D0-444294B0CE8E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765CCC72-CCDD-4674-A7E3-56EE4FB32305}"/>
                  </a:ext>
                </a:extLst>
              </p:cNvPr>
              <p:cNvSpPr txBox="1"/>
              <p:nvPr/>
            </p:nvSpPr>
            <p:spPr>
              <a:xfrm>
                <a:off x="3203906" y="5507018"/>
                <a:ext cx="58727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30~70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765CCC72-CCDD-4674-A7E3-56EE4FB3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06" y="5507018"/>
                <a:ext cx="587277" cy="153888"/>
              </a:xfrm>
              <a:prstGeom prst="rect">
                <a:avLst/>
              </a:prstGeom>
              <a:blipFill>
                <a:blip r:embed="rId5"/>
                <a:stretch>
                  <a:fillRect l="-4167" r="-4167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0" name="TextBox 349">
            <a:extLst>
              <a:ext uri="{FF2B5EF4-FFF2-40B4-BE49-F238E27FC236}">
                <a16:creationId xmlns:a16="http://schemas.microsoft.com/office/drawing/2014/main" id="{0069A467-EE61-4B1C-BA10-9E161FA45334}"/>
              </a:ext>
            </a:extLst>
          </p:cNvPr>
          <p:cNvSpPr txBox="1"/>
          <p:nvPr/>
        </p:nvSpPr>
        <p:spPr>
          <a:xfrm>
            <a:off x="2601409" y="6657201"/>
            <a:ext cx="269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/>
              <a:t>2</a:t>
            </a:r>
            <a:r>
              <a:rPr lang="ko-KR" altLang="en-US" sz="1200"/>
              <a:t>년차 주지 정지 및 주간연장지 정전</a:t>
            </a:r>
          </a:p>
        </p:txBody>
      </p:sp>
      <p:sp>
        <p:nvSpPr>
          <p:cNvPr id="351" name="원호 350">
            <a:extLst>
              <a:ext uri="{FF2B5EF4-FFF2-40B4-BE49-F238E27FC236}">
                <a16:creationId xmlns:a16="http://schemas.microsoft.com/office/drawing/2014/main" id="{A8300F77-8A97-4BBB-9980-ED7FC523B074}"/>
              </a:ext>
            </a:extLst>
          </p:cNvPr>
          <p:cNvSpPr/>
          <p:nvPr/>
        </p:nvSpPr>
        <p:spPr>
          <a:xfrm>
            <a:off x="4037503" y="5558261"/>
            <a:ext cx="169816" cy="202475"/>
          </a:xfrm>
          <a:prstGeom prst="arc">
            <a:avLst>
              <a:gd name="adj1" fmla="val 15632253"/>
              <a:gd name="adj2" fmla="val 11743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E4C663B4-E9F7-44C6-93D3-46A89F73081C}"/>
                  </a:ext>
                </a:extLst>
              </p:cNvPr>
              <p:cNvSpPr txBox="1"/>
              <p:nvPr/>
            </p:nvSpPr>
            <p:spPr>
              <a:xfrm>
                <a:off x="4195867" y="5452862"/>
                <a:ext cx="234038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E4C663B4-E9F7-44C6-93D3-46A89F73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67" y="5452862"/>
                <a:ext cx="234038" cy="153888"/>
              </a:xfrm>
              <a:prstGeom prst="rect">
                <a:avLst/>
              </a:prstGeom>
              <a:blipFill>
                <a:blip r:embed="rId9"/>
                <a:stretch>
                  <a:fillRect l="-10256" r="-12821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3" name="원호 352">
            <a:extLst>
              <a:ext uri="{FF2B5EF4-FFF2-40B4-BE49-F238E27FC236}">
                <a16:creationId xmlns:a16="http://schemas.microsoft.com/office/drawing/2014/main" id="{32C4CB72-BECD-4C73-9C83-571053FF11AB}"/>
              </a:ext>
            </a:extLst>
          </p:cNvPr>
          <p:cNvSpPr/>
          <p:nvPr/>
        </p:nvSpPr>
        <p:spPr>
          <a:xfrm rot="15746752">
            <a:off x="3778237" y="5114826"/>
            <a:ext cx="165542" cy="171056"/>
          </a:xfrm>
          <a:prstGeom prst="arc">
            <a:avLst>
              <a:gd name="adj1" fmla="val 15632253"/>
              <a:gd name="adj2" fmla="val 11743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AD4C411C-2836-4932-9902-7E66609C6BB7}"/>
                  </a:ext>
                </a:extLst>
              </p:cNvPr>
              <p:cNvSpPr txBox="1"/>
              <p:nvPr/>
            </p:nvSpPr>
            <p:spPr>
              <a:xfrm>
                <a:off x="3657705" y="5014862"/>
                <a:ext cx="21159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9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altLang="ko-KR" sz="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ko-KR" altLang="en-US" sz="900"/>
              </a:p>
            </p:txBody>
          </p:sp>
        </mc:Choice>
        <mc:Fallback xmlns=""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AD4C411C-2836-4932-9902-7E66609C6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705" y="5014862"/>
                <a:ext cx="211596" cy="138499"/>
              </a:xfrm>
              <a:prstGeom prst="rect">
                <a:avLst/>
              </a:prstGeom>
              <a:blipFill>
                <a:blip r:embed="rId10"/>
                <a:stretch>
                  <a:fillRect l="-11429" r="-11429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3FCFA627-29D2-4D4D-8A8D-81EE994098AD}"/>
              </a:ext>
            </a:extLst>
          </p:cNvPr>
          <p:cNvGrpSpPr/>
          <p:nvPr/>
        </p:nvGrpSpPr>
        <p:grpSpPr>
          <a:xfrm flipH="1">
            <a:off x="4238624" y="3752850"/>
            <a:ext cx="57149" cy="191270"/>
            <a:chOff x="1905000" y="4200524"/>
            <a:chExt cx="1562100" cy="1085850"/>
          </a:xfrm>
        </p:grpSpPr>
        <p:sp>
          <p:nvSpPr>
            <p:cNvPr id="356" name="원호 355">
              <a:extLst>
                <a:ext uri="{FF2B5EF4-FFF2-40B4-BE49-F238E27FC236}">
                  <a16:creationId xmlns:a16="http://schemas.microsoft.com/office/drawing/2014/main" id="{CA1B5FEA-B72C-4C58-A869-21E8B8FC6460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원호 356">
              <a:extLst>
                <a:ext uri="{FF2B5EF4-FFF2-40B4-BE49-F238E27FC236}">
                  <a16:creationId xmlns:a16="http://schemas.microsoft.com/office/drawing/2014/main" id="{5A13CFFA-0ECD-413F-B6DA-891608CE76F2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8" name="그룹 357">
            <a:extLst>
              <a:ext uri="{FF2B5EF4-FFF2-40B4-BE49-F238E27FC236}">
                <a16:creationId xmlns:a16="http://schemas.microsoft.com/office/drawing/2014/main" id="{48F80771-11E8-4635-8A22-F2618EA999B2}"/>
              </a:ext>
            </a:extLst>
          </p:cNvPr>
          <p:cNvGrpSpPr/>
          <p:nvPr/>
        </p:nvGrpSpPr>
        <p:grpSpPr>
          <a:xfrm flipH="1">
            <a:off x="4210049" y="3990975"/>
            <a:ext cx="57149" cy="191270"/>
            <a:chOff x="1905000" y="4200524"/>
            <a:chExt cx="1562100" cy="1085850"/>
          </a:xfrm>
        </p:grpSpPr>
        <p:sp>
          <p:nvSpPr>
            <p:cNvPr id="359" name="원호 358">
              <a:extLst>
                <a:ext uri="{FF2B5EF4-FFF2-40B4-BE49-F238E27FC236}">
                  <a16:creationId xmlns:a16="http://schemas.microsoft.com/office/drawing/2014/main" id="{5E34E02B-CB02-4DC5-8796-3F1169CA317B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원호 359">
              <a:extLst>
                <a:ext uri="{FF2B5EF4-FFF2-40B4-BE49-F238E27FC236}">
                  <a16:creationId xmlns:a16="http://schemas.microsoft.com/office/drawing/2014/main" id="{7A30A407-DB7D-4E26-A3AC-BA40302E22D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1" name="그룹 360">
            <a:extLst>
              <a:ext uri="{FF2B5EF4-FFF2-40B4-BE49-F238E27FC236}">
                <a16:creationId xmlns:a16="http://schemas.microsoft.com/office/drawing/2014/main" id="{492176E6-17AB-4642-A918-59404B9AFE00}"/>
              </a:ext>
            </a:extLst>
          </p:cNvPr>
          <p:cNvGrpSpPr/>
          <p:nvPr/>
        </p:nvGrpSpPr>
        <p:grpSpPr>
          <a:xfrm>
            <a:off x="4219575" y="3829050"/>
            <a:ext cx="133350" cy="228600"/>
            <a:chOff x="1905000" y="4200524"/>
            <a:chExt cx="1562100" cy="1085850"/>
          </a:xfrm>
        </p:grpSpPr>
        <p:sp>
          <p:nvSpPr>
            <p:cNvPr id="362" name="원호 361">
              <a:extLst>
                <a:ext uri="{FF2B5EF4-FFF2-40B4-BE49-F238E27FC236}">
                  <a16:creationId xmlns:a16="http://schemas.microsoft.com/office/drawing/2014/main" id="{F55103D1-3E28-4ABF-B0CF-3733B7EA5A8B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원호 362">
              <a:extLst>
                <a:ext uri="{FF2B5EF4-FFF2-40B4-BE49-F238E27FC236}">
                  <a16:creationId xmlns:a16="http://schemas.microsoft.com/office/drawing/2014/main" id="{5FDD23B9-FF74-4470-BD20-B8E4760073EA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4" name="그룹 363">
            <a:extLst>
              <a:ext uri="{FF2B5EF4-FFF2-40B4-BE49-F238E27FC236}">
                <a16:creationId xmlns:a16="http://schemas.microsoft.com/office/drawing/2014/main" id="{8AD26CD8-0ABC-46DE-850D-3954D0727ABB}"/>
              </a:ext>
            </a:extLst>
          </p:cNvPr>
          <p:cNvGrpSpPr/>
          <p:nvPr/>
        </p:nvGrpSpPr>
        <p:grpSpPr>
          <a:xfrm>
            <a:off x="4238625" y="3533775"/>
            <a:ext cx="133350" cy="228600"/>
            <a:chOff x="1905000" y="4200524"/>
            <a:chExt cx="1562100" cy="1085850"/>
          </a:xfrm>
        </p:grpSpPr>
        <p:sp>
          <p:nvSpPr>
            <p:cNvPr id="365" name="원호 364">
              <a:extLst>
                <a:ext uri="{FF2B5EF4-FFF2-40B4-BE49-F238E27FC236}">
                  <a16:creationId xmlns:a16="http://schemas.microsoft.com/office/drawing/2014/main" id="{C06714A1-9929-45BD-98E3-97EB0F0E7713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원호 365">
              <a:extLst>
                <a:ext uri="{FF2B5EF4-FFF2-40B4-BE49-F238E27FC236}">
                  <a16:creationId xmlns:a16="http://schemas.microsoft.com/office/drawing/2014/main" id="{8489308F-878B-4CC9-88BE-933C6ECFA9F9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7" name="그룹 366">
            <a:extLst>
              <a:ext uri="{FF2B5EF4-FFF2-40B4-BE49-F238E27FC236}">
                <a16:creationId xmlns:a16="http://schemas.microsoft.com/office/drawing/2014/main" id="{FCA4E767-175A-4F31-929B-388954304B12}"/>
              </a:ext>
            </a:extLst>
          </p:cNvPr>
          <p:cNvGrpSpPr/>
          <p:nvPr/>
        </p:nvGrpSpPr>
        <p:grpSpPr>
          <a:xfrm>
            <a:off x="4191000" y="4105275"/>
            <a:ext cx="133350" cy="228600"/>
            <a:chOff x="1905000" y="4200524"/>
            <a:chExt cx="1562100" cy="1085850"/>
          </a:xfrm>
        </p:grpSpPr>
        <p:sp>
          <p:nvSpPr>
            <p:cNvPr id="368" name="원호 367">
              <a:extLst>
                <a:ext uri="{FF2B5EF4-FFF2-40B4-BE49-F238E27FC236}">
                  <a16:creationId xmlns:a16="http://schemas.microsoft.com/office/drawing/2014/main" id="{3E637093-EBBE-4F80-A6B4-21F54FB96D8F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원호 368">
              <a:extLst>
                <a:ext uri="{FF2B5EF4-FFF2-40B4-BE49-F238E27FC236}">
                  <a16:creationId xmlns:a16="http://schemas.microsoft.com/office/drawing/2014/main" id="{93D8E480-73A1-4AA8-96BA-55BCCC22B76D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0" name="그림 369">
            <a:extLst>
              <a:ext uri="{FF2B5EF4-FFF2-40B4-BE49-F238E27FC236}">
                <a16:creationId xmlns:a16="http://schemas.microsoft.com/office/drawing/2014/main" id="{CACB37D4-9136-4FD4-AD07-DE002CEC97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097">
            <a:off x="3922634" y="3582649"/>
            <a:ext cx="448552" cy="369937"/>
          </a:xfrm>
          <a:prstGeom prst="rect">
            <a:avLst/>
          </a:prstGeom>
        </p:spPr>
      </p:pic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8441ABFA-C157-46C0-8A93-FC2C32D9D804}"/>
              </a:ext>
            </a:extLst>
          </p:cNvPr>
          <p:cNvGrpSpPr/>
          <p:nvPr/>
        </p:nvGrpSpPr>
        <p:grpSpPr>
          <a:xfrm>
            <a:off x="4527903" y="3495675"/>
            <a:ext cx="285750" cy="1209676"/>
            <a:chOff x="4362450" y="4857750"/>
            <a:chExt cx="285750" cy="304800"/>
          </a:xfrm>
        </p:grpSpPr>
        <p:cxnSp>
          <p:nvCxnSpPr>
            <p:cNvPr id="372" name="직선 연결선 371">
              <a:extLst>
                <a:ext uri="{FF2B5EF4-FFF2-40B4-BE49-F238E27FC236}">
                  <a16:creationId xmlns:a16="http://schemas.microsoft.com/office/drawing/2014/main" id="{FC13421C-8131-4CCE-91E5-799B0F675847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직선 연결선 372">
              <a:extLst>
                <a:ext uri="{FF2B5EF4-FFF2-40B4-BE49-F238E27FC236}">
                  <a16:creationId xmlns:a16="http://schemas.microsoft.com/office/drawing/2014/main" id="{5184E8E3-7C01-4A96-8387-68E23D37D5AA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직선 화살표 연결선 373">
              <a:extLst>
                <a:ext uri="{FF2B5EF4-FFF2-40B4-BE49-F238E27FC236}">
                  <a16:creationId xmlns:a16="http://schemas.microsoft.com/office/drawing/2014/main" id="{AEBFF0AF-7704-4A4F-B984-A766E1FF29CD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그룹 374">
            <a:extLst>
              <a:ext uri="{FF2B5EF4-FFF2-40B4-BE49-F238E27FC236}">
                <a16:creationId xmlns:a16="http://schemas.microsoft.com/office/drawing/2014/main" id="{35001BE3-7C87-47AC-A4BD-FC39051DB167}"/>
              </a:ext>
            </a:extLst>
          </p:cNvPr>
          <p:cNvGrpSpPr/>
          <p:nvPr/>
        </p:nvGrpSpPr>
        <p:grpSpPr>
          <a:xfrm>
            <a:off x="4718403" y="3495675"/>
            <a:ext cx="285750" cy="390525"/>
            <a:chOff x="4362450" y="4857750"/>
            <a:chExt cx="285750" cy="304800"/>
          </a:xfrm>
        </p:grpSpPr>
        <p:cxnSp>
          <p:nvCxnSpPr>
            <p:cNvPr id="376" name="직선 연결선 375">
              <a:extLst>
                <a:ext uri="{FF2B5EF4-FFF2-40B4-BE49-F238E27FC236}">
                  <a16:creationId xmlns:a16="http://schemas.microsoft.com/office/drawing/2014/main" id="{78BA0D4C-463D-481B-8192-621DB1E3D167}"/>
                </a:ext>
              </a:extLst>
            </p:cNvPr>
            <p:cNvCxnSpPr/>
            <p:nvPr/>
          </p:nvCxnSpPr>
          <p:spPr>
            <a:xfrm>
              <a:off x="4362450" y="48577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직선 연결선 376">
              <a:extLst>
                <a:ext uri="{FF2B5EF4-FFF2-40B4-BE49-F238E27FC236}">
                  <a16:creationId xmlns:a16="http://schemas.microsoft.com/office/drawing/2014/main" id="{992E674B-E4C6-4221-8976-DD4EFD15B35D}"/>
                </a:ext>
              </a:extLst>
            </p:cNvPr>
            <p:cNvCxnSpPr/>
            <p:nvPr/>
          </p:nvCxnSpPr>
          <p:spPr>
            <a:xfrm>
              <a:off x="4362450" y="5162550"/>
              <a:ext cx="2857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직선 화살표 연결선 377">
              <a:extLst>
                <a:ext uri="{FF2B5EF4-FFF2-40B4-BE49-F238E27FC236}">
                  <a16:creationId xmlns:a16="http://schemas.microsoft.com/office/drawing/2014/main" id="{39199FF9-A643-4AFD-B838-98FCC240BB60}"/>
                </a:ext>
              </a:extLst>
            </p:cNvPr>
            <p:cNvCxnSpPr/>
            <p:nvPr/>
          </p:nvCxnSpPr>
          <p:spPr>
            <a:xfrm>
              <a:off x="4495800" y="4857750"/>
              <a:ext cx="0" cy="2952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5D2F39A5-AD75-4232-AB66-A6C0898477DE}"/>
                  </a:ext>
                </a:extLst>
              </p:cNvPr>
              <p:cNvSpPr txBox="1"/>
              <p:nvPr/>
            </p:nvSpPr>
            <p:spPr>
              <a:xfrm>
                <a:off x="4680281" y="4002068"/>
                <a:ext cx="11644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5D2F39A5-AD75-4232-AB66-A6C089847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81" y="4002068"/>
                <a:ext cx="116442" cy="153888"/>
              </a:xfrm>
              <a:prstGeom prst="rect">
                <a:avLst/>
              </a:prstGeom>
              <a:blipFill>
                <a:blip r:embed="rId11"/>
                <a:stretch>
                  <a:fillRect l="-21053" r="-15789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9DD0EE48-E442-4700-9EC2-D2EE8B91FEDB}"/>
                  </a:ext>
                </a:extLst>
              </p:cNvPr>
              <p:cNvSpPr txBox="1"/>
              <p:nvPr/>
            </p:nvSpPr>
            <p:spPr>
              <a:xfrm>
                <a:off x="4880306" y="3602018"/>
                <a:ext cx="249492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ko-KR" altLang="en-US" sz="1000"/>
              </a:p>
            </p:txBody>
          </p:sp>
        </mc:Choice>
        <mc:Fallback xmlns=""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9DD0EE48-E442-4700-9EC2-D2EE8B91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06" y="3602018"/>
                <a:ext cx="249492" cy="153888"/>
              </a:xfrm>
              <a:prstGeom prst="rect">
                <a:avLst/>
              </a:prstGeom>
              <a:blipFill>
                <a:blip r:embed="rId12"/>
                <a:stretch>
                  <a:fillRect l="-9756" r="-9756" b="-3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1" name="그룹 380">
            <a:extLst>
              <a:ext uri="{FF2B5EF4-FFF2-40B4-BE49-F238E27FC236}">
                <a16:creationId xmlns:a16="http://schemas.microsoft.com/office/drawing/2014/main" id="{E6D3CFFA-59E7-41AF-ADFB-0131A9D82B24}"/>
              </a:ext>
            </a:extLst>
          </p:cNvPr>
          <p:cNvGrpSpPr/>
          <p:nvPr/>
        </p:nvGrpSpPr>
        <p:grpSpPr>
          <a:xfrm rot="4820368">
            <a:off x="4543425" y="5543550"/>
            <a:ext cx="133350" cy="228600"/>
            <a:chOff x="1905000" y="4200524"/>
            <a:chExt cx="1562100" cy="1085850"/>
          </a:xfrm>
        </p:grpSpPr>
        <p:sp>
          <p:nvSpPr>
            <p:cNvPr id="382" name="원호 381">
              <a:extLst>
                <a:ext uri="{FF2B5EF4-FFF2-40B4-BE49-F238E27FC236}">
                  <a16:creationId xmlns:a16="http://schemas.microsoft.com/office/drawing/2014/main" id="{71D3C0E1-5BB5-4207-B73B-E02D7A4E885E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3" name="원호 382">
              <a:extLst>
                <a:ext uri="{FF2B5EF4-FFF2-40B4-BE49-F238E27FC236}">
                  <a16:creationId xmlns:a16="http://schemas.microsoft.com/office/drawing/2014/main" id="{963945B5-1BF9-4632-B275-8E0F7FF4B53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4" name="그룹 383">
            <a:extLst>
              <a:ext uri="{FF2B5EF4-FFF2-40B4-BE49-F238E27FC236}">
                <a16:creationId xmlns:a16="http://schemas.microsoft.com/office/drawing/2014/main" id="{B420DE39-4D32-42AD-B324-9EB5AEA2AFF2}"/>
              </a:ext>
            </a:extLst>
          </p:cNvPr>
          <p:cNvGrpSpPr/>
          <p:nvPr/>
        </p:nvGrpSpPr>
        <p:grpSpPr>
          <a:xfrm rot="2041143" flipH="1">
            <a:off x="4581523" y="5391149"/>
            <a:ext cx="57149" cy="191270"/>
            <a:chOff x="1905000" y="4200524"/>
            <a:chExt cx="1562100" cy="1085850"/>
          </a:xfrm>
        </p:grpSpPr>
        <p:sp>
          <p:nvSpPr>
            <p:cNvPr id="385" name="원호 384">
              <a:extLst>
                <a:ext uri="{FF2B5EF4-FFF2-40B4-BE49-F238E27FC236}">
                  <a16:creationId xmlns:a16="http://schemas.microsoft.com/office/drawing/2014/main" id="{55AABE2D-ADCB-4A19-AF76-3FCA33E0A540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6" name="원호 385">
              <a:extLst>
                <a:ext uri="{FF2B5EF4-FFF2-40B4-BE49-F238E27FC236}">
                  <a16:creationId xmlns:a16="http://schemas.microsoft.com/office/drawing/2014/main" id="{3434D755-0CDE-471A-9DD6-6C44B1D942B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7" name="그룹 386">
            <a:extLst>
              <a:ext uri="{FF2B5EF4-FFF2-40B4-BE49-F238E27FC236}">
                <a16:creationId xmlns:a16="http://schemas.microsoft.com/office/drawing/2014/main" id="{84BE0FBC-F5AF-4901-816C-CD8FE71605FC}"/>
              </a:ext>
            </a:extLst>
          </p:cNvPr>
          <p:cNvGrpSpPr/>
          <p:nvPr/>
        </p:nvGrpSpPr>
        <p:grpSpPr>
          <a:xfrm rot="4820368">
            <a:off x="4772025" y="5419724"/>
            <a:ext cx="133350" cy="228600"/>
            <a:chOff x="1905000" y="4200524"/>
            <a:chExt cx="1562100" cy="1085850"/>
          </a:xfrm>
        </p:grpSpPr>
        <p:sp>
          <p:nvSpPr>
            <p:cNvPr id="388" name="원호 387">
              <a:extLst>
                <a:ext uri="{FF2B5EF4-FFF2-40B4-BE49-F238E27FC236}">
                  <a16:creationId xmlns:a16="http://schemas.microsoft.com/office/drawing/2014/main" id="{0EB060C1-41CD-477C-BFA0-582AC780995A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9" name="원호 388">
              <a:extLst>
                <a:ext uri="{FF2B5EF4-FFF2-40B4-BE49-F238E27FC236}">
                  <a16:creationId xmlns:a16="http://schemas.microsoft.com/office/drawing/2014/main" id="{ABE7C44A-D467-4013-A523-B149358EC9B8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D0C66907-A856-4A15-8CE5-9E8E5C681C67}"/>
              </a:ext>
            </a:extLst>
          </p:cNvPr>
          <p:cNvGrpSpPr/>
          <p:nvPr/>
        </p:nvGrpSpPr>
        <p:grpSpPr>
          <a:xfrm rot="870545" flipH="1">
            <a:off x="4762498" y="5219698"/>
            <a:ext cx="57149" cy="191270"/>
            <a:chOff x="1905000" y="4200524"/>
            <a:chExt cx="1562100" cy="1085850"/>
          </a:xfrm>
        </p:grpSpPr>
        <p:sp>
          <p:nvSpPr>
            <p:cNvPr id="391" name="원호 390">
              <a:extLst>
                <a:ext uri="{FF2B5EF4-FFF2-40B4-BE49-F238E27FC236}">
                  <a16:creationId xmlns:a16="http://schemas.microsoft.com/office/drawing/2014/main" id="{EFC95B75-DDE4-4F54-BAEE-9EF4DCAD7463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2" name="원호 391">
              <a:extLst>
                <a:ext uri="{FF2B5EF4-FFF2-40B4-BE49-F238E27FC236}">
                  <a16:creationId xmlns:a16="http://schemas.microsoft.com/office/drawing/2014/main" id="{3210AEFE-6353-4340-A0E1-D208475D990B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3" name="그룹 392">
            <a:extLst>
              <a:ext uri="{FF2B5EF4-FFF2-40B4-BE49-F238E27FC236}">
                <a16:creationId xmlns:a16="http://schemas.microsoft.com/office/drawing/2014/main" id="{FF499BA5-CB3A-4182-94FE-517ADAB58646}"/>
              </a:ext>
            </a:extLst>
          </p:cNvPr>
          <p:cNvGrpSpPr/>
          <p:nvPr/>
        </p:nvGrpSpPr>
        <p:grpSpPr>
          <a:xfrm rot="18971203" flipH="1">
            <a:off x="3431147" y="5123931"/>
            <a:ext cx="230538" cy="117573"/>
            <a:chOff x="1905000" y="4200524"/>
            <a:chExt cx="1562100" cy="1085850"/>
          </a:xfrm>
        </p:grpSpPr>
        <p:sp>
          <p:nvSpPr>
            <p:cNvPr id="394" name="원호 393">
              <a:extLst>
                <a:ext uri="{FF2B5EF4-FFF2-40B4-BE49-F238E27FC236}">
                  <a16:creationId xmlns:a16="http://schemas.microsoft.com/office/drawing/2014/main" id="{67F55611-8C31-4291-91C4-E2549A38E38D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5" name="원호 394">
              <a:extLst>
                <a:ext uri="{FF2B5EF4-FFF2-40B4-BE49-F238E27FC236}">
                  <a16:creationId xmlns:a16="http://schemas.microsoft.com/office/drawing/2014/main" id="{48BC8811-2378-4945-8672-EE5051C7F577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6" name="그룹 395">
            <a:extLst>
              <a:ext uri="{FF2B5EF4-FFF2-40B4-BE49-F238E27FC236}">
                <a16:creationId xmlns:a16="http://schemas.microsoft.com/office/drawing/2014/main" id="{44A1640C-71F3-40A3-84D1-01D008D6681D}"/>
              </a:ext>
            </a:extLst>
          </p:cNvPr>
          <p:cNvGrpSpPr/>
          <p:nvPr/>
        </p:nvGrpSpPr>
        <p:grpSpPr>
          <a:xfrm rot="21140525">
            <a:off x="3429001" y="4895850"/>
            <a:ext cx="133350" cy="228600"/>
            <a:chOff x="1905000" y="4200524"/>
            <a:chExt cx="1562100" cy="1085850"/>
          </a:xfrm>
        </p:grpSpPr>
        <p:sp>
          <p:nvSpPr>
            <p:cNvPr id="397" name="원호 396">
              <a:extLst>
                <a:ext uri="{FF2B5EF4-FFF2-40B4-BE49-F238E27FC236}">
                  <a16:creationId xmlns:a16="http://schemas.microsoft.com/office/drawing/2014/main" id="{F57C24F2-B423-4088-AA83-8A316E2916D6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8" name="원호 397">
              <a:extLst>
                <a:ext uri="{FF2B5EF4-FFF2-40B4-BE49-F238E27FC236}">
                  <a16:creationId xmlns:a16="http://schemas.microsoft.com/office/drawing/2014/main" id="{8B3A58E2-5CB7-43C2-9DC6-9569326D313E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9" name="그룹 398">
            <a:extLst>
              <a:ext uri="{FF2B5EF4-FFF2-40B4-BE49-F238E27FC236}">
                <a16:creationId xmlns:a16="http://schemas.microsoft.com/office/drawing/2014/main" id="{200DDFC9-9756-430F-BE1C-1C9481697AE5}"/>
              </a:ext>
            </a:extLst>
          </p:cNvPr>
          <p:cNvGrpSpPr/>
          <p:nvPr/>
        </p:nvGrpSpPr>
        <p:grpSpPr>
          <a:xfrm rot="21140525">
            <a:off x="3524251" y="4972050"/>
            <a:ext cx="133350" cy="228600"/>
            <a:chOff x="1905000" y="4200524"/>
            <a:chExt cx="1562100" cy="1085850"/>
          </a:xfrm>
        </p:grpSpPr>
        <p:sp>
          <p:nvSpPr>
            <p:cNvPr id="400" name="원호 399">
              <a:extLst>
                <a:ext uri="{FF2B5EF4-FFF2-40B4-BE49-F238E27FC236}">
                  <a16:creationId xmlns:a16="http://schemas.microsoft.com/office/drawing/2014/main" id="{882AAC6B-467E-4F0B-80B6-EA7A71909F2E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1" name="원호 400">
              <a:extLst>
                <a:ext uri="{FF2B5EF4-FFF2-40B4-BE49-F238E27FC236}">
                  <a16:creationId xmlns:a16="http://schemas.microsoft.com/office/drawing/2014/main" id="{7C728A56-92EA-446C-9547-DEC86C4023B6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2" name="그룹 401">
            <a:extLst>
              <a:ext uri="{FF2B5EF4-FFF2-40B4-BE49-F238E27FC236}">
                <a16:creationId xmlns:a16="http://schemas.microsoft.com/office/drawing/2014/main" id="{0A6264FD-0207-42CE-B976-4D762404F4A2}"/>
              </a:ext>
            </a:extLst>
          </p:cNvPr>
          <p:cNvGrpSpPr/>
          <p:nvPr/>
        </p:nvGrpSpPr>
        <p:grpSpPr>
          <a:xfrm rot="18971203" flipH="1">
            <a:off x="3269222" y="5019156"/>
            <a:ext cx="230538" cy="117573"/>
            <a:chOff x="1905000" y="4200524"/>
            <a:chExt cx="1562100" cy="1085850"/>
          </a:xfrm>
        </p:grpSpPr>
        <p:sp>
          <p:nvSpPr>
            <p:cNvPr id="403" name="원호 402">
              <a:extLst>
                <a:ext uri="{FF2B5EF4-FFF2-40B4-BE49-F238E27FC236}">
                  <a16:creationId xmlns:a16="http://schemas.microsoft.com/office/drawing/2014/main" id="{52A7A73C-BAC3-434B-A533-04572BB1CD23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4" name="원호 403">
              <a:extLst>
                <a:ext uri="{FF2B5EF4-FFF2-40B4-BE49-F238E27FC236}">
                  <a16:creationId xmlns:a16="http://schemas.microsoft.com/office/drawing/2014/main" id="{93061F6D-92D7-40F7-9954-1869F98D1682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0435B707-B029-4435-8C90-B21091587F26}"/>
              </a:ext>
            </a:extLst>
          </p:cNvPr>
          <p:cNvGrpSpPr/>
          <p:nvPr/>
        </p:nvGrpSpPr>
        <p:grpSpPr>
          <a:xfrm rot="21140525">
            <a:off x="3286126" y="4762500"/>
            <a:ext cx="133350" cy="228600"/>
            <a:chOff x="1905000" y="4200524"/>
            <a:chExt cx="1562100" cy="1085850"/>
          </a:xfrm>
        </p:grpSpPr>
        <p:sp>
          <p:nvSpPr>
            <p:cNvPr id="406" name="원호 405">
              <a:extLst>
                <a:ext uri="{FF2B5EF4-FFF2-40B4-BE49-F238E27FC236}">
                  <a16:creationId xmlns:a16="http://schemas.microsoft.com/office/drawing/2014/main" id="{65403DF5-24D3-4120-8435-BB8671236470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7" name="원호 406">
              <a:extLst>
                <a:ext uri="{FF2B5EF4-FFF2-40B4-BE49-F238E27FC236}">
                  <a16:creationId xmlns:a16="http://schemas.microsoft.com/office/drawing/2014/main" id="{1A6A5E5B-1669-4460-A78B-7EE588496033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8" name="그림 407">
            <a:extLst>
              <a:ext uri="{FF2B5EF4-FFF2-40B4-BE49-F238E27FC236}">
                <a16:creationId xmlns:a16="http://schemas.microsoft.com/office/drawing/2014/main" id="{0E2852C7-53F9-43D9-9132-292815BCE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7464">
            <a:off x="2989183" y="4935199"/>
            <a:ext cx="448552" cy="369937"/>
          </a:xfrm>
          <a:prstGeom prst="rect">
            <a:avLst/>
          </a:prstGeom>
        </p:spPr>
      </p:pic>
      <p:pic>
        <p:nvPicPr>
          <p:cNvPr id="409" name="그림 408">
            <a:extLst>
              <a:ext uri="{FF2B5EF4-FFF2-40B4-BE49-F238E27FC236}">
                <a16:creationId xmlns:a16="http://schemas.microsoft.com/office/drawing/2014/main" id="{38533994-2518-4B15-91F1-03F6A2696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5892" flipV="1">
            <a:off x="4732258" y="5305135"/>
            <a:ext cx="485415" cy="400339"/>
          </a:xfrm>
          <a:prstGeom prst="rect">
            <a:avLst/>
          </a:prstGeom>
        </p:spPr>
      </p:pic>
      <p:grpSp>
        <p:nvGrpSpPr>
          <p:cNvPr id="410" name="그룹 409">
            <a:extLst>
              <a:ext uri="{FF2B5EF4-FFF2-40B4-BE49-F238E27FC236}">
                <a16:creationId xmlns:a16="http://schemas.microsoft.com/office/drawing/2014/main" id="{543E4DF8-72D5-4020-A288-DA3DF61FAD39}"/>
              </a:ext>
            </a:extLst>
          </p:cNvPr>
          <p:cNvGrpSpPr/>
          <p:nvPr/>
        </p:nvGrpSpPr>
        <p:grpSpPr>
          <a:xfrm rot="2041143" flipH="1">
            <a:off x="4400548" y="5457823"/>
            <a:ext cx="57149" cy="191270"/>
            <a:chOff x="1905000" y="4200524"/>
            <a:chExt cx="1562100" cy="1085850"/>
          </a:xfrm>
        </p:grpSpPr>
        <p:sp>
          <p:nvSpPr>
            <p:cNvPr id="411" name="원호 410">
              <a:extLst>
                <a:ext uri="{FF2B5EF4-FFF2-40B4-BE49-F238E27FC236}">
                  <a16:creationId xmlns:a16="http://schemas.microsoft.com/office/drawing/2014/main" id="{9330A722-C7EF-47F2-AE6A-38D72AA6DE1F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2" name="원호 411">
              <a:extLst>
                <a:ext uri="{FF2B5EF4-FFF2-40B4-BE49-F238E27FC236}">
                  <a16:creationId xmlns:a16="http://schemas.microsoft.com/office/drawing/2014/main" id="{968E6DF7-9941-49CA-96B8-0C46AE68DAF7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3" name="그룹 412">
            <a:extLst>
              <a:ext uri="{FF2B5EF4-FFF2-40B4-BE49-F238E27FC236}">
                <a16:creationId xmlns:a16="http://schemas.microsoft.com/office/drawing/2014/main" id="{7BD50B8F-5B53-4FA9-8AE2-5F56230156B9}"/>
              </a:ext>
            </a:extLst>
          </p:cNvPr>
          <p:cNvGrpSpPr/>
          <p:nvPr/>
        </p:nvGrpSpPr>
        <p:grpSpPr>
          <a:xfrm rot="18971203" flipH="1">
            <a:off x="3545447" y="5200131"/>
            <a:ext cx="230538" cy="117573"/>
            <a:chOff x="1905000" y="4200524"/>
            <a:chExt cx="1562100" cy="1085850"/>
          </a:xfrm>
        </p:grpSpPr>
        <p:sp>
          <p:nvSpPr>
            <p:cNvPr id="414" name="원호 413">
              <a:extLst>
                <a:ext uri="{FF2B5EF4-FFF2-40B4-BE49-F238E27FC236}">
                  <a16:creationId xmlns:a16="http://schemas.microsoft.com/office/drawing/2014/main" id="{B58BC4DB-9565-42B8-AA25-956C6D198C32}"/>
                </a:ext>
              </a:extLst>
            </p:cNvPr>
            <p:cNvSpPr/>
            <p:nvPr/>
          </p:nvSpPr>
          <p:spPr>
            <a:xfrm flipV="1">
              <a:off x="1905000" y="4267199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5" name="원호 414">
              <a:extLst>
                <a:ext uri="{FF2B5EF4-FFF2-40B4-BE49-F238E27FC236}">
                  <a16:creationId xmlns:a16="http://schemas.microsoft.com/office/drawing/2014/main" id="{4681C9DF-D1C2-4D1C-88F7-3B9A151ECD6A}"/>
                </a:ext>
              </a:extLst>
            </p:cNvPr>
            <p:cNvSpPr/>
            <p:nvPr/>
          </p:nvSpPr>
          <p:spPr>
            <a:xfrm flipV="1">
              <a:off x="1905000" y="4200524"/>
              <a:ext cx="1562100" cy="1019175"/>
            </a:xfrm>
            <a:prstGeom prst="arc">
              <a:avLst>
                <a:gd name="adj1" fmla="val 16283831"/>
                <a:gd name="adj2" fmla="val 2156419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57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32732-EDBF-47E6-AB88-9F3CF3DE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artai.co.kr/DataPool/Board/1xxxx/102xx/10298/캡처(2).JPG">
            <a:extLst>
              <a:ext uri="{FF2B5EF4-FFF2-40B4-BE49-F238E27FC236}">
                <a16:creationId xmlns:a16="http://schemas.microsoft.com/office/drawing/2014/main" id="{541E0B65-9846-42AE-A012-BB4565A9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1181100"/>
            <a:ext cx="6129337" cy="47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D14EB373-AB68-4C1B-9402-D5BF9DDA7092}"/>
              </a:ext>
            </a:extLst>
          </p:cNvPr>
          <p:cNvGrpSpPr/>
          <p:nvPr/>
        </p:nvGrpSpPr>
        <p:grpSpPr>
          <a:xfrm>
            <a:off x="1809750" y="6257925"/>
            <a:ext cx="1695450" cy="142875"/>
            <a:chOff x="1809750" y="6257925"/>
            <a:chExt cx="1695450" cy="142875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8885618-90D8-4653-9A92-71750FFED3DC}"/>
                </a:ext>
              </a:extLst>
            </p:cNvPr>
            <p:cNvCxnSpPr/>
            <p:nvPr/>
          </p:nvCxnSpPr>
          <p:spPr>
            <a:xfrm>
              <a:off x="1809750" y="6257925"/>
              <a:ext cx="16954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E0FD1BAF-426C-4150-A345-EBD22F4F4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84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7900FC5-3AD1-4246-8B47-31FF77FF0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55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E51FD55-03E4-4D25-B9D7-889DB1FE5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66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6FA9C49-42D1-478E-AF5E-E256F89BB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8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C6EE15C-A5C5-4F1C-89AF-0D5B29028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63045E8-E7E2-4533-A756-C2D52D3D4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64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371A9D26-7337-4366-AE51-57260CEEE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099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F1FEA3A9-FE3F-4D5C-9DE9-5B2074525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013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0F324DEE-33EB-4826-A2E3-059CA1D60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27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91984381-F0C4-45A7-9F1F-2441400E8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98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E331862-5DDB-42B8-9567-29DAC50B9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55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3C5ED05-D56A-487F-B0AA-D3C60AF05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0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24757C90-E6CF-4535-8E93-41860F13A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41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8878979-1136-4198-BDBF-EDC843D3B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12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EECDF7E1-9F6B-4B4F-AD81-883BBA849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265" y="6257925"/>
              <a:ext cx="190500" cy="142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36D5555A-4412-4A6C-9CC1-AB07CD6ACF83}"/>
              </a:ext>
            </a:extLst>
          </p:cNvPr>
          <p:cNvCxnSpPr>
            <a:cxnSpLocks/>
          </p:cNvCxnSpPr>
          <p:nvPr/>
        </p:nvCxnSpPr>
        <p:spPr>
          <a:xfrm flipV="1">
            <a:off x="2371725" y="6153150"/>
            <a:ext cx="6667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3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467</Words>
  <Application>Microsoft Office PowerPoint</Application>
  <PresentationFormat>와이드스크린</PresentationFormat>
  <Paragraphs>154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yjkim</dc:creator>
  <cp:lastModifiedBy>yjkim</cp:lastModifiedBy>
  <cp:revision>43</cp:revision>
  <dcterms:created xsi:type="dcterms:W3CDTF">2022-01-30T07:30:43Z</dcterms:created>
  <dcterms:modified xsi:type="dcterms:W3CDTF">2022-02-03T10:21:37Z</dcterms:modified>
</cp:coreProperties>
</file>