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6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88" d="100"/>
          <a:sy n="88" d="100"/>
        </p:scale>
        <p:origin x="960" y="78"/>
      </p:cViewPr>
      <p:guideLst>
        <p:guide orient="horz" pos="2160"/>
        <p:guide pos="36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625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11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31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817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98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5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29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066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04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1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24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029B-724C-4FA3-8CF3-5EBAD070670E}" type="datetimeFigureOut">
              <a:rPr lang="ko-KR" altLang="en-US" smtClean="0"/>
              <a:t>2022-06-26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01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1.jpe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4.png"/><Relationship Id="rId3" Type="http://schemas.openxmlformats.org/officeDocument/2006/relationships/image" Target="../media/image31.png"/><Relationship Id="rId21" Type="http://schemas.openxmlformats.org/officeDocument/2006/relationships/image" Target="../media/image47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3.png"/><Relationship Id="rId2" Type="http://schemas.openxmlformats.org/officeDocument/2006/relationships/image" Target="../media/image30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1.jpeg"/><Relationship Id="rId15" Type="http://schemas.openxmlformats.org/officeDocument/2006/relationships/image" Target="../media/image18.png"/><Relationship Id="rId23" Type="http://schemas.openxmlformats.org/officeDocument/2006/relationships/image" Target="../media/image49.png"/><Relationship Id="rId10" Type="http://schemas.openxmlformats.org/officeDocument/2006/relationships/image" Target="../media/image37.png"/><Relationship Id="rId19" Type="http://schemas.openxmlformats.org/officeDocument/2006/relationships/image" Target="../media/image45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pang.com/vp/products/5429072964?vendorItemId=755103720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비닐하우스 설계도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/>
              <a:t>폭 </a:t>
            </a:r>
            <a:r>
              <a:rPr lang="en-US" altLang="ko-KR"/>
              <a:t>220cm, </a:t>
            </a:r>
            <a:r>
              <a:rPr lang="ko-KR" altLang="en-US"/>
              <a:t>길이 </a:t>
            </a:r>
            <a:r>
              <a:rPr lang="en-US" altLang="ko-KR"/>
              <a:t>3m, </a:t>
            </a:r>
            <a:r>
              <a:rPr lang="ko-KR" altLang="en-US"/>
              <a:t>높이 </a:t>
            </a:r>
            <a:r>
              <a:rPr lang="en-US" altLang="ko-KR"/>
              <a:t>2.5m</a:t>
            </a:r>
            <a:br>
              <a:rPr lang="en-US" altLang="ko-KR"/>
            </a:br>
            <a:r>
              <a:rPr lang="ko-KR" altLang="en-US"/>
              <a:t>활대 </a:t>
            </a:r>
            <a:r>
              <a:rPr lang="en-US" altLang="ko-KR"/>
              <a:t>5</a:t>
            </a:r>
            <a:r>
              <a:rPr lang="ko-KR" altLang="en-US"/>
              <a:t>개</a:t>
            </a:r>
            <a:r>
              <a:rPr lang="en-US" altLang="ko-KR"/>
              <a:t>,</a:t>
            </a:r>
          </a:p>
          <a:p>
            <a:endParaRPr lang="en-US" altLang="ko-KR"/>
          </a:p>
          <a:p>
            <a:r>
              <a:rPr lang="en-US" altLang="ko-KR"/>
              <a:t>2022.6.25</a:t>
            </a:r>
            <a:endParaRPr lang="en-US" altLang="ko-KR" dirty="0"/>
          </a:p>
          <a:p>
            <a:r>
              <a:rPr lang="ko-KR" altLang="en-US" dirty="0" err="1"/>
              <a:t>김윤중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1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직사각형 500">
            <a:extLst>
              <a:ext uri="{FF2B5EF4-FFF2-40B4-BE49-F238E27FC236}">
                <a16:creationId xmlns:a16="http://schemas.microsoft.com/office/drawing/2014/main" id="{21DE9A9C-93C9-47EF-9A34-4B2CCDB12C38}"/>
              </a:ext>
            </a:extLst>
          </p:cNvPr>
          <p:cNvSpPr/>
          <p:nvPr/>
        </p:nvSpPr>
        <p:spPr>
          <a:xfrm>
            <a:off x="4872000" y="5949000"/>
            <a:ext cx="3736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좌우옆면</a:t>
            </a:r>
            <a:endParaRPr lang="en-US" altLang="ko-KR" sz="1100" dirty="0" smtClean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(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1.5+1.5+ 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) x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3  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=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1.5m6ea +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3ea</a:t>
            </a:r>
          </a:p>
          <a:p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패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드  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3m x 4ea=12m</a:t>
            </a:r>
          </a:p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조리개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9,   T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6,</a:t>
            </a:r>
            <a:endParaRPr lang="ko-KR" altLang="en-US" sz="1100" dirty="0"/>
          </a:p>
        </p:txBody>
      </p:sp>
      <p:sp>
        <p:nvSpPr>
          <p:cNvPr id="567" name="TextBox 566">
            <a:extLst>
              <a:ext uri="{FF2B5EF4-FFF2-40B4-BE49-F238E27FC236}">
                <a16:creationId xmlns:a16="http://schemas.microsoft.com/office/drawing/2014/main" id="{0476EAE9-6A77-4C3D-951D-1F4E00A15755}"/>
              </a:ext>
            </a:extLst>
          </p:cNvPr>
          <p:cNvSpPr txBox="1"/>
          <p:nvPr/>
        </p:nvSpPr>
        <p:spPr>
          <a:xfrm>
            <a:off x="2551818" y="38260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조감도</a:t>
            </a:r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7968000" y="981000"/>
            <a:ext cx="3382835" cy="3902850"/>
            <a:chOff x="7929901" y="837000"/>
            <a:chExt cx="3382835" cy="3902850"/>
          </a:xfrm>
        </p:grpSpPr>
        <p:sp>
          <p:nvSpPr>
            <p:cNvPr id="568" name="TextBox 567">
              <a:extLst>
                <a:ext uri="{FF2B5EF4-FFF2-40B4-BE49-F238E27FC236}">
                  <a16:creationId xmlns:a16="http://schemas.microsoft.com/office/drawing/2014/main" id="{F286D1FF-CF7A-40A6-B8DA-797C1EC79B5D}"/>
                </a:ext>
              </a:extLst>
            </p:cNvPr>
            <p:cNvSpPr txBox="1"/>
            <p:nvPr/>
          </p:nvSpPr>
          <p:spPr>
            <a:xfrm>
              <a:off x="8400000" y="837000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인발배치도</a:t>
              </a:r>
            </a:p>
          </p:txBody>
        </p:sp>
        <p:sp>
          <p:nvSpPr>
            <p:cNvPr id="503" name="순서도: 연결자 502">
              <a:extLst>
                <a:ext uri="{FF2B5EF4-FFF2-40B4-BE49-F238E27FC236}">
                  <a16:creationId xmlns:a16="http://schemas.microsoft.com/office/drawing/2014/main" id="{8D00132D-10D7-4E22-8527-D25F27F6FC04}"/>
                </a:ext>
              </a:extLst>
            </p:cNvPr>
            <p:cNvSpPr/>
            <p:nvPr/>
          </p:nvSpPr>
          <p:spPr>
            <a:xfrm>
              <a:off x="8313864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4" name="순서도: 연결자 503">
              <a:extLst>
                <a:ext uri="{FF2B5EF4-FFF2-40B4-BE49-F238E27FC236}">
                  <a16:creationId xmlns:a16="http://schemas.microsoft.com/office/drawing/2014/main" id="{AA4188F7-C5DA-40BF-93A4-77B51F65D7E2}"/>
                </a:ext>
              </a:extLst>
            </p:cNvPr>
            <p:cNvSpPr/>
            <p:nvPr/>
          </p:nvSpPr>
          <p:spPr>
            <a:xfrm>
              <a:off x="8313864" y="2260689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5" name="순서도: 연결자 504">
              <a:extLst>
                <a:ext uri="{FF2B5EF4-FFF2-40B4-BE49-F238E27FC236}">
                  <a16:creationId xmlns:a16="http://schemas.microsoft.com/office/drawing/2014/main" id="{88C33F2F-1D1B-46FB-BDEC-30B0373D093B}"/>
                </a:ext>
              </a:extLst>
            </p:cNvPr>
            <p:cNvSpPr/>
            <p:nvPr/>
          </p:nvSpPr>
          <p:spPr>
            <a:xfrm>
              <a:off x="8313864" y="2788332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6" name="순서도: 연결자 505">
              <a:extLst>
                <a:ext uri="{FF2B5EF4-FFF2-40B4-BE49-F238E27FC236}">
                  <a16:creationId xmlns:a16="http://schemas.microsoft.com/office/drawing/2014/main" id="{37C7ACF0-AEEA-4B97-BFE5-08E76E8D3B1B}"/>
                </a:ext>
              </a:extLst>
            </p:cNvPr>
            <p:cNvSpPr/>
            <p:nvPr/>
          </p:nvSpPr>
          <p:spPr>
            <a:xfrm>
              <a:off x="8313864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7" name="순서도: 연결자 506">
              <a:extLst>
                <a:ext uri="{FF2B5EF4-FFF2-40B4-BE49-F238E27FC236}">
                  <a16:creationId xmlns:a16="http://schemas.microsoft.com/office/drawing/2014/main" id="{901D26CC-A7D3-4CBC-9DBC-CC8EDB0A68A8}"/>
                </a:ext>
              </a:extLst>
            </p:cNvPr>
            <p:cNvSpPr/>
            <p:nvPr/>
          </p:nvSpPr>
          <p:spPr>
            <a:xfrm>
              <a:off x="8313864" y="376119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8" name="순서도: 연결자 507">
              <a:extLst>
                <a:ext uri="{FF2B5EF4-FFF2-40B4-BE49-F238E27FC236}">
                  <a16:creationId xmlns:a16="http://schemas.microsoft.com/office/drawing/2014/main" id="{3748A133-86B2-4F0C-BDF4-6F339B45718C}"/>
                </a:ext>
              </a:extLst>
            </p:cNvPr>
            <p:cNvSpPr/>
            <p:nvPr/>
          </p:nvSpPr>
          <p:spPr>
            <a:xfrm>
              <a:off x="8736827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9" name="순서도: 연결자 508">
              <a:extLst>
                <a:ext uri="{FF2B5EF4-FFF2-40B4-BE49-F238E27FC236}">
                  <a16:creationId xmlns:a16="http://schemas.microsoft.com/office/drawing/2014/main" id="{7FE3C067-2FA2-4B9A-9D9F-709E1F11C3B1}"/>
                </a:ext>
              </a:extLst>
            </p:cNvPr>
            <p:cNvSpPr/>
            <p:nvPr/>
          </p:nvSpPr>
          <p:spPr>
            <a:xfrm>
              <a:off x="9283052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0" name="순서도: 연결자 509">
              <a:extLst>
                <a:ext uri="{FF2B5EF4-FFF2-40B4-BE49-F238E27FC236}">
                  <a16:creationId xmlns:a16="http://schemas.microsoft.com/office/drawing/2014/main" id="{D32B4E84-89DC-45C2-B2B0-5DA74958FDCD}"/>
                </a:ext>
              </a:extLst>
            </p:cNvPr>
            <p:cNvSpPr/>
            <p:nvPr/>
          </p:nvSpPr>
          <p:spPr>
            <a:xfrm>
              <a:off x="9838411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1" name="순서도: 연결자 510">
              <a:extLst>
                <a:ext uri="{FF2B5EF4-FFF2-40B4-BE49-F238E27FC236}">
                  <a16:creationId xmlns:a16="http://schemas.microsoft.com/office/drawing/2014/main" id="{F768AEDD-979E-4B06-8420-0F3BFED571BE}"/>
                </a:ext>
              </a:extLst>
            </p:cNvPr>
            <p:cNvSpPr/>
            <p:nvPr/>
          </p:nvSpPr>
          <p:spPr>
            <a:xfrm>
              <a:off x="9838411" y="2260689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2" name="순서도: 연결자 511">
              <a:extLst>
                <a:ext uri="{FF2B5EF4-FFF2-40B4-BE49-F238E27FC236}">
                  <a16:creationId xmlns:a16="http://schemas.microsoft.com/office/drawing/2014/main" id="{B2680356-3D91-4A36-B034-ECDCB69F1ADC}"/>
                </a:ext>
              </a:extLst>
            </p:cNvPr>
            <p:cNvSpPr/>
            <p:nvPr/>
          </p:nvSpPr>
          <p:spPr>
            <a:xfrm>
              <a:off x="9838411" y="2788332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3" name="순서도: 연결자 512">
              <a:extLst>
                <a:ext uri="{FF2B5EF4-FFF2-40B4-BE49-F238E27FC236}">
                  <a16:creationId xmlns:a16="http://schemas.microsoft.com/office/drawing/2014/main" id="{D20B89EE-B497-482D-B3E6-629A8F9E466D}"/>
                </a:ext>
              </a:extLst>
            </p:cNvPr>
            <p:cNvSpPr/>
            <p:nvPr/>
          </p:nvSpPr>
          <p:spPr>
            <a:xfrm>
              <a:off x="9838411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4" name="순서도: 연결자 513">
              <a:extLst>
                <a:ext uri="{FF2B5EF4-FFF2-40B4-BE49-F238E27FC236}">
                  <a16:creationId xmlns:a16="http://schemas.microsoft.com/office/drawing/2014/main" id="{FB5051DD-B9F8-4579-9769-8FBA5BAC576B}"/>
                </a:ext>
              </a:extLst>
            </p:cNvPr>
            <p:cNvSpPr/>
            <p:nvPr/>
          </p:nvSpPr>
          <p:spPr>
            <a:xfrm>
              <a:off x="9838411" y="376119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5" name="직사각형 514">
              <a:extLst>
                <a:ext uri="{FF2B5EF4-FFF2-40B4-BE49-F238E27FC236}">
                  <a16:creationId xmlns:a16="http://schemas.microsoft.com/office/drawing/2014/main" id="{6D9B8FFD-0A23-4423-80B5-8611B3A4DA64}"/>
                </a:ext>
              </a:extLst>
            </p:cNvPr>
            <p:cNvSpPr/>
            <p:nvPr/>
          </p:nvSpPr>
          <p:spPr>
            <a:xfrm>
              <a:off x="8300921" y="1699057"/>
              <a:ext cx="1703361" cy="2233944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rgbClr val="FF0000"/>
                </a:solidFill>
              </a:endParaRPr>
            </a:p>
          </p:txBody>
        </p:sp>
        <p:cxnSp>
          <p:nvCxnSpPr>
            <p:cNvPr id="516" name="직선 연결선 515">
              <a:extLst>
                <a:ext uri="{FF2B5EF4-FFF2-40B4-BE49-F238E27FC236}">
                  <a16:creationId xmlns:a16="http://schemas.microsoft.com/office/drawing/2014/main" id="{28A5E1DC-C636-47D5-857F-E49134B756C3}"/>
                </a:ext>
              </a:extLst>
            </p:cNvPr>
            <p:cNvCxnSpPr/>
            <p:nvPr/>
          </p:nvCxnSpPr>
          <p:spPr>
            <a:xfrm flipV="1">
              <a:off x="8007872" y="3292948"/>
              <a:ext cx="2120128" cy="1316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7" name="TextBox 516">
                  <a:extLst>
                    <a:ext uri="{FF2B5EF4-FFF2-40B4-BE49-F238E27FC236}">
                      <a16:creationId xmlns:a16="http://schemas.microsoft.com/office/drawing/2014/main" id="{52CA8FBD-139D-4C48-B42F-1ADDA3309B0A}"/>
                    </a:ext>
                  </a:extLst>
                </p:cNvPr>
                <p:cNvSpPr txBox="1"/>
                <p:nvPr/>
              </p:nvSpPr>
              <p:spPr>
                <a:xfrm>
                  <a:off x="10144214" y="3761193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17" name="TextBox 516">
                  <a:extLst>
                    <a:ext uri="{FF2B5EF4-FFF2-40B4-BE49-F238E27FC236}">
                      <a16:creationId xmlns:a16="http://schemas.microsoft.com/office/drawing/2014/main" id="{52CA8FBD-139D-4C48-B42F-1ADDA3309B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4" y="3761193"/>
                  <a:ext cx="314189" cy="169277"/>
                </a:xfrm>
                <a:prstGeom prst="rect">
                  <a:avLst/>
                </a:prstGeom>
                <a:blipFill>
                  <a:blip r:embed="rId2"/>
                  <a:stretch>
                    <a:fillRect l="-7692" r="-961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8" name="TextBox 517">
                  <a:extLst>
                    <a:ext uri="{FF2B5EF4-FFF2-40B4-BE49-F238E27FC236}">
                      <a16:creationId xmlns:a16="http://schemas.microsoft.com/office/drawing/2014/main" id="{537C4C9B-CF22-4DC9-AAE2-33214333E325}"/>
                    </a:ext>
                  </a:extLst>
                </p:cNvPr>
                <p:cNvSpPr txBox="1"/>
                <p:nvPr/>
              </p:nvSpPr>
              <p:spPr>
                <a:xfrm>
                  <a:off x="10144214" y="1659916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18" name="TextBox 517">
                  <a:extLst>
                    <a:ext uri="{FF2B5EF4-FFF2-40B4-BE49-F238E27FC236}">
                      <a16:creationId xmlns:a16="http://schemas.microsoft.com/office/drawing/2014/main" id="{537C4C9B-CF22-4DC9-AAE2-33214333E3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4" y="1659916"/>
                  <a:ext cx="314189" cy="169277"/>
                </a:xfrm>
                <a:prstGeom prst="rect">
                  <a:avLst/>
                </a:prstGeom>
                <a:blipFill>
                  <a:blip r:embed="rId2"/>
                  <a:stretch>
                    <a:fillRect l="-7692" r="-961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9" name="TextBox 518">
                  <a:extLst>
                    <a:ext uri="{FF2B5EF4-FFF2-40B4-BE49-F238E27FC236}">
                      <a16:creationId xmlns:a16="http://schemas.microsoft.com/office/drawing/2014/main" id="{A44632A0-4099-447F-BD21-E929A608C95F}"/>
                    </a:ext>
                  </a:extLst>
                </p:cNvPr>
                <p:cNvSpPr txBox="1"/>
                <p:nvPr/>
              </p:nvSpPr>
              <p:spPr>
                <a:xfrm>
                  <a:off x="10920000" y="3069000"/>
                  <a:ext cx="392736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02.5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19" name="TextBox 518">
                  <a:extLst>
                    <a:ext uri="{FF2B5EF4-FFF2-40B4-BE49-F238E27FC236}">
                      <a16:creationId xmlns:a16="http://schemas.microsoft.com/office/drawing/2014/main" id="{A44632A0-4099-447F-BD21-E929A608C9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20000" y="3069000"/>
                  <a:ext cx="392736" cy="169277"/>
                </a:xfrm>
                <a:prstGeom prst="rect">
                  <a:avLst/>
                </a:prstGeom>
                <a:blipFill>
                  <a:blip r:embed="rId3"/>
                  <a:stretch>
                    <a:fillRect l="-6250" r="-7813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0" name="TextBox 519">
                  <a:extLst>
                    <a:ext uri="{FF2B5EF4-FFF2-40B4-BE49-F238E27FC236}">
                      <a16:creationId xmlns:a16="http://schemas.microsoft.com/office/drawing/2014/main" id="{F765D615-38E2-493C-ABE1-AE494F3596A8}"/>
                    </a:ext>
                  </a:extLst>
                </p:cNvPr>
                <p:cNvSpPr txBox="1"/>
                <p:nvPr/>
              </p:nvSpPr>
              <p:spPr>
                <a:xfrm>
                  <a:off x="8801498" y="4401296"/>
                  <a:ext cx="312401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0" name="TextBox 519">
                  <a:extLst>
                    <a:ext uri="{FF2B5EF4-FFF2-40B4-BE49-F238E27FC236}">
                      <a16:creationId xmlns:a16="http://schemas.microsoft.com/office/drawing/2014/main" id="{F765D615-38E2-493C-ABE1-AE494F3596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1498" y="4401296"/>
                  <a:ext cx="312401" cy="169277"/>
                </a:xfrm>
                <a:prstGeom prst="rect">
                  <a:avLst/>
                </a:prstGeom>
                <a:blipFill>
                  <a:blip r:embed="rId4"/>
                  <a:stretch>
                    <a:fillRect l="-3922" r="-3922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1" name="TextBox 520">
                  <a:extLst>
                    <a:ext uri="{FF2B5EF4-FFF2-40B4-BE49-F238E27FC236}">
                      <a16:creationId xmlns:a16="http://schemas.microsoft.com/office/drawing/2014/main" id="{2D9412A3-56FD-425F-B7B7-189D424CAB19}"/>
                    </a:ext>
                  </a:extLst>
                </p:cNvPr>
                <p:cNvSpPr txBox="1"/>
                <p:nvPr/>
              </p:nvSpPr>
              <p:spPr>
                <a:xfrm>
                  <a:off x="10144216" y="2020740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1" name="TextBox 520">
                  <a:extLst>
                    <a:ext uri="{FF2B5EF4-FFF2-40B4-BE49-F238E27FC236}">
                      <a16:creationId xmlns:a16="http://schemas.microsoft.com/office/drawing/2014/main" id="{2D9412A3-56FD-425F-B7B7-189D424CAB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2020740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2" name="TextBox 521">
                  <a:extLst>
                    <a:ext uri="{FF2B5EF4-FFF2-40B4-BE49-F238E27FC236}">
                      <a16:creationId xmlns:a16="http://schemas.microsoft.com/office/drawing/2014/main" id="{0F71E14A-95D1-484A-8EE4-40852A118F62}"/>
                    </a:ext>
                  </a:extLst>
                </p:cNvPr>
                <p:cNvSpPr txBox="1"/>
                <p:nvPr/>
              </p:nvSpPr>
              <p:spPr>
                <a:xfrm>
                  <a:off x="10144216" y="2449653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2" name="TextBox 521">
                  <a:extLst>
                    <a:ext uri="{FF2B5EF4-FFF2-40B4-BE49-F238E27FC236}">
                      <a16:creationId xmlns:a16="http://schemas.microsoft.com/office/drawing/2014/main" id="{0F71E14A-95D1-484A-8EE4-40852A118F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2449653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3" name="TextBox 522">
                  <a:extLst>
                    <a:ext uri="{FF2B5EF4-FFF2-40B4-BE49-F238E27FC236}">
                      <a16:creationId xmlns:a16="http://schemas.microsoft.com/office/drawing/2014/main" id="{0A8C7B82-914E-4CEB-892D-D4128FB5C741}"/>
                    </a:ext>
                  </a:extLst>
                </p:cNvPr>
                <p:cNvSpPr txBox="1"/>
                <p:nvPr/>
              </p:nvSpPr>
              <p:spPr>
                <a:xfrm>
                  <a:off x="10144216" y="2985795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3" name="TextBox 522">
                  <a:extLst>
                    <a:ext uri="{FF2B5EF4-FFF2-40B4-BE49-F238E27FC236}">
                      <a16:creationId xmlns:a16="http://schemas.microsoft.com/office/drawing/2014/main" id="{0A8C7B82-914E-4CEB-892D-D4128FB5C7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2985795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4" name="TextBox 523">
                  <a:extLst>
                    <a:ext uri="{FF2B5EF4-FFF2-40B4-BE49-F238E27FC236}">
                      <a16:creationId xmlns:a16="http://schemas.microsoft.com/office/drawing/2014/main" id="{D7D8F8D2-4CC3-4AD8-8E4C-0F30FEB77893}"/>
                    </a:ext>
                  </a:extLst>
                </p:cNvPr>
                <p:cNvSpPr txBox="1"/>
                <p:nvPr/>
              </p:nvSpPr>
              <p:spPr>
                <a:xfrm>
                  <a:off x="10144216" y="3526475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4" name="TextBox 523">
                  <a:extLst>
                    <a:ext uri="{FF2B5EF4-FFF2-40B4-BE49-F238E27FC236}">
                      <a16:creationId xmlns:a16="http://schemas.microsoft.com/office/drawing/2014/main" id="{D7D8F8D2-4CC3-4AD8-8E4C-0F30FEB778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3526475"/>
                  <a:ext cx="206788" cy="169277"/>
                </a:xfrm>
                <a:prstGeom prst="rect">
                  <a:avLst/>
                </a:prstGeom>
                <a:blipFill>
                  <a:blip r:embed="rId6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5" name="TextBox 524">
                  <a:extLst>
                    <a:ext uri="{FF2B5EF4-FFF2-40B4-BE49-F238E27FC236}">
                      <a16:creationId xmlns:a16="http://schemas.microsoft.com/office/drawing/2014/main" id="{ADAA2AF8-1A25-4214-92DC-D4BCF62CE9F9}"/>
                    </a:ext>
                  </a:extLst>
                </p:cNvPr>
                <p:cNvSpPr txBox="1"/>
                <p:nvPr/>
              </p:nvSpPr>
              <p:spPr>
                <a:xfrm>
                  <a:off x="10636038" y="2454191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5" name="TextBox 524">
                  <a:extLst>
                    <a:ext uri="{FF2B5EF4-FFF2-40B4-BE49-F238E27FC236}">
                      <a16:creationId xmlns:a16="http://schemas.microsoft.com/office/drawing/2014/main" id="{ADAA2AF8-1A25-4214-92DC-D4BCF62CE9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36038" y="2454191"/>
                  <a:ext cx="285335" cy="169277"/>
                </a:xfrm>
                <a:prstGeom prst="rect">
                  <a:avLst/>
                </a:prstGeom>
                <a:blipFill>
                  <a:blip r:embed="rId7"/>
                  <a:stretch>
                    <a:fillRect l="-8511" r="-8511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6" name="TextBox 525">
                  <a:extLst>
                    <a:ext uri="{FF2B5EF4-FFF2-40B4-BE49-F238E27FC236}">
                      <a16:creationId xmlns:a16="http://schemas.microsoft.com/office/drawing/2014/main" id="{C19EDDEF-0BB7-443F-A000-15107D460102}"/>
                    </a:ext>
                  </a:extLst>
                </p:cNvPr>
                <p:cNvSpPr txBox="1"/>
                <p:nvPr/>
              </p:nvSpPr>
              <p:spPr>
                <a:xfrm>
                  <a:off x="10531905" y="3526475"/>
                  <a:ext cx="41653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6" name="TextBox 525">
                  <a:extLst>
                    <a:ext uri="{FF2B5EF4-FFF2-40B4-BE49-F238E27FC236}">
                      <a16:creationId xmlns:a16="http://schemas.microsoft.com/office/drawing/2014/main" id="{C19EDDEF-0BB7-443F-A000-15107D4601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31905" y="3526475"/>
                  <a:ext cx="416534" cy="169277"/>
                </a:xfrm>
                <a:prstGeom prst="rect">
                  <a:avLst/>
                </a:prstGeom>
                <a:blipFill>
                  <a:blip r:embed="rId8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7" name="TextBox 526">
                  <a:extLst>
                    <a:ext uri="{FF2B5EF4-FFF2-40B4-BE49-F238E27FC236}">
                      <a16:creationId xmlns:a16="http://schemas.microsoft.com/office/drawing/2014/main" id="{9D8D9F34-3E8A-44D6-8324-F136CB54399A}"/>
                    </a:ext>
                  </a:extLst>
                </p:cNvPr>
                <p:cNvSpPr txBox="1"/>
                <p:nvPr/>
              </p:nvSpPr>
              <p:spPr>
                <a:xfrm>
                  <a:off x="10948439" y="2668648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27" name="TextBox 526">
                  <a:extLst>
                    <a:ext uri="{FF2B5EF4-FFF2-40B4-BE49-F238E27FC236}">
                      <a16:creationId xmlns:a16="http://schemas.microsoft.com/office/drawing/2014/main" id="{9D8D9F34-3E8A-44D6-8324-F136CB5439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48439" y="2668648"/>
                  <a:ext cx="285335" cy="169277"/>
                </a:xfrm>
                <a:prstGeom prst="rect">
                  <a:avLst/>
                </a:prstGeom>
                <a:blipFill>
                  <a:blip r:embed="rId9"/>
                  <a:stretch>
                    <a:fillRect l="-8511" r="-8511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8" name="오른쪽 중괄호 527">
              <a:extLst>
                <a:ext uri="{FF2B5EF4-FFF2-40B4-BE49-F238E27FC236}">
                  <a16:creationId xmlns:a16="http://schemas.microsoft.com/office/drawing/2014/main" id="{F2C83A4B-23CB-45B5-B1CC-22A06F14CB7A}"/>
                </a:ext>
              </a:extLst>
            </p:cNvPr>
            <p:cNvSpPr/>
            <p:nvPr/>
          </p:nvSpPr>
          <p:spPr>
            <a:xfrm>
              <a:off x="10416000" y="1824477"/>
              <a:ext cx="208267" cy="160842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29" name="오른쪽 중괄호 528">
              <a:extLst>
                <a:ext uri="{FF2B5EF4-FFF2-40B4-BE49-F238E27FC236}">
                  <a16:creationId xmlns:a16="http://schemas.microsoft.com/office/drawing/2014/main" id="{F74D896A-1A8C-4E7D-A23D-CA3AD2B133E3}"/>
                </a:ext>
              </a:extLst>
            </p:cNvPr>
            <p:cNvSpPr/>
            <p:nvPr/>
          </p:nvSpPr>
          <p:spPr>
            <a:xfrm>
              <a:off x="10416000" y="3419246"/>
              <a:ext cx="220038" cy="42891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30" name="오른쪽 중괄호 529">
              <a:extLst>
                <a:ext uri="{FF2B5EF4-FFF2-40B4-BE49-F238E27FC236}">
                  <a16:creationId xmlns:a16="http://schemas.microsoft.com/office/drawing/2014/main" id="{CF97C39E-A5AF-49A5-AC5E-B00C3065C49C}"/>
                </a:ext>
              </a:extLst>
            </p:cNvPr>
            <p:cNvSpPr/>
            <p:nvPr/>
          </p:nvSpPr>
          <p:spPr>
            <a:xfrm>
              <a:off x="10512374" y="1810823"/>
              <a:ext cx="327261" cy="2047969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31" name="오른쪽 중괄호 530">
              <a:extLst>
                <a:ext uri="{FF2B5EF4-FFF2-40B4-BE49-F238E27FC236}">
                  <a16:creationId xmlns:a16="http://schemas.microsoft.com/office/drawing/2014/main" id="{D48002EA-C6AE-4E32-B122-9631056CC52D}"/>
                </a:ext>
              </a:extLst>
            </p:cNvPr>
            <p:cNvSpPr/>
            <p:nvPr/>
          </p:nvSpPr>
          <p:spPr>
            <a:xfrm>
              <a:off x="10604510" y="1703595"/>
              <a:ext cx="315490" cy="2302725"/>
            </a:xfrm>
            <a:prstGeom prst="rightBrace">
              <a:avLst>
                <a:gd name="adj1" fmla="val 8333"/>
                <a:gd name="adj2" fmla="val 6166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cxnSp>
          <p:nvCxnSpPr>
            <p:cNvPr id="532" name="직선 연결선 531">
              <a:extLst>
                <a:ext uri="{FF2B5EF4-FFF2-40B4-BE49-F238E27FC236}">
                  <a16:creationId xmlns:a16="http://schemas.microsoft.com/office/drawing/2014/main" id="{4CBF222B-67E4-4EB7-BF42-470F1AD81111}"/>
                </a:ext>
              </a:extLst>
            </p:cNvPr>
            <p:cNvCxnSpPr/>
            <p:nvPr/>
          </p:nvCxnSpPr>
          <p:spPr>
            <a:xfrm>
              <a:off x="8187700" y="1710623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224E8C35-CC6C-4EA9-ACE2-4E1E55C365ED}"/>
                    </a:ext>
                  </a:extLst>
                </p:cNvPr>
                <p:cNvSpPr txBox="1"/>
                <p:nvPr/>
              </p:nvSpPr>
              <p:spPr>
                <a:xfrm>
                  <a:off x="7968000" y="2277000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224E8C35-CC6C-4EA9-ACE2-4E1E55C365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8000" y="2277000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78641ACB-114E-42B5-8617-6AC82B49958C}"/>
                    </a:ext>
                  </a:extLst>
                </p:cNvPr>
                <p:cNvSpPr txBox="1"/>
                <p:nvPr/>
              </p:nvSpPr>
              <p:spPr>
                <a:xfrm>
                  <a:off x="7968000" y="2781000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78641ACB-114E-42B5-8617-6AC82B4995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8000" y="2781000"/>
                  <a:ext cx="285335" cy="169277"/>
                </a:xfrm>
                <a:prstGeom prst="rect">
                  <a:avLst/>
                </a:prstGeom>
                <a:blipFill>
                  <a:blip r:embed="rId10"/>
                  <a:stretch>
                    <a:fillRect l="-8511" r="-8511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B5D176A4-1813-42C9-9A6B-0F9370C6397A}"/>
                    </a:ext>
                  </a:extLst>
                </p:cNvPr>
                <p:cNvSpPr txBox="1"/>
                <p:nvPr/>
              </p:nvSpPr>
              <p:spPr>
                <a:xfrm>
                  <a:off x="7929901" y="3285123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B5D176A4-1813-42C9-9A6B-0F9370C639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9901" y="3285123"/>
                  <a:ext cx="285335" cy="169277"/>
                </a:xfrm>
                <a:prstGeom prst="rect">
                  <a:avLst/>
                </a:prstGeom>
                <a:blipFill>
                  <a:blip r:embed="rId7"/>
                  <a:stretch>
                    <a:fillRect l="-8511" r="-851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7" name="TextBox 536">
                  <a:extLst>
                    <a:ext uri="{FF2B5EF4-FFF2-40B4-BE49-F238E27FC236}">
                      <a16:creationId xmlns:a16="http://schemas.microsoft.com/office/drawing/2014/main" id="{0B632E37-FF03-4C7E-AC88-E151DA7CE69E}"/>
                    </a:ext>
                  </a:extLst>
                </p:cNvPr>
                <p:cNvSpPr txBox="1"/>
                <p:nvPr/>
              </p:nvSpPr>
              <p:spPr>
                <a:xfrm>
                  <a:off x="7970665" y="3706573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300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37" name="TextBox 536">
                  <a:extLst>
                    <a:ext uri="{FF2B5EF4-FFF2-40B4-BE49-F238E27FC236}">
                      <a16:creationId xmlns:a16="http://schemas.microsoft.com/office/drawing/2014/main" id="{0B632E37-FF03-4C7E-AC88-E151DA7CE6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0665" y="3706573"/>
                  <a:ext cx="285335" cy="169277"/>
                </a:xfrm>
                <a:prstGeom prst="rect">
                  <a:avLst/>
                </a:prstGeom>
                <a:blipFill>
                  <a:blip r:embed="rId9"/>
                  <a:stretch>
                    <a:fillRect l="-8511" r="-851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9" name="오른쪽 중괄호 538">
              <a:extLst>
                <a:ext uri="{FF2B5EF4-FFF2-40B4-BE49-F238E27FC236}">
                  <a16:creationId xmlns:a16="http://schemas.microsoft.com/office/drawing/2014/main" id="{A0852AB5-046D-4FD0-B0E7-C9AEE25A16FE}"/>
                </a:ext>
              </a:extLst>
            </p:cNvPr>
            <p:cNvSpPr/>
            <p:nvPr/>
          </p:nvSpPr>
          <p:spPr>
            <a:xfrm rot="5400000">
              <a:off x="8999637" y="3523899"/>
              <a:ext cx="277986" cy="1507335"/>
            </a:xfrm>
            <a:prstGeom prst="rightBrace">
              <a:avLst>
                <a:gd name="adj1" fmla="val 8333"/>
                <a:gd name="adj2" fmla="val 6084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0CDF210C-018C-4DD0-B7EE-A0D6FFC9F471}"/>
                    </a:ext>
                  </a:extLst>
                </p:cNvPr>
                <p:cNvSpPr txBox="1"/>
                <p:nvPr/>
              </p:nvSpPr>
              <p:spPr>
                <a:xfrm>
                  <a:off x="8072562" y="4087416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0CDF210C-018C-4DD0-B7EE-A0D6FFC9F4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2562" y="4087416"/>
                  <a:ext cx="314189" cy="169277"/>
                </a:xfrm>
                <a:prstGeom prst="rect">
                  <a:avLst/>
                </a:prstGeom>
                <a:blipFill>
                  <a:blip r:embed="rId11"/>
                  <a:stretch>
                    <a:fillRect l="-7692" r="-9615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1" name="TextBox 540">
                  <a:extLst>
                    <a:ext uri="{FF2B5EF4-FFF2-40B4-BE49-F238E27FC236}">
                      <a16:creationId xmlns:a16="http://schemas.microsoft.com/office/drawing/2014/main" id="{19FE3BE1-5DD7-49BE-B5B0-2E69A45BDE80}"/>
                    </a:ext>
                  </a:extLst>
                </p:cNvPr>
                <p:cNvSpPr txBox="1"/>
                <p:nvPr/>
              </p:nvSpPr>
              <p:spPr>
                <a:xfrm>
                  <a:off x="9848038" y="4087416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1" name="TextBox 540">
                  <a:extLst>
                    <a:ext uri="{FF2B5EF4-FFF2-40B4-BE49-F238E27FC236}">
                      <a16:creationId xmlns:a16="http://schemas.microsoft.com/office/drawing/2014/main" id="{19FE3BE1-5DD7-49BE-B5B0-2E69A45BDE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48038" y="4087416"/>
                  <a:ext cx="314189" cy="169277"/>
                </a:xfrm>
                <a:prstGeom prst="rect">
                  <a:avLst/>
                </a:prstGeom>
                <a:blipFill>
                  <a:blip r:embed="rId12"/>
                  <a:stretch>
                    <a:fillRect l="-7843" r="-9804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2" name="TextBox 541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/>
                <p:nvPr/>
              </p:nvSpPr>
              <p:spPr>
                <a:xfrm>
                  <a:off x="8489096" y="4087416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2" name="TextBox 541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89096" y="4087416"/>
                  <a:ext cx="304504" cy="169277"/>
                </a:xfrm>
                <a:prstGeom prst="rect">
                  <a:avLst/>
                </a:prstGeom>
                <a:blipFill>
                  <a:blip r:embed="rId13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3" name="TextBox 542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9530433" y="4087416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3" name="TextBox 542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30433" y="4087416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4" name="TextBox 543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/>
                <p:nvPr/>
              </p:nvSpPr>
              <p:spPr>
                <a:xfrm>
                  <a:off x="9009766" y="4087416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4" name="TextBox 543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09766" y="4087416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5" name="오른쪽 중괄호 544">
              <a:extLst>
                <a:ext uri="{FF2B5EF4-FFF2-40B4-BE49-F238E27FC236}">
                  <a16:creationId xmlns:a16="http://schemas.microsoft.com/office/drawing/2014/main" id="{3AF42CF6-7E38-45BE-A3B0-DE0E52E87062}"/>
                </a:ext>
              </a:extLst>
            </p:cNvPr>
            <p:cNvSpPr/>
            <p:nvPr/>
          </p:nvSpPr>
          <p:spPr>
            <a:xfrm rot="5400000">
              <a:off x="8999450" y="3494859"/>
              <a:ext cx="313214" cy="1694214"/>
            </a:xfrm>
            <a:prstGeom prst="rightBrace">
              <a:avLst>
                <a:gd name="adj1" fmla="val 8333"/>
                <a:gd name="adj2" fmla="val 4059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6" name="TextBox 545">
                  <a:extLst>
                    <a:ext uri="{FF2B5EF4-FFF2-40B4-BE49-F238E27FC236}">
                      <a16:creationId xmlns:a16="http://schemas.microsoft.com/office/drawing/2014/main" id="{5E57AE71-ED77-4E55-B6DF-D2B096010E97}"/>
                    </a:ext>
                  </a:extLst>
                </p:cNvPr>
                <p:cNvSpPr txBox="1"/>
                <p:nvPr/>
              </p:nvSpPr>
              <p:spPr>
                <a:xfrm>
                  <a:off x="9218032" y="4570573"/>
                  <a:ext cx="312401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22.5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6" name="TextBox 545">
                  <a:extLst>
                    <a:ext uri="{FF2B5EF4-FFF2-40B4-BE49-F238E27FC236}">
                      <a16:creationId xmlns:a16="http://schemas.microsoft.com/office/drawing/2014/main" id="{5E57AE71-ED77-4E55-B6DF-D2B096010E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8032" y="4570573"/>
                  <a:ext cx="312401" cy="169277"/>
                </a:xfrm>
                <a:prstGeom prst="rect">
                  <a:avLst/>
                </a:prstGeom>
                <a:blipFill>
                  <a:blip r:embed="rId15"/>
                  <a:stretch>
                    <a:fillRect l="-15385" r="-26923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7" name="직선 연결선 546">
              <a:extLst>
                <a:ext uri="{FF2B5EF4-FFF2-40B4-BE49-F238E27FC236}">
                  <a16:creationId xmlns:a16="http://schemas.microsoft.com/office/drawing/2014/main" id="{54F45460-9610-4E09-9C73-4932E17049AA}"/>
                </a:ext>
              </a:extLst>
            </p:cNvPr>
            <p:cNvCxnSpPr/>
            <p:nvPr/>
          </p:nvCxnSpPr>
          <p:spPr>
            <a:xfrm>
              <a:off x="9358057" y="3170706"/>
              <a:ext cx="0" cy="978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직선 연결선 547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 flipH="1">
              <a:off x="8792945" y="3213000"/>
              <a:ext cx="12621" cy="9825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9" name="TextBox 548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/>
                <p:nvPr/>
              </p:nvSpPr>
              <p:spPr>
                <a:xfrm>
                  <a:off x="8318929" y="1465731"/>
                  <a:ext cx="128240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49" name="TextBox 548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8929" y="1465731"/>
                  <a:ext cx="128240" cy="169277"/>
                </a:xfrm>
                <a:prstGeom prst="rect">
                  <a:avLst/>
                </a:prstGeom>
                <a:blipFill>
                  <a:blip r:embed="rId16"/>
                  <a:stretch>
                    <a:fillRect l="-19048" r="-19048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0" name="TextBox 54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761749" y="1453802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50" name="TextBox 54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1749" y="1453802"/>
                  <a:ext cx="304504" cy="169277"/>
                </a:xfrm>
                <a:prstGeom prst="rect">
                  <a:avLst/>
                </a:prstGeom>
                <a:blipFill>
                  <a:blip r:embed="rId17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1" name="TextBox 550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/>
                <p:nvPr/>
              </p:nvSpPr>
              <p:spPr>
                <a:xfrm>
                  <a:off x="9275793" y="1454031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145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51" name="TextBox 550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5793" y="1454031"/>
                  <a:ext cx="304504" cy="169277"/>
                </a:xfrm>
                <a:prstGeom prst="rect">
                  <a:avLst/>
                </a:prstGeom>
                <a:blipFill>
                  <a:blip r:embed="rId18"/>
                  <a:stretch>
                    <a:fillRect l="-6000" r="-6000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2" name="TextBox 551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/>
                <p:nvPr/>
              </p:nvSpPr>
              <p:spPr>
                <a:xfrm>
                  <a:off x="9788903" y="1434894"/>
                  <a:ext cx="251858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552" name="TextBox 551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8903" y="1434894"/>
                  <a:ext cx="251858" cy="169277"/>
                </a:xfrm>
                <a:prstGeom prst="rect">
                  <a:avLst/>
                </a:prstGeom>
                <a:blipFill>
                  <a:blip r:embed="rId4"/>
                  <a:stretch>
                    <a:fillRect l="-17073" r="-17073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5" name="순서도: 연결자 554">
              <a:extLst>
                <a:ext uri="{FF2B5EF4-FFF2-40B4-BE49-F238E27FC236}">
                  <a16:creationId xmlns:a16="http://schemas.microsoft.com/office/drawing/2014/main" id="{D41E15E7-5BE7-4204-9C8E-3ACF5B4E65BB}"/>
                </a:ext>
              </a:extLst>
            </p:cNvPr>
            <p:cNvSpPr/>
            <p:nvPr/>
          </p:nvSpPr>
          <p:spPr>
            <a:xfrm>
              <a:off x="8833751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56" name="순서도: 연결자 555">
              <a:extLst>
                <a:ext uri="{FF2B5EF4-FFF2-40B4-BE49-F238E27FC236}">
                  <a16:creationId xmlns:a16="http://schemas.microsoft.com/office/drawing/2014/main" id="{AA62CF5B-B340-4AD6-827B-5388D68EBF5B}"/>
                </a:ext>
              </a:extLst>
            </p:cNvPr>
            <p:cNvSpPr/>
            <p:nvPr/>
          </p:nvSpPr>
          <p:spPr>
            <a:xfrm>
              <a:off x="9361490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cxnSp>
          <p:nvCxnSpPr>
            <p:cNvPr id="557" name="직선 연결선 556">
              <a:extLst>
                <a:ext uri="{FF2B5EF4-FFF2-40B4-BE49-F238E27FC236}">
                  <a16:creationId xmlns:a16="http://schemas.microsoft.com/office/drawing/2014/main" id="{31508CB2-9D75-4A0F-8BE8-B8EF6920CCA1}"/>
                </a:ext>
              </a:extLst>
            </p:cNvPr>
            <p:cNvCxnSpPr>
              <a:cxnSpLocks/>
            </p:cNvCxnSpPr>
            <p:nvPr/>
          </p:nvCxnSpPr>
          <p:spPr>
            <a:xfrm>
              <a:off x="8382159" y="1613936"/>
              <a:ext cx="0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직선 연결선 557">
              <a:extLst>
                <a:ext uri="{FF2B5EF4-FFF2-40B4-BE49-F238E27FC236}">
                  <a16:creationId xmlns:a16="http://schemas.microsoft.com/office/drawing/2014/main" id="{686985F6-E00E-496F-ABC7-7022432409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20" y="1606238"/>
              <a:ext cx="4329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직선 연결선 558">
              <a:extLst>
                <a:ext uri="{FF2B5EF4-FFF2-40B4-BE49-F238E27FC236}">
                  <a16:creationId xmlns:a16="http://schemas.microsoft.com/office/drawing/2014/main" id="{4CC06C59-16E2-4E41-AFD8-E2323FD30305}"/>
                </a:ext>
              </a:extLst>
            </p:cNvPr>
            <p:cNvCxnSpPr/>
            <p:nvPr/>
          </p:nvCxnSpPr>
          <p:spPr>
            <a:xfrm flipH="1">
              <a:off x="9988663" y="1606238"/>
              <a:ext cx="17697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직선 연결선 559">
              <a:extLst>
                <a:ext uri="{FF2B5EF4-FFF2-40B4-BE49-F238E27FC236}">
                  <a16:creationId xmlns:a16="http://schemas.microsoft.com/office/drawing/2014/main" id="{012FCFB7-E421-4206-94BF-2FF91BAA1F89}"/>
                </a:ext>
              </a:extLst>
            </p:cNvPr>
            <p:cNvCxnSpPr/>
            <p:nvPr/>
          </p:nvCxnSpPr>
          <p:spPr>
            <a:xfrm>
              <a:off x="8187700" y="1795307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직선 연결선 560">
              <a:extLst>
                <a:ext uri="{FF2B5EF4-FFF2-40B4-BE49-F238E27FC236}">
                  <a16:creationId xmlns:a16="http://schemas.microsoft.com/office/drawing/2014/main" id="{F0F729D8-5BD8-422E-932B-D92CAF9BBA89}"/>
                </a:ext>
              </a:extLst>
            </p:cNvPr>
            <p:cNvCxnSpPr/>
            <p:nvPr/>
          </p:nvCxnSpPr>
          <p:spPr>
            <a:xfrm>
              <a:off x="8202448" y="2341904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직선 연결선 561">
              <a:extLst>
                <a:ext uri="{FF2B5EF4-FFF2-40B4-BE49-F238E27FC236}">
                  <a16:creationId xmlns:a16="http://schemas.microsoft.com/office/drawing/2014/main" id="{2C7DB7A9-FDC6-44A0-BF15-C6762F2DE02B}"/>
                </a:ext>
              </a:extLst>
            </p:cNvPr>
            <p:cNvCxnSpPr/>
            <p:nvPr/>
          </p:nvCxnSpPr>
          <p:spPr>
            <a:xfrm>
              <a:off x="8202448" y="2857707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직선 연결선 562">
              <a:extLst>
                <a:ext uri="{FF2B5EF4-FFF2-40B4-BE49-F238E27FC236}">
                  <a16:creationId xmlns:a16="http://schemas.microsoft.com/office/drawing/2014/main" id="{38AB334F-AD46-418C-BC0E-2E4447933874}"/>
                </a:ext>
              </a:extLst>
            </p:cNvPr>
            <p:cNvCxnSpPr/>
            <p:nvPr/>
          </p:nvCxnSpPr>
          <p:spPr>
            <a:xfrm>
              <a:off x="8209822" y="3386341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직선 연결선 563">
              <a:extLst>
                <a:ext uri="{FF2B5EF4-FFF2-40B4-BE49-F238E27FC236}">
                  <a16:creationId xmlns:a16="http://schemas.microsoft.com/office/drawing/2014/main" id="{6AEA864A-C2BF-439F-8101-359571A2E403}"/>
                </a:ext>
              </a:extLst>
            </p:cNvPr>
            <p:cNvCxnSpPr/>
            <p:nvPr/>
          </p:nvCxnSpPr>
          <p:spPr>
            <a:xfrm>
              <a:off x="8202448" y="3837680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직선 연결선 564">
              <a:extLst>
                <a:ext uri="{FF2B5EF4-FFF2-40B4-BE49-F238E27FC236}">
                  <a16:creationId xmlns:a16="http://schemas.microsoft.com/office/drawing/2014/main" id="{9207E403-B05F-4947-A095-58274D582F77}"/>
                </a:ext>
              </a:extLst>
            </p:cNvPr>
            <p:cNvCxnSpPr/>
            <p:nvPr/>
          </p:nvCxnSpPr>
          <p:spPr>
            <a:xfrm>
              <a:off x="8202448" y="3930063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직선 연결선 565">
              <a:extLst>
                <a:ext uri="{FF2B5EF4-FFF2-40B4-BE49-F238E27FC236}">
                  <a16:creationId xmlns:a16="http://schemas.microsoft.com/office/drawing/2014/main" id="{CCFB53C4-11E0-4FFE-B0FD-A57740739DB7}"/>
                </a:ext>
              </a:extLst>
            </p:cNvPr>
            <p:cNvCxnSpPr/>
            <p:nvPr/>
          </p:nvCxnSpPr>
          <p:spPr>
            <a:xfrm flipH="1">
              <a:off x="8292676" y="1613936"/>
              <a:ext cx="17697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TextBox 166">
                  <a:extLst>
                    <a:ext uri="{FF2B5EF4-FFF2-40B4-BE49-F238E27FC236}">
                      <a16:creationId xmlns:a16="http://schemas.microsoft.com/office/drawing/2014/main" id="{E5E03FAF-FE50-4295-9102-D9EF5C8E89F5}"/>
                    </a:ext>
                  </a:extLst>
                </p:cNvPr>
                <p:cNvSpPr txBox="1"/>
                <p:nvPr/>
              </p:nvSpPr>
              <p:spPr>
                <a:xfrm>
                  <a:off x="8085720" y="1716240"/>
                  <a:ext cx="128240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67" name="TextBox 166">
                  <a:extLst>
                    <a:ext uri="{FF2B5EF4-FFF2-40B4-BE49-F238E27FC236}">
                      <a16:creationId xmlns:a16="http://schemas.microsoft.com/office/drawing/2014/main" id="{E5E03FAF-FE50-4295-9102-D9EF5C8E89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5720" y="1716240"/>
                  <a:ext cx="128240" cy="169277"/>
                </a:xfrm>
                <a:prstGeom prst="rect">
                  <a:avLst/>
                </a:prstGeom>
                <a:blipFill>
                  <a:blip r:embed="rId16"/>
                  <a:stretch>
                    <a:fillRect l="-19048" r="-19048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8" name="직선 연결선 167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>
              <a:off x="8904000" y="1629000"/>
              <a:ext cx="1" cy="3503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직선 연결선 169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>
              <a:off x="9430860" y="1621380"/>
              <a:ext cx="1" cy="3503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blipFill>
                  <a:blip r:embed="rId19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9480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80000" y="1773000"/>
                  <a:ext cx="304504" cy="169277"/>
                </a:xfrm>
                <a:prstGeom prst="rect">
                  <a:avLst/>
                </a:prstGeom>
                <a:blipFill>
                  <a:blip r:embed="rId19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9048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8000" y="1773000"/>
                  <a:ext cx="304504" cy="169277"/>
                </a:xfrm>
                <a:prstGeom prst="rect">
                  <a:avLst/>
                </a:prstGeom>
                <a:blipFill>
                  <a:blip r:embed="rId20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9408000" y="3429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000" y="3429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8976000" y="3429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76000" y="3429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8472000" y="3429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altLang="ko-KR" sz="1100" b="0" dirty="0" smtClean="0"/>
                    <a:t>4</a:t>
                  </a:r>
                  <a14:m>
                    <m:oMath xmlns:m="http://schemas.openxmlformats.org/officeDocument/2006/math">
                      <m:r>
                        <a:rPr lang="en-US" altLang="ko-KR" sz="11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2000" y="3429000"/>
                  <a:ext cx="304504" cy="169277"/>
                </a:xfrm>
                <a:prstGeom prst="rect">
                  <a:avLst/>
                </a:prstGeom>
                <a:blipFill>
                  <a:blip r:embed="rId21"/>
                  <a:stretch>
                    <a:fillRect l="-28000" t="-28571" b="-5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648671" y="3082583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8671" y="3082583"/>
                  <a:ext cx="304504" cy="169277"/>
                </a:xfrm>
                <a:prstGeom prst="rect">
                  <a:avLst/>
                </a:prstGeom>
                <a:blipFill>
                  <a:blip r:embed="rId13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/>
                <p:nvPr/>
              </p:nvSpPr>
              <p:spPr>
                <a:xfrm>
                  <a:off x="9196200" y="308805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130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96200" y="3088050"/>
                  <a:ext cx="304504" cy="169277"/>
                </a:xfrm>
                <a:prstGeom prst="rect">
                  <a:avLst/>
                </a:prstGeom>
                <a:blipFill>
                  <a:blip r:embed="rId22"/>
                  <a:stretch>
                    <a:fillRect l="-4000" r="-6000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/>
                <p:nvPr/>
              </p:nvSpPr>
              <p:spPr>
                <a:xfrm>
                  <a:off x="9705525" y="3078525"/>
                  <a:ext cx="251858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5525" y="3078525"/>
                  <a:ext cx="251858" cy="169277"/>
                </a:xfrm>
                <a:prstGeom prst="rect">
                  <a:avLst/>
                </a:prstGeom>
                <a:blipFill>
                  <a:blip r:embed="rId4"/>
                  <a:stretch>
                    <a:fillRect l="-16667" r="-14286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/>
                <p:nvPr/>
              </p:nvSpPr>
              <p:spPr>
                <a:xfrm>
                  <a:off x="8328454" y="3096673"/>
                  <a:ext cx="128240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8454" y="3096673"/>
                  <a:ext cx="128240" cy="169277"/>
                </a:xfrm>
                <a:prstGeom prst="rect">
                  <a:avLst/>
                </a:prstGeom>
                <a:blipFill>
                  <a:blip r:embed="rId16"/>
                  <a:stretch>
                    <a:fillRect l="-18182" r="-13636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21DE9A9C-93C9-47EF-9A34-4B2CCDB12C38}"/>
              </a:ext>
            </a:extLst>
          </p:cNvPr>
          <p:cNvSpPr/>
          <p:nvPr/>
        </p:nvSpPr>
        <p:spPr>
          <a:xfrm>
            <a:off x="624000" y="5877000"/>
            <a:ext cx="296106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프레임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활대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+ 1.5m+1.5m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 2ea) x 5 =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=&gt;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활대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5ea + 1.5m10ea +  </a:t>
            </a:r>
            <a:r>
              <a:rPr lang="ko-KR" altLang="en-US" sz="1100" dirty="0" err="1">
                <a:solidFill>
                  <a:srgbClr val="FF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1m 10ea</a:t>
            </a:r>
          </a:p>
        </p:txBody>
      </p:sp>
      <p:grpSp>
        <p:nvGrpSpPr>
          <p:cNvPr id="20" name="그룹 19"/>
          <p:cNvGrpSpPr/>
          <p:nvPr/>
        </p:nvGrpSpPr>
        <p:grpSpPr>
          <a:xfrm>
            <a:off x="0" y="1004612"/>
            <a:ext cx="7058025" cy="4807588"/>
            <a:chOff x="0" y="1004612"/>
            <a:chExt cx="7058025" cy="4807588"/>
          </a:xfrm>
        </p:grpSpPr>
        <p:sp>
          <p:nvSpPr>
            <p:cNvPr id="295" name="자유형 294"/>
            <p:cNvSpPr/>
            <p:nvPr/>
          </p:nvSpPr>
          <p:spPr>
            <a:xfrm>
              <a:off x="0" y="4564425"/>
              <a:ext cx="7058025" cy="1247775"/>
            </a:xfrm>
            <a:custGeom>
              <a:avLst/>
              <a:gdLst>
                <a:gd name="connsiteX0" fmla="*/ 0 w 7058025"/>
                <a:gd name="connsiteY0" fmla="*/ 66675 h 1247775"/>
                <a:gd name="connsiteX1" fmla="*/ 2457450 w 7058025"/>
                <a:gd name="connsiteY1" fmla="*/ 1247775 h 1247775"/>
                <a:gd name="connsiteX2" fmla="*/ 7058025 w 7058025"/>
                <a:gd name="connsiteY2" fmla="*/ 1162050 h 1247775"/>
                <a:gd name="connsiteX3" fmla="*/ 4495800 w 7058025"/>
                <a:gd name="connsiteY3" fmla="*/ 0 h 1247775"/>
                <a:gd name="connsiteX4" fmla="*/ 0 w 7058025"/>
                <a:gd name="connsiteY4" fmla="*/ 66675 h 124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8025" h="1247775">
                  <a:moveTo>
                    <a:pt x="0" y="66675"/>
                  </a:moveTo>
                  <a:lnTo>
                    <a:pt x="2457450" y="1247775"/>
                  </a:lnTo>
                  <a:lnTo>
                    <a:pt x="7058025" y="1162050"/>
                  </a:lnTo>
                  <a:lnTo>
                    <a:pt x="4495800" y="0"/>
                  </a:lnTo>
                  <a:lnTo>
                    <a:pt x="0" y="66675"/>
                  </a:lnTo>
                  <a:close/>
                </a:path>
              </a:pathLst>
            </a:custGeom>
            <a:blipFill>
              <a:blip r:embed="rId2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자유형 221"/>
            <p:cNvSpPr/>
            <p:nvPr/>
          </p:nvSpPr>
          <p:spPr>
            <a:xfrm>
              <a:off x="2575620" y="1917000"/>
              <a:ext cx="1085850" cy="3429000"/>
            </a:xfrm>
            <a:custGeom>
              <a:avLst/>
              <a:gdLst>
                <a:gd name="connsiteX0" fmla="*/ 38100 w 1085850"/>
                <a:gd name="connsiteY0" fmla="*/ 3409950 h 3429000"/>
                <a:gd name="connsiteX1" fmla="*/ 733425 w 1085850"/>
                <a:gd name="connsiteY1" fmla="*/ 3429000 h 3429000"/>
                <a:gd name="connsiteX2" fmla="*/ 704850 w 1085850"/>
                <a:gd name="connsiteY2" fmla="*/ 1009650 h 3429000"/>
                <a:gd name="connsiteX3" fmla="*/ 723900 w 1085850"/>
                <a:gd name="connsiteY3" fmla="*/ 895350 h 3429000"/>
                <a:gd name="connsiteX4" fmla="*/ 1085850 w 1085850"/>
                <a:gd name="connsiteY4" fmla="*/ 904875 h 3429000"/>
                <a:gd name="connsiteX5" fmla="*/ 1076325 w 1085850"/>
                <a:gd name="connsiteY5" fmla="*/ 0 h 3429000"/>
                <a:gd name="connsiteX6" fmla="*/ 847725 w 1085850"/>
                <a:gd name="connsiteY6" fmla="*/ 47625 h 3429000"/>
                <a:gd name="connsiteX7" fmla="*/ 552450 w 1085850"/>
                <a:gd name="connsiteY7" fmla="*/ 152400 h 3429000"/>
                <a:gd name="connsiteX8" fmla="*/ 295275 w 1085850"/>
                <a:gd name="connsiteY8" fmla="*/ 285750 h 3429000"/>
                <a:gd name="connsiteX9" fmla="*/ 142875 w 1085850"/>
                <a:gd name="connsiteY9" fmla="*/ 409575 h 3429000"/>
                <a:gd name="connsiteX10" fmla="*/ 19050 w 1085850"/>
                <a:gd name="connsiteY10" fmla="*/ 600075 h 3429000"/>
                <a:gd name="connsiteX11" fmla="*/ 0 w 1085850"/>
                <a:gd name="connsiteY11" fmla="*/ 800100 h 3429000"/>
                <a:gd name="connsiteX12" fmla="*/ 38100 w 1085850"/>
                <a:gd name="connsiteY12" fmla="*/ 3409950 h 3429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85850" h="3429000">
                  <a:moveTo>
                    <a:pt x="38100" y="3409950"/>
                  </a:moveTo>
                  <a:lnTo>
                    <a:pt x="733425" y="3429000"/>
                  </a:lnTo>
                  <a:lnTo>
                    <a:pt x="704850" y="1009650"/>
                  </a:lnTo>
                  <a:lnTo>
                    <a:pt x="723900" y="895350"/>
                  </a:lnTo>
                  <a:lnTo>
                    <a:pt x="1085850" y="904875"/>
                  </a:lnTo>
                  <a:lnTo>
                    <a:pt x="1076325" y="0"/>
                  </a:lnTo>
                  <a:lnTo>
                    <a:pt x="847725" y="47625"/>
                  </a:lnTo>
                  <a:lnTo>
                    <a:pt x="552450" y="152400"/>
                  </a:lnTo>
                  <a:lnTo>
                    <a:pt x="295275" y="285750"/>
                  </a:lnTo>
                  <a:lnTo>
                    <a:pt x="142875" y="409575"/>
                  </a:lnTo>
                  <a:lnTo>
                    <a:pt x="19050" y="600075"/>
                  </a:lnTo>
                  <a:lnTo>
                    <a:pt x="0" y="800100"/>
                  </a:lnTo>
                  <a:lnTo>
                    <a:pt x="38100" y="3409950"/>
                  </a:lnTo>
                  <a:close/>
                </a:path>
              </a:pathLst>
            </a:custGeom>
            <a:solidFill>
              <a:schemeClr val="bg1">
                <a:lumMod val="50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96" name="그룹 295"/>
            <p:cNvGrpSpPr/>
            <p:nvPr/>
          </p:nvGrpSpPr>
          <p:grpSpPr>
            <a:xfrm>
              <a:off x="984975" y="1084350"/>
              <a:ext cx="3240000" cy="3600000"/>
              <a:chOff x="3216000" y="1269000"/>
              <a:chExt cx="3240000" cy="3600000"/>
            </a:xfrm>
          </p:grpSpPr>
          <p:cxnSp>
            <p:nvCxnSpPr>
              <p:cNvPr id="363" name="직선 연결선 362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4" name="원호 363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65" name="직선 연결선 364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그룹 296"/>
            <p:cNvGrpSpPr/>
            <p:nvPr/>
          </p:nvGrpSpPr>
          <p:grpSpPr>
            <a:xfrm>
              <a:off x="1430700" y="1293900"/>
              <a:ext cx="3240000" cy="3600000"/>
              <a:chOff x="3216000" y="1269000"/>
              <a:chExt cx="3240000" cy="3600000"/>
            </a:xfrm>
          </p:grpSpPr>
          <p:cxnSp>
            <p:nvCxnSpPr>
              <p:cNvPr id="360" name="직선 연결선 359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1" name="원호 360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62" name="직선 연결선 361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그룹 297"/>
            <p:cNvGrpSpPr/>
            <p:nvPr/>
          </p:nvGrpSpPr>
          <p:grpSpPr>
            <a:xfrm>
              <a:off x="1895475" y="1474875"/>
              <a:ext cx="3240000" cy="3600000"/>
              <a:chOff x="3216000" y="1269000"/>
              <a:chExt cx="3240000" cy="3600000"/>
            </a:xfrm>
          </p:grpSpPr>
          <p:cxnSp>
            <p:nvCxnSpPr>
              <p:cNvPr id="357" name="직선 연결선 356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8" name="원호 357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9" name="직선 연결선 358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2" name="직선 연결선 301"/>
            <p:cNvCxnSpPr/>
            <p:nvPr/>
          </p:nvCxnSpPr>
          <p:spPr>
            <a:xfrm>
              <a:off x="4224975" y="2236350"/>
              <a:ext cx="194400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직선 연결선 306"/>
            <p:cNvCxnSpPr/>
            <p:nvPr/>
          </p:nvCxnSpPr>
          <p:spPr>
            <a:xfrm>
              <a:off x="4212275" y="4095650"/>
              <a:ext cx="2016000" cy="864000"/>
            </a:xfrm>
            <a:prstGeom prst="line">
              <a:avLst/>
            </a:prstGeom>
            <a:ln w="38100" cmpd="tri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직선 연결선 307"/>
            <p:cNvCxnSpPr/>
            <p:nvPr/>
          </p:nvCxnSpPr>
          <p:spPr>
            <a:xfrm>
              <a:off x="4224975" y="2596350"/>
              <a:ext cx="1944000" cy="864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직선 연결선 308"/>
            <p:cNvCxnSpPr/>
            <p:nvPr/>
          </p:nvCxnSpPr>
          <p:spPr>
            <a:xfrm>
              <a:off x="984975" y="2092350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" name="직사각형 309"/>
            <p:cNvSpPr/>
            <p:nvPr/>
          </p:nvSpPr>
          <p:spPr>
            <a:xfrm>
              <a:off x="4684137" y="3316350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1" name="직사각형 310"/>
            <p:cNvSpPr/>
            <p:nvPr/>
          </p:nvSpPr>
          <p:spPr>
            <a:xfrm>
              <a:off x="4679835" y="4468350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5" name="자유형 314"/>
            <p:cNvSpPr/>
            <p:nvPr/>
          </p:nvSpPr>
          <p:spPr>
            <a:xfrm>
              <a:off x="5357925" y="2020350"/>
              <a:ext cx="864000" cy="3421380"/>
            </a:xfrm>
            <a:custGeom>
              <a:avLst/>
              <a:gdLst>
                <a:gd name="connsiteX0" fmla="*/ 251460 w 662940"/>
                <a:gd name="connsiteY0" fmla="*/ 3253740 h 3421380"/>
                <a:gd name="connsiteX1" fmla="*/ 662940 w 662940"/>
                <a:gd name="connsiteY1" fmla="*/ 3421380 h 3421380"/>
                <a:gd name="connsiteX2" fmla="*/ 647700 w 662940"/>
                <a:gd name="connsiteY2" fmla="*/ 548640 h 3421380"/>
                <a:gd name="connsiteX3" fmla="*/ 548640 w 662940"/>
                <a:gd name="connsiteY3" fmla="*/ 358140 h 3421380"/>
                <a:gd name="connsiteX4" fmla="*/ 434340 w 662940"/>
                <a:gd name="connsiteY4" fmla="*/ 220980 h 3421380"/>
                <a:gd name="connsiteX5" fmla="*/ 266700 w 662940"/>
                <a:gd name="connsiteY5" fmla="*/ 91440 h 3421380"/>
                <a:gd name="connsiteX6" fmla="*/ 137160 w 662940"/>
                <a:gd name="connsiteY6" fmla="*/ 45720 h 3421380"/>
                <a:gd name="connsiteX7" fmla="*/ 0 w 662940"/>
                <a:gd name="connsiteY7" fmla="*/ 0 h 3421380"/>
                <a:gd name="connsiteX8" fmla="*/ 175260 w 662940"/>
                <a:gd name="connsiteY8" fmla="*/ 198120 h 3421380"/>
                <a:gd name="connsiteX9" fmla="*/ 243840 w 662940"/>
                <a:gd name="connsiteY9" fmla="*/ 396240 h 3421380"/>
                <a:gd name="connsiteX10" fmla="*/ 251460 w 662940"/>
                <a:gd name="connsiteY10" fmla="*/ 3253740 h 3421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2940" h="3421380">
                  <a:moveTo>
                    <a:pt x="251460" y="3253740"/>
                  </a:moveTo>
                  <a:lnTo>
                    <a:pt x="662940" y="3421380"/>
                  </a:lnTo>
                  <a:lnTo>
                    <a:pt x="647700" y="548640"/>
                  </a:lnTo>
                  <a:lnTo>
                    <a:pt x="548640" y="358140"/>
                  </a:lnTo>
                  <a:lnTo>
                    <a:pt x="434340" y="220980"/>
                  </a:lnTo>
                  <a:lnTo>
                    <a:pt x="266700" y="91440"/>
                  </a:lnTo>
                  <a:lnTo>
                    <a:pt x="137160" y="45720"/>
                  </a:lnTo>
                  <a:lnTo>
                    <a:pt x="0" y="0"/>
                  </a:lnTo>
                  <a:lnTo>
                    <a:pt x="175260" y="198120"/>
                  </a:lnTo>
                  <a:lnTo>
                    <a:pt x="243840" y="396240"/>
                  </a:lnTo>
                  <a:lnTo>
                    <a:pt x="251460" y="3253740"/>
                  </a:lnTo>
                  <a:close/>
                </a:path>
              </a:pathLst>
            </a:cu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6" name="직선 연결선 315"/>
            <p:cNvCxnSpPr/>
            <p:nvPr/>
          </p:nvCxnSpPr>
          <p:spPr>
            <a:xfrm>
              <a:off x="984975" y="41083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직선 연결선 316"/>
            <p:cNvCxnSpPr/>
            <p:nvPr/>
          </p:nvCxnSpPr>
          <p:spPr>
            <a:xfrm>
              <a:off x="4800975" y="4684350"/>
              <a:ext cx="864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직선 연결선 317"/>
            <p:cNvCxnSpPr/>
            <p:nvPr/>
          </p:nvCxnSpPr>
          <p:spPr>
            <a:xfrm>
              <a:off x="984975" y="25963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직선 화살표 연결선 325"/>
            <p:cNvCxnSpPr/>
            <p:nvPr/>
          </p:nvCxnSpPr>
          <p:spPr>
            <a:xfrm flipV="1">
              <a:off x="6456975" y="2596350"/>
              <a:ext cx="0" cy="29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7" name="TextBox 326"/>
                <p:cNvSpPr txBox="1"/>
                <p:nvPr/>
              </p:nvSpPr>
              <p:spPr>
                <a:xfrm>
                  <a:off x="6528975" y="418035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7" name="TextBox 3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975" y="4180350"/>
                  <a:ext cx="384721" cy="153888"/>
                </a:xfrm>
                <a:prstGeom prst="rect">
                  <a:avLst/>
                </a:prstGeom>
                <a:blipFill>
                  <a:blip r:embed="rId24"/>
                  <a:stretch>
                    <a:fillRect l="-11111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8" name="직선 화살표 연결선 327"/>
            <p:cNvCxnSpPr/>
            <p:nvPr/>
          </p:nvCxnSpPr>
          <p:spPr>
            <a:xfrm>
              <a:off x="3101550" y="5582250"/>
              <a:ext cx="858450" cy="67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9" name="TextBox 328"/>
                <p:cNvSpPr txBox="1"/>
                <p:nvPr/>
              </p:nvSpPr>
              <p:spPr>
                <a:xfrm>
                  <a:off x="4824000" y="5589000"/>
                  <a:ext cx="57600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9" name="TextBox 3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4000" y="5589000"/>
                  <a:ext cx="576000" cy="153888"/>
                </a:xfrm>
                <a:prstGeom prst="rect">
                  <a:avLst/>
                </a:prstGeom>
                <a:blipFill>
                  <a:blip r:embed="rId25"/>
                  <a:stretch>
                    <a:fillRect l="-7368" t="-3200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0" name="직선 화살표 연결선 329"/>
            <p:cNvCxnSpPr/>
            <p:nvPr/>
          </p:nvCxnSpPr>
          <p:spPr>
            <a:xfrm>
              <a:off x="696975" y="4684350"/>
              <a:ext cx="504000" cy="2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1" name="TextBox 330"/>
                <p:cNvSpPr txBox="1"/>
                <p:nvPr/>
              </p:nvSpPr>
              <p:spPr>
                <a:xfrm>
                  <a:off x="1128975" y="49723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 xmlns="">
            <p:sp>
              <p:nvSpPr>
                <p:cNvPr id="331" name="TextBox 3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8975" y="4972350"/>
                  <a:ext cx="384721" cy="123111"/>
                </a:xfrm>
                <a:prstGeom prst="rect">
                  <a:avLst/>
                </a:prstGeom>
                <a:blipFill>
                  <a:blip r:embed="rId26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3" name="TextBox 332"/>
                <p:cNvSpPr txBox="1"/>
                <p:nvPr/>
              </p:nvSpPr>
              <p:spPr>
                <a:xfrm>
                  <a:off x="912975" y="47563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33" name="TextBox 3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2975" y="4756350"/>
                  <a:ext cx="384721" cy="123111"/>
                </a:xfrm>
                <a:prstGeom prst="rect">
                  <a:avLst/>
                </a:prstGeom>
                <a:blipFill>
                  <a:blip r:embed="rId2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4" name="직선 연결선 333"/>
            <p:cNvCxnSpPr/>
            <p:nvPr/>
          </p:nvCxnSpPr>
          <p:spPr>
            <a:xfrm flipH="1">
              <a:off x="120975" y="4684350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직선 연결선 334"/>
            <p:cNvCxnSpPr/>
            <p:nvPr/>
          </p:nvCxnSpPr>
          <p:spPr>
            <a:xfrm flipH="1">
              <a:off x="1111250" y="4900352"/>
              <a:ext cx="305727" cy="69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직선 연결선 336"/>
            <p:cNvCxnSpPr/>
            <p:nvPr/>
          </p:nvCxnSpPr>
          <p:spPr>
            <a:xfrm flipH="1">
              <a:off x="1495425" y="5075075"/>
              <a:ext cx="387450" cy="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직선 연결선 337"/>
            <p:cNvCxnSpPr/>
            <p:nvPr/>
          </p:nvCxnSpPr>
          <p:spPr>
            <a:xfrm flipH="1">
              <a:off x="1711325" y="5278275"/>
              <a:ext cx="692250" cy="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직선 연결선 338"/>
            <p:cNvCxnSpPr/>
            <p:nvPr/>
          </p:nvCxnSpPr>
          <p:spPr>
            <a:xfrm flipH="1">
              <a:off x="2092025" y="5503700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직선 화살표 연결선 339"/>
            <p:cNvCxnSpPr/>
            <p:nvPr/>
          </p:nvCxnSpPr>
          <p:spPr>
            <a:xfrm>
              <a:off x="1200975" y="4900350"/>
              <a:ext cx="386525" cy="1689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직선 화살표 연결선 340"/>
            <p:cNvCxnSpPr/>
            <p:nvPr/>
          </p:nvCxnSpPr>
          <p:spPr>
            <a:xfrm>
              <a:off x="1593850" y="5075600"/>
              <a:ext cx="460375" cy="19367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직선 화살표 연결선 341"/>
            <p:cNvCxnSpPr/>
            <p:nvPr/>
          </p:nvCxnSpPr>
          <p:spPr>
            <a:xfrm>
              <a:off x="454025" y="4694600"/>
              <a:ext cx="1416050" cy="5905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직선 화살표 연결선 342"/>
            <p:cNvCxnSpPr/>
            <p:nvPr/>
          </p:nvCxnSpPr>
          <p:spPr>
            <a:xfrm>
              <a:off x="2063750" y="5278800"/>
              <a:ext cx="517525" cy="21907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화살표 연결선 343"/>
            <p:cNvCxnSpPr/>
            <p:nvPr/>
          </p:nvCxnSpPr>
          <p:spPr>
            <a:xfrm>
              <a:off x="1860550" y="5275625"/>
              <a:ext cx="511175" cy="2286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직선 화살표 연결선 344"/>
            <p:cNvCxnSpPr/>
            <p:nvPr/>
          </p:nvCxnSpPr>
          <p:spPr>
            <a:xfrm>
              <a:off x="206375" y="4681900"/>
              <a:ext cx="1946275" cy="8318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6" name="TextBox 345"/>
                <p:cNvSpPr txBox="1"/>
                <p:nvPr/>
              </p:nvSpPr>
              <p:spPr>
                <a:xfrm>
                  <a:off x="1992976" y="5332350"/>
                  <a:ext cx="288000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 xmlns="">
            <p:sp>
              <p:nvSpPr>
                <p:cNvPr id="346" name="TextBox 3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2976" y="5332350"/>
                  <a:ext cx="288000" cy="123111"/>
                </a:xfrm>
                <a:prstGeom prst="rect">
                  <a:avLst/>
                </a:prstGeom>
                <a:blipFill>
                  <a:blip r:embed="rId28"/>
                  <a:stretch>
                    <a:fillRect l="-4255" r="-212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7" name="TextBox 346"/>
                <p:cNvSpPr txBox="1"/>
                <p:nvPr/>
              </p:nvSpPr>
              <p:spPr>
                <a:xfrm>
                  <a:off x="1200975" y="51883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 xmlns="">
            <p:sp>
              <p:nvSpPr>
                <p:cNvPr id="347" name="TextBox 3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0975" y="5188350"/>
                  <a:ext cx="384721" cy="123111"/>
                </a:xfrm>
                <a:prstGeom prst="rect">
                  <a:avLst/>
                </a:prstGeom>
                <a:blipFill>
                  <a:blip r:embed="rId29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8" name="직선 연결선 347"/>
            <p:cNvCxnSpPr/>
            <p:nvPr/>
          </p:nvCxnSpPr>
          <p:spPr>
            <a:xfrm flipH="1" flipV="1">
              <a:off x="2967855" y="5514450"/>
              <a:ext cx="393120" cy="1779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직선 연결선 348"/>
            <p:cNvCxnSpPr/>
            <p:nvPr/>
          </p:nvCxnSpPr>
          <p:spPr>
            <a:xfrm flipH="1" flipV="1">
              <a:off x="6198735" y="5534512"/>
              <a:ext cx="258240" cy="85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직선 연결선 349"/>
            <p:cNvCxnSpPr/>
            <p:nvPr/>
          </p:nvCxnSpPr>
          <p:spPr>
            <a:xfrm>
              <a:off x="5664975" y="2884350"/>
              <a:ext cx="554850" cy="2513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자유형: 도형 146">
              <a:extLst>
                <a:ext uri="{FF2B5EF4-FFF2-40B4-BE49-F238E27FC236}">
                  <a16:creationId xmlns:a16="http://schemas.microsoft.com/office/drawing/2014/main" id="{4B9CE5BC-83BA-4AF5-AF1B-F90F73100CA1}"/>
                </a:ext>
              </a:extLst>
            </p:cNvPr>
            <p:cNvSpPr/>
            <p:nvPr/>
          </p:nvSpPr>
          <p:spPr>
            <a:xfrm>
              <a:off x="4893381" y="2590293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76" name="그룹 275">
              <a:extLst>
                <a:ext uri="{FF2B5EF4-FFF2-40B4-BE49-F238E27FC236}">
                  <a16:creationId xmlns:a16="http://schemas.microsoft.com/office/drawing/2014/main" id="{1D74727D-7DE4-4959-A5D7-A0D563B9B620}"/>
                </a:ext>
              </a:extLst>
            </p:cNvPr>
            <p:cNvGrpSpPr/>
            <p:nvPr/>
          </p:nvGrpSpPr>
          <p:grpSpPr>
            <a:xfrm rot="5229248">
              <a:off x="5992110" y="2939595"/>
              <a:ext cx="144000" cy="139800"/>
              <a:chOff x="9624000" y="1197000"/>
              <a:chExt cx="144000" cy="139800"/>
            </a:xfrm>
          </p:grpSpPr>
          <p:cxnSp>
            <p:nvCxnSpPr>
              <p:cNvPr id="277" name="직선 연결선 276">
                <a:extLst>
                  <a:ext uri="{FF2B5EF4-FFF2-40B4-BE49-F238E27FC236}">
                    <a16:creationId xmlns:a16="http://schemas.microsoft.com/office/drawing/2014/main" id="{CF9D3993-2D45-46A0-B3E9-6DFA59911BF0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직선 연결선 277">
                <a:extLst>
                  <a:ext uri="{FF2B5EF4-FFF2-40B4-BE49-F238E27FC236}">
                    <a16:creationId xmlns:a16="http://schemas.microsoft.com/office/drawing/2014/main" id="{5A5B1276-A378-4369-81E4-5BC1CF36A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4" name="TextBox 163"/>
                <p:cNvSpPr txBox="1"/>
                <p:nvPr/>
              </p:nvSpPr>
              <p:spPr>
                <a:xfrm>
                  <a:off x="1296000" y="486900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164" name="TextBox 1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6000" y="4869000"/>
                  <a:ext cx="384721" cy="123111"/>
                </a:xfrm>
                <a:prstGeom prst="rect">
                  <a:avLst/>
                </a:prstGeom>
                <a:blipFill>
                  <a:blip r:embed="rId2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5" name="TextBox 164"/>
                <p:cNvSpPr txBox="1"/>
                <p:nvPr/>
              </p:nvSpPr>
              <p:spPr>
                <a:xfrm>
                  <a:off x="1800000" y="508500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165" name="TextBox 1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0000" y="5085000"/>
                  <a:ext cx="384721" cy="123111"/>
                </a:xfrm>
                <a:prstGeom prst="rect">
                  <a:avLst/>
                </a:prstGeom>
                <a:blipFill>
                  <a:blip r:embed="rId2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TextBox 165"/>
                <p:cNvSpPr txBox="1"/>
                <p:nvPr/>
              </p:nvSpPr>
              <p:spPr>
                <a:xfrm>
                  <a:off x="2232000" y="530100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166" name="TextBox 1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2000" y="5301000"/>
                  <a:ext cx="384721" cy="123111"/>
                </a:xfrm>
                <a:prstGeom prst="rect">
                  <a:avLst/>
                </a:prstGeom>
                <a:blipFill>
                  <a:blip r:embed="rId30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4" name="직선 연결선 183">
              <a:extLst>
                <a:ext uri="{FF2B5EF4-FFF2-40B4-BE49-F238E27FC236}">
                  <a16:creationId xmlns:a16="http://schemas.microsoft.com/office/drawing/2014/main" id="{C4304C48-BF4B-4B2B-99DE-918D72EF2DE5}"/>
                </a:ext>
              </a:extLst>
            </p:cNvPr>
            <p:cNvCxnSpPr>
              <a:cxnSpLocks/>
              <a:stCxn id="186" idx="2"/>
              <a:endCxn id="224" idx="2"/>
            </p:cNvCxnSpPr>
            <p:nvPr/>
          </p:nvCxnSpPr>
          <p:spPr>
            <a:xfrm>
              <a:off x="5774598" y="2565575"/>
              <a:ext cx="10985" cy="2127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자유형 132">
              <a:extLst>
                <a:ext uri="{FF2B5EF4-FFF2-40B4-BE49-F238E27FC236}">
                  <a16:creationId xmlns:a16="http://schemas.microsoft.com/office/drawing/2014/main" id="{D397C1C8-246D-42A6-B90B-D31088F87B64}"/>
                </a:ext>
              </a:extLst>
            </p:cNvPr>
            <p:cNvSpPr/>
            <p:nvPr/>
          </p:nvSpPr>
          <p:spPr>
            <a:xfrm>
              <a:off x="4603237" y="1845000"/>
              <a:ext cx="1174284" cy="3504827"/>
            </a:xfrm>
            <a:custGeom>
              <a:avLst/>
              <a:gdLst>
                <a:gd name="connsiteX0" fmla="*/ 22860 w 914400"/>
                <a:gd name="connsiteY0" fmla="*/ 3497580 h 3512820"/>
                <a:gd name="connsiteX1" fmla="*/ 914400 w 914400"/>
                <a:gd name="connsiteY1" fmla="*/ 3512820 h 3512820"/>
                <a:gd name="connsiteX2" fmla="*/ 899160 w 914400"/>
                <a:gd name="connsiteY2" fmla="*/ 3368040 h 3512820"/>
                <a:gd name="connsiteX3" fmla="*/ 914400 w 914400"/>
                <a:gd name="connsiteY3" fmla="*/ 640080 h 3512820"/>
                <a:gd name="connsiteX4" fmla="*/ 868680 w 914400"/>
                <a:gd name="connsiteY4" fmla="*/ 510540 h 3512820"/>
                <a:gd name="connsiteX5" fmla="*/ 731520 w 914400"/>
                <a:gd name="connsiteY5" fmla="*/ 350520 h 3512820"/>
                <a:gd name="connsiteX6" fmla="*/ 533400 w 914400"/>
                <a:gd name="connsiteY6" fmla="*/ 205740 h 3512820"/>
                <a:gd name="connsiteX7" fmla="*/ 320040 w 914400"/>
                <a:gd name="connsiteY7" fmla="*/ 76200 h 3512820"/>
                <a:gd name="connsiteX8" fmla="*/ 137160 w 914400"/>
                <a:gd name="connsiteY8" fmla="*/ 22860 h 3512820"/>
                <a:gd name="connsiteX9" fmla="*/ 0 w 914400"/>
                <a:gd name="connsiteY9" fmla="*/ 0 h 3512820"/>
                <a:gd name="connsiteX10" fmla="*/ 22860 w 914400"/>
                <a:gd name="connsiteY10" fmla="*/ 3497580 h 3512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00" h="3512820">
                  <a:moveTo>
                    <a:pt x="22860" y="3497580"/>
                  </a:moveTo>
                  <a:lnTo>
                    <a:pt x="914400" y="3512820"/>
                  </a:lnTo>
                  <a:cubicBezTo>
                    <a:pt x="894677" y="3414204"/>
                    <a:pt x="899160" y="3462523"/>
                    <a:pt x="899160" y="3368040"/>
                  </a:cubicBezTo>
                  <a:lnTo>
                    <a:pt x="914400" y="640080"/>
                  </a:lnTo>
                  <a:lnTo>
                    <a:pt x="868680" y="510540"/>
                  </a:lnTo>
                  <a:lnTo>
                    <a:pt x="731520" y="350520"/>
                  </a:lnTo>
                  <a:lnTo>
                    <a:pt x="533400" y="205740"/>
                  </a:lnTo>
                  <a:lnTo>
                    <a:pt x="320040" y="76200"/>
                  </a:lnTo>
                  <a:lnTo>
                    <a:pt x="137160" y="22860"/>
                  </a:lnTo>
                  <a:lnTo>
                    <a:pt x="0" y="0"/>
                  </a:lnTo>
                  <a:lnTo>
                    <a:pt x="22860" y="3497580"/>
                  </a:lnTo>
                  <a:close/>
                </a:path>
              </a:pathLst>
            </a:custGeom>
            <a:solidFill>
              <a:schemeClr val="bg1">
                <a:lumMod val="50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6" name="원호 185">
              <a:extLst>
                <a:ext uri="{FF2B5EF4-FFF2-40B4-BE49-F238E27FC236}">
                  <a16:creationId xmlns:a16="http://schemas.microsoft.com/office/drawing/2014/main" id="{844B7838-B479-464B-A93E-347CEC107CF0}"/>
                </a:ext>
              </a:extLst>
            </p:cNvPr>
            <p:cNvSpPr/>
            <p:nvPr/>
          </p:nvSpPr>
          <p:spPr>
            <a:xfrm>
              <a:off x="2543401" y="1829777"/>
              <a:ext cx="3235275" cy="1584000"/>
            </a:xfrm>
            <a:prstGeom prst="arc">
              <a:avLst>
                <a:gd name="adj1" fmla="val 10846533"/>
                <a:gd name="adj2" fmla="val 21480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7" name="직선 연결선 186">
              <a:extLst>
                <a:ext uri="{FF2B5EF4-FFF2-40B4-BE49-F238E27FC236}">
                  <a16:creationId xmlns:a16="http://schemas.microsoft.com/office/drawing/2014/main" id="{A08D1E04-8F02-49BB-B29E-AFB5D28D0D61}"/>
                </a:ext>
              </a:extLst>
            </p:cNvPr>
            <p:cNvCxnSpPr>
              <a:cxnSpLocks/>
            </p:cNvCxnSpPr>
            <p:nvPr/>
          </p:nvCxnSpPr>
          <p:spPr>
            <a:xfrm>
              <a:off x="2540490" y="2598414"/>
              <a:ext cx="4487" cy="2679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직선 연결선 188">
              <a:extLst>
                <a:ext uri="{FF2B5EF4-FFF2-40B4-BE49-F238E27FC236}">
                  <a16:creationId xmlns:a16="http://schemas.microsoft.com/office/drawing/2014/main" id="{2F61A5A7-E61A-46BB-8506-B2FFB7CD49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06445" y="2789905"/>
              <a:ext cx="3743" cy="23360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직선 연결선 189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2556712" y="2782913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직선 연결선 190">
              <a:extLst>
                <a:ext uri="{FF2B5EF4-FFF2-40B4-BE49-F238E27FC236}">
                  <a16:creationId xmlns:a16="http://schemas.microsoft.com/office/drawing/2014/main" id="{9C25F967-EC07-4ED6-B6F8-456CA02A3D5A}"/>
                </a:ext>
              </a:extLst>
            </p:cNvPr>
            <p:cNvCxnSpPr>
              <a:cxnSpLocks/>
            </p:cNvCxnSpPr>
            <p:nvPr/>
          </p:nvCxnSpPr>
          <p:spPr>
            <a:xfrm>
              <a:off x="4614134" y="4915184"/>
              <a:ext cx="1182578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자유형 136">
              <a:extLst>
                <a:ext uri="{FF2B5EF4-FFF2-40B4-BE49-F238E27FC236}">
                  <a16:creationId xmlns:a16="http://schemas.microsoft.com/office/drawing/2014/main" id="{0ABB921F-7B08-4A34-858D-560A60FCD60F}"/>
                </a:ext>
              </a:extLst>
            </p:cNvPr>
            <p:cNvSpPr/>
            <p:nvPr/>
          </p:nvSpPr>
          <p:spPr>
            <a:xfrm>
              <a:off x="3586868" y="1865590"/>
              <a:ext cx="1152000" cy="921530"/>
            </a:xfrm>
            <a:custGeom>
              <a:avLst/>
              <a:gdLst>
                <a:gd name="connsiteX0" fmla="*/ 0 w 1325880"/>
                <a:gd name="connsiteY0" fmla="*/ 60960 h 1021080"/>
                <a:gd name="connsiteX1" fmla="*/ 7620 w 1325880"/>
                <a:gd name="connsiteY1" fmla="*/ 1013460 h 1021080"/>
                <a:gd name="connsiteX2" fmla="*/ 1325880 w 1325880"/>
                <a:gd name="connsiteY2" fmla="*/ 1021080 h 1021080"/>
                <a:gd name="connsiteX3" fmla="*/ 1325880 w 1325880"/>
                <a:gd name="connsiteY3" fmla="*/ 76200 h 1021080"/>
                <a:gd name="connsiteX4" fmla="*/ 1082040 w 1325880"/>
                <a:gd name="connsiteY4" fmla="*/ 30480 h 1021080"/>
                <a:gd name="connsiteX5" fmla="*/ 830580 w 1325880"/>
                <a:gd name="connsiteY5" fmla="*/ 15240 h 1021080"/>
                <a:gd name="connsiteX6" fmla="*/ 548640 w 1325880"/>
                <a:gd name="connsiteY6" fmla="*/ 0 h 1021080"/>
                <a:gd name="connsiteX7" fmla="*/ 304800 w 1325880"/>
                <a:gd name="connsiteY7" fmla="*/ 22860 h 1021080"/>
                <a:gd name="connsiteX8" fmla="*/ 0 w 1325880"/>
                <a:gd name="connsiteY8" fmla="*/ 60960 h 102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5880" h="1021080">
                  <a:moveTo>
                    <a:pt x="0" y="60960"/>
                  </a:moveTo>
                  <a:lnTo>
                    <a:pt x="7620" y="1013460"/>
                  </a:lnTo>
                  <a:lnTo>
                    <a:pt x="1325880" y="1021080"/>
                  </a:lnTo>
                  <a:lnTo>
                    <a:pt x="1325880" y="76200"/>
                  </a:lnTo>
                  <a:lnTo>
                    <a:pt x="1082040" y="30480"/>
                  </a:lnTo>
                  <a:lnTo>
                    <a:pt x="830580" y="15240"/>
                  </a:lnTo>
                  <a:lnTo>
                    <a:pt x="548640" y="0"/>
                  </a:lnTo>
                  <a:lnTo>
                    <a:pt x="304800" y="22860"/>
                  </a:lnTo>
                  <a:lnTo>
                    <a:pt x="0" y="60960"/>
                  </a:lnTo>
                  <a:close/>
                </a:path>
              </a:pathLst>
            </a:custGeom>
            <a:pattFill prst="sm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3" name="직선 연결선 192">
              <a:extLst>
                <a:ext uri="{FF2B5EF4-FFF2-40B4-BE49-F238E27FC236}">
                  <a16:creationId xmlns:a16="http://schemas.microsoft.com/office/drawing/2014/main" id="{73C44C7B-9A11-42D6-9BDE-1943202770C5}"/>
                </a:ext>
              </a:extLst>
            </p:cNvPr>
            <p:cNvCxnSpPr/>
            <p:nvPr/>
          </p:nvCxnSpPr>
          <p:spPr>
            <a:xfrm>
              <a:off x="2525599" y="2897236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직사각형 193">
              <a:extLst>
                <a:ext uri="{FF2B5EF4-FFF2-40B4-BE49-F238E27FC236}">
                  <a16:creationId xmlns:a16="http://schemas.microsoft.com/office/drawing/2014/main" id="{510336A5-5F7B-4D74-AB96-96543ACF6809}"/>
                </a:ext>
              </a:extLst>
            </p:cNvPr>
            <p:cNvSpPr/>
            <p:nvPr/>
          </p:nvSpPr>
          <p:spPr>
            <a:xfrm>
              <a:off x="3295198" y="2840069"/>
              <a:ext cx="1269752" cy="2388931"/>
            </a:xfrm>
            <a:prstGeom prst="rect">
              <a:avLst/>
            </a:prstGeom>
            <a:solidFill>
              <a:schemeClr val="bg1">
                <a:lumMod val="50000"/>
                <a:alpha val="9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5" name="직선 연결선 194">
              <a:extLst>
                <a:ext uri="{FF2B5EF4-FFF2-40B4-BE49-F238E27FC236}">
                  <a16:creationId xmlns:a16="http://schemas.microsoft.com/office/drawing/2014/main" id="{608FEA11-9C4F-4AF1-BDD7-8135179BEEDB}"/>
                </a:ext>
              </a:extLst>
            </p:cNvPr>
            <p:cNvCxnSpPr/>
            <p:nvPr/>
          </p:nvCxnSpPr>
          <p:spPr>
            <a:xfrm>
              <a:off x="3337108" y="4076767"/>
              <a:ext cx="1184500" cy="4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직선 연결선 197">
              <a:extLst>
                <a:ext uri="{FF2B5EF4-FFF2-40B4-BE49-F238E27FC236}">
                  <a16:creationId xmlns:a16="http://schemas.microsoft.com/office/drawing/2014/main" id="{72F857C4-19F8-47E7-98DE-E52A5F3C32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6000" y="2686108"/>
              <a:ext cx="2491549" cy="228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직선 연결선 198">
              <a:extLst>
                <a:ext uri="{FF2B5EF4-FFF2-40B4-BE49-F238E27FC236}">
                  <a16:creationId xmlns:a16="http://schemas.microsoft.com/office/drawing/2014/main" id="{CC3C8D6B-DDB3-4A6B-9570-2836155BCE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4188" y="1934361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직선 연결선 199">
              <a:extLst>
                <a:ext uri="{FF2B5EF4-FFF2-40B4-BE49-F238E27FC236}">
                  <a16:creationId xmlns:a16="http://schemas.microsoft.com/office/drawing/2014/main" id="{73643CEF-98F3-4920-9FC3-467F9756EA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8333" y="1906525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직사각형 203">
              <a:extLst>
                <a:ext uri="{FF2B5EF4-FFF2-40B4-BE49-F238E27FC236}">
                  <a16:creationId xmlns:a16="http://schemas.microsoft.com/office/drawing/2014/main" id="{DD8E1BAF-FD00-40A1-B0D1-004D1A6ED7EA}"/>
                </a:ext>
              </a:extLst>
            </p:cNvPr>
            <p:cNvSpPr/>
            <p:nvPr/>
          </p:nvSpPr>
          <p:spPr>
            <a:xfrm>
              <a:off x="3657101" y="2697971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5" name="직사각형 204">
              <a:extLst>
                <a:ext uri="{FF2B5EF4-FFF2-40B4-BE49-F238E27FC236}">
                  <a16:creationId xmlns:a16="http://schemas.microsoft.com/office/drawing/2014/main" id="{A65EC191-F7AC-4DBC-8E55-C91636D4BCF9}"/>
                </a:ext>
              </a:extLst>
            </p:cNvPr>
            <p:cNvSpPr/>
            <p:nvPr/>
          </p:nvSpPr>
          <p:spPr>
            <a:xfrm>
              <a:off x="4180311" y="2705705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6" name="직선 연결선 205">
              <a:extLst>
                <a:ext uri="{FF2B5EF4-FFF2-40B4-BE49-F238E27FC236}">
                  <a16:creationId xmlns:a16="http://schemas.microsoft.com/office/drawing/2014/main" id="{0456B379-4345-4301-B0DB-54DC6CA9332D}"/>
                </a:ext>
              </a:extLst>
            </p:cNvPr>
            <p:cNvCxnSpPr>
              <a:cxnSpLocks/>
            </p:cNvCxnSpPr>
            <p:nvPr/>
          </p:nvCxnSpPr>
          <p:spPr>
            <a:xfrm>
              <a:off x="2533852" y="4920392"/>
              <a:ext cx="713571" cy="374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직선 연결선 207">
              <a:extLst>
                <a:ext uri="{FF2B5EF4-FFF2-40B4-BE49-F238E27FC236}">
                  <a16:creationId xmlns:a16="http://schemas.microsoft.com/office/drawing/2014/main" id="{49C2E4AC-22D6-4580-8014-E30DF05FC1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1324" y="1920850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직선 연결선 208">
              <a:extLst>
                <a:ext uri="{FF2B5EF4-FFF2-40B4-BE49-F238E27FC236}">
                  <a16:creationId xmlns:a16="http://schemas.microsoft.com/office/drawing/2014/main" id="{B1972453-6BB0-4493-BB31-50EEB21D7B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96637" y="1964946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0" name="그룹 209">
              <a:extLst>
                <a:ext uri="{FF2B5EF4-FFF2-40B4-BE49-F238E27FC236}">
                  <a16:creationId xmlns:a16="http://schemas.microsoft.com/office/drawing/2014/main" id="{6BEF2EE7-B53C-437C-845D-0125AE05DE26}"/>
                </a:ext>
              </a:extLst>
            </p:cNvPr>
            <p:cNvGrpSpPr/>
            <p:nvPr/>
          </p:nvGrpSpPr>
          <p:grpSpPr>
            <a:xfrm>
              <a:off x="2536115" y="4604013"/>
              <a:ext cx="20653" cy="745440"/>
              <a:chOff x="3206474" y="4005000"/>
              <a:chExt cx="20653" cy="745440"/>
            </a:xfrm>
          </p:grpSpPr>
          <p:cxnSp>
            <p:nvCxnSpPr>
              <p:cNvPr id="229" name="직선 연결선 228">
                <a:extLst>
                  <a:ext uri="{FF2B5EF4-FFF2-40B4-BE49-F238E27FC236}">
                    <a16:creationId xmlns:a16="http://schemas.microsoft.com/office/drawing/2014/main" id="{62DD9CE6-0B2A-4C6D-9F3A-269EA97270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59842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직사각형 229">
                <a:extLst>
                  <a:ext uri="{FF2B5EF4-FFF2-40B4-BE49-F238E27FC236}">
                    <a16:creationId xmlns:a16="http://schemas.microsoft.com/office/drawing/2014/main" id="{2BB5DB37-7A91-43E4-AB59-3323C470431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12" name="그룹 211">
              <a:extLst>
                <a:ext uri="{FF2B5EF4-FFF2-40B4-BE49-F238E27FC236}">
                  <a16:creationId xmlns:a16="http://schemas.microsoft.com/office/drawing/2014/main" id="{A6194BC3-7117-4822-BAC0-0B430863603A}"/>
                </a:ext>
              </a:extLst>
            </p:cNvPr>
            <p:cNvGrpSpPr/>
            <p:nvPr/>
          </p:nvGrpSpPr>
          <p:grpSpPr>
            <a:xfrm>
              <a:off x="4600276" y="4604886"/>
              <a:ext cx="20653" cy="696114"/>
              <a:chOff x="3206474" y="4005000"/>
              <a:chExt cx="20653" cy="696114"/>
            </a:xfrm>
          </p:grpSpPr>
          <p:cxnSp>
            <p:nvCxnSpPr>
              <p:cNvPr id="225" name="직선 연결선 224">
                <a:extLst>
                  <a:ext uri="{FF2B5EF4-FFF2-40B4-BE49-F238E27FC236}">
                    <a16:creationId xmlns:a16="http://schemas.microsoft.com/office/drawing/2014/main" id="{E9107644-F6B8-4F5B-89DA-D2C38D98C4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549103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6" name="직사각형 225">
                <a:extLst>
                  <a:ext uri="{FF2B5EF4-FFF2-40B4-BE49-F238E27FC236}">
                    <a16:creationId xmlns:a16="http://schemas.microsoft.com/office/drawing/2014/main" id="{A0644000-41DD-45A5-9A0B-E6A0592AFBD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13" name="그룹 212">
              <a:extLst>
                <a:ext uri="{FF2B5EF4-FFF2-40B4-BE49-F238E27FC236}">
                  <a16:creationId xmlns:a16="http://schemas.microsoft.com/office/drawing/2014/main" id="{2F39AF4E-A0EE-4603-88E6-19A85CC37929}"/>
                </a:ext>
              </a:extLst>
            </p:cNvPr>
            <p:cNvGrpSpPr/>
            <p:nvPr/>
          </p:nvGrpSpPr>
          <p:grpSpPr>
            <a:xfrm>
              <a:off x="5775256" y="4543913"/>
              <a:ext cx="20653" cy="782260"/>
              <a:chOff x="8436414" y="3974138"/>
              <a:chExt cx="20653" cy="782260"/>
            </a:xfrm>
          </p:grpSpPr>
          <p:cxnSp>
            <p:nvCxnSpPr>
              <p:cNvPr id="223" name="직선 연결선 222">
                <a:extLst>
                  <a:ext uri="{FF2B5EF4-FFF2-40B4-BE49-F238E27FC236}">
                    <a16:creationId xmlns:a16="http://schemas.microsoft.com/office/drawing/2014/main" id="{3542B143-1CE0-4E4D-8DBA-228871CC1C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41776" y="4121149"/>
                <a:ext cx="4164" cy="635249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직사각형 223">
                <a:extLst>
                  <a:ext uri="{FF2B5EF4-FFF2-40B4-BE49-F238E27FC236}">
                    <a16:creationId xmlns:a16="http://schemas.microsoft.com/office/drawing/2014/main" id="{F2956F54-B37E-4E45-B4BC-9F5120910CF8}"/>
                  </a:ext>
                </a:extLst>
              </p:cNvPr>
              <p:cNvSpPr/>
              <p:nvPr/>
            </p:nvSpPr>
            <p:spPr>
              <a:xfrm>
                <a:off x="8436414" y="3974138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cxnSp>
          <p:nvCxnSpPr>
            <p:cNvPr id="215" name="직선 연결선 214">
              <a:extLst>
                <a:ext uri="{FF2B5EF4-FFF2-40B4-BE49-F238E27FC236}">
                  <a16:creationId xmlns:a16="http://schemas.microsoft.com/office/drawing/2014/main" id="{B44A585F-787A-46E1-933C-4871C5EB2305}"/>
                </a:ext>
              </a:extLst>
            </p:cNvPr>
            <p:cNvCxnSpPr>
              <a:cxnSpLocks/>
            </p:cNvCxnSpPr>
            <p:nvPr/>
          </p:nvCxnSpPr>
          <p:spPr>
            <a:xfrm>
              <a:off x="2585309" y="2797522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직선 연결선 215">
              <a:extLst>
                <a:ext uri="{FF2B5EF4-FFF2-40B4-BE49-F238E27FC236}">
                  <a16:creationId xmlns:a16="http://schemas.microsoft.com/office/drawing/2014/main" id="{E276DAF4-C242-4A4D-84AE-3DF1FE1CDD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44977" y="2003579"/>
              <a:ext cx="831934" cy="567845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직선 연결선 216">
              <a:extLst>
                <a:ext uri="{FF2B5EF4-FFF2-40B4-BE49-F238E27FC236}">
                  <a16:creationId xmlns:a16="http://schemas.microsoft.com/office/drawing/2014/main" id="{02A25A33-62E9-4192-8FEC-BC41E9221D9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29384" y="2015590"/>
              <a:ext cx="761061" cy="56886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직선 연결선 217">
              <a:extLst>
                <a:ext uri="{FF2B5EF4-FFF2-40B4-BE49-F238E27FC236}">
                  <a16:creationId xmlns:a16="http://schemas.microsoft.com/office/drawing/2014/main" id="{6997574A-7547-4FD7-8A80-9DAA1E609D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1504" y="1961004"/>
              <a:ext cx="109355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직선 연결선 218">
              <a:extLst>
                <a:ext uri="{FF2B5EF4-FFF2-40B4-BE49-F238E27FC236}">
                  <a16:creationId xmlns:a16="http://schemas.microsoft.com/office/drawing/2014/main" id="{D1513AE6-422F-4BAD-86F5-5A707452D3AC}"/>
                </a:ext>
              </a:extLst>
            </p:cNvPr>
            <p:cNvCxnSpPr>
              <a:cxnSpLocks/>
            </p:cNvCxnSpPr>
            <p:nvPr/>
          </p:nvCxnSpPr>
          <p:spPr>
            <a:xfrm>
              <a:off x="4675054" y="2838763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직선 연결선 219">
              <a:extLst>
                <a:ext uri="{FF2B5EF4-FFF2-40B4-BE49-F238E27FC236}">
                  <a16:creationId xmlns:a16="http://schemas.microsoft.com/office/drawing/2014/main" id="{93F04069-2067-459E-80A5-333578FE7753}"/>
                </a:ext>
              </a:extLst>
            </p:cNvPr>
            <p:cNvCxnSpPr>
              <a:cxnSpLocks/>
            </p:cNvCxnSpPr>
            <p:nvPr/>
          </p:nvCxnSpPr>
          <p:spPr>
            <a:xfrm>
              <a:off x="5695031" y="2817435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직선 연결선 220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2516393" y="5302619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직선 연결선 241"/>
            <p:cNvCxnSpPr/>
            <p:nvPr/>
          </p:nvCxnSpPr>
          <p:spPr>
            <a:xfrm>
              <a:off x="984975" y="2236350"/>
              <a:ext cx="201600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8" name="TextBox 267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/>
                <p:nvPr/>
              </p:nvSpPr>
              <p:spPr>
                <a:xfrm>
                  <a:off x="3494663" y="5445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268" name="TextBox 267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663" y="5445000"/>
                  <a:ext cx="304504" cy="169277"/>
                </a:xfrm>
                <a:prstGeom prst="rect">
                  <a:avLst/>
                </a:prstGeom>
                <a:blipFill>
                  <a:blip r:embed="rId13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9" name="TextBox 268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5536411" y="5445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269" name="TextBox 268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6411" y="5445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0" name="TextBox 269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/>
                <p:nvPr/>
              </p:nvSpPr>
              <p:spPr>
                <a:xfrm>
                  <a:off x="4536000" y="5445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270" name="TextBox 269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6000" y="5445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1" name="직선 연결선 270"/>
            <p:cNvCxnSpPr/>
            <p:nvPr/>
          </p:nvCxnSpPr>
          <p:spPr>
            <a:xfrm flipH="1" flipV="1">
              <a:off x="3312000" y="5301000"/>
              <a:ext cx="792000" cy="35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직선 연결선 271"/>
            <p:cNvCxnSpPr>
              <a:stCxn id="329" idx="3"/>
            </p:cNvCxnSpPr>
            <p:nvPr/>
          </p:nvCxnSpPr>
          <p:spPr>
            <a:xfrm flipH="1" flipV="1">
              <a:off x="4608000" y="5301000"/>
              <a:ext cx="792000" cy="3649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직선 화살표 연결선 272"/>
            <p:cNvCxnSpPr/>
            <p:nvPr/>
          </p:nvCxnSpPr>
          <p:spPr>
            <a:xfrm>
              <a:off x="3234900" y="5629875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직선 화살표 연결선 274"/>
            <p:cNvCxnSpPr/>
            <p:nvPr/>
          </p:nvCxnSpPr>
          <p:spPr>
            <a:xfrm>
              <a:off x="5256000" y="5589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직선 화살표 연결선 278"/>
            <p:cNvCxnSpPr/>
            <p:nvPr/>
          </p:nvCxnSpPr>
          <p:spPr>
            <a:xfrm>
              <a:off x="3960000" y="5589000"/>
              <a:ext cx="129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직선 연결선 288">
              <a:extLst>
                <a:ext uri="{FF2B5EF4-FFF2-40B4-BE49-F238E27FC236}">
                  <a16:creationId xmlns:a16="http://schemas.microsoft.com/office/drawing/2014/main" id="{02D3B873-11A0-49E9-B685-CBBC17C626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41472" y="2763399"/>
              <a:ext cx="4199" cy="24043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직선 연결선 289">
              <a:extLst>
                <a:ext uri="{FF2B5EF4-FFF2-40B4-BE49-F238E27FC236}">
                  <a16:creationId xmlns:a16="http://schemas.microsoft.com/office/drawing/2014/main" id="{C13BC6B6-9AEE-44C8-9640-36625AC321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94673" y="2857500"/>
              <a:ext cx="24777" cy="246414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1" name="그룹 290">
              <a:extLst>
                <a:ext uri="{FF2B5EF4-FFF2-40B4-BE49-F238E27FC236}">
                  <a16:creationId xmlns:a16="http://schemas.microsoft.com/office/drawing/2014/main" id="{DF499F15-9238-4FD8-AD4D-E2A8FFF90943}"/>
                </a:ext>
              </a:extLst>
            </p:cNvPr>
            <p:cNvGrpSpPr/>
            <p:nvPr/>
          </p:nvGrpSpPr>
          <p:grpSpPr>
            <a:xfrm>
              <a:off x="3237174" y="4598536"/>
              <a:ext cx="20653" cy="732259"/>
              <a:chOff x="3206474" y="4005000"/>
              <a:chExt cx="20653" cy="732259"/>
            </a:xfrm>
          </p:grpSpPr>
          <p:cxnSp>
            <p:nvCxnSpPr>
              <p:cNvPr id="292" name="직선 연결선 291">
                <a:extLst>
                  <a:ext uri="{FF2B5EF4-FFF2-40B4-BE49-F238E27FC236}">
                    <a16:creationId xmlns:a16="http://schemas.microsoft.com/office/drawing/2014/main" id="{EEF98DCE-E3CD-4273-9261-CBFAE5486C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06474" y="4152011"/>
                <a:ext cx="9526" cy="585248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3" name="직사각형 292">
                <a:extLst>
                  <a:ext uri="{FF2B5EF4-FFF2-40B4-BE49-F238E27FC236}">
                    <a16:creationId xmlns:a16="http://schemas.microsoft.com/office/drawing/2014/main" id="{6F2BDC96-701F-4220-8429-9FC3F9547DD3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1" name="자유형 240"/>
            <p:cNvSpPr/>
            <p:nvPr/>
          </p:nvSpPr>
          <p:spPr>
            <a:xfrm>
              <a:off x="984000" y="1053000"/>
              <a:ext cx="4330950" cy="4480650"/>
            </a:xfrm>
            <a:custGeom>
              <a:avLst/>
              <a:gdLst>
                <a:gd name="connsiteX0" fmla="*/ 0 w 4371975"/>
                <a:gd name="connsiteY0" fmla="*/ 3581400 h 4429125"/>
                <a:gd name="connsiteX1" fmla="*/ 2019300 w 4371975"/>
                <a:gd name="connsiteY1" fmla="*/ 4429125 h 4429125"/>
                <a:gd name="connsiteX2" fmla="*/ 2009775 w 4371975"/>
                <a:gd name="connsiteY2" fmla="*/ 1581150 h 4429125"/>
                <a:gd name="connsiteX3" fmla="*/ 2105025 w 4371975"/>
                <a:gd name="connsiteY3" fmla="*/ 1343025 h 4429125"/>
                <a:gd name="connsiteX4" fmla="*/ 2314575 w 4371975"/>
                <a:gd name="connsiteY4" fmla="*/ 1171575 h 4429125"/>
                <a:gd name="connsiteX5" fmla="*/ 2533650 w 4371975"/>
                <a:gd name="connsiteY5" fmla="*/ 1047750 h 4429125"/>
                <a:gd name="connsiteX6" fmla="*/ 3028950 w 4371975"/>
                <a:gd name="connsiteY6" fmla="*/ 885825 h 4429125"/>
                <a:gd name="connsiteX7" fmla="*/ 3133725 w 4371975"/>
                <a:gd name="connsiteY7" fmla="*/ 895350 h 4429125"/>
                <a:gd name="connsiteX8" fmla="*/ 3457575 w 4371975"/>
                <a:gd name="connsiteY8" fmla="*/ 838200 h 4429125"/>
                <a:gd name="connsiteX9" fmla="*/ 4029075 w 4371975"/>
                <a:gd name="connsiteY9" fmla="*/ 866775 h 4429125"/>
                <a:gd name="connsiteX10" fmla="*/ 4371975 w 4371975"/>
                <a:gd name="connsiteY10" fmla="*/ 923925 h 4429125"/>
                <a:gd name="connsiteX11" fmla="*/ 4162425 w 4371975"/>
                <a:gd name="connsiteY11" fmla="*/ 809625 h 4429125"/>
                <a:gd name="connsiteX12" fmla="*/ 3838575 w 4371975"/>
                <a:gd name="connsiteY12" fmla="*/ 685800 h 4429125"/>
                <a:gd name="connsiteX13" fmla="*/ 3390900 w 4371975"/>
                <a:gd name="connsiteY13" fmla="*/ 485775 h 4429125"/>
                <a:gd name="connsiteX14" fmla="*/ 2990850 w 4371975"/>
                <a:gd name="connsiteY14" fmla="*/ 323850 h 4429125"/>
                <a:gd name="connsiteX15" fmla="*/ 2914650 w 4371975"/>
                <a:gd name="connsiteY15" fmla="*/ 276225 h 4429125"/>
                <a:gd name="connsiteX16" fmla="*/ 2819400 w 4371975"/>
                <a:gd name="connsiteY16" fmla="*/ 228600 h 4429125"/>
                <a:gd name="connsiteX17" fmla="*/ 2466975 w 4371975"/>
                <a:gd name="connsiteY17" fmla="*/ 104775 h 4429125"/>
                <a:gd name="connsiteX18" fmla="*/ 2219325 w 4371975"/>
                <a:gd name="connsiteY18" fmla="*/ 38100 h 4429125"/>
                <a:gd name="connsiteX19" fmla="*/ 1752600 w 4371975"/>
                <a:gd name="connsiteY19" fmla="*/ 0 h 4429125"/>
                <a:gd name="connsiteX20" fmla="*/ 1181100 w 4371975"/>
                <a:gd name="connsiteY20" fmla="*/ 38100 h 4429125"/>
                <a:gd name="connsiteX21" fmla="*/ 781050 w 4371975"/>
                <a:gd name="connsiteY21" fmla="*/ 114300 h 4429125"/>
                <a:gd name="connsiteX22" fmla="*/ 447675 w 4371975"/>
                <a:gd name="connsiteY22" fmla="*/ 276225 h 4429125"/>
                <a:gd name="connsiteX23" fmla="*/ 238125 w 4371975"/>
                <a:gd name="connsiteY23" fmla="*/ 381000 h 4429125"/>
                <a:gd name="connsiteX24" fmla="*/ 85725 w 4371975"/>
                <a:gd name="connsiteY24" fmla="*/ 571500 h 4429125"/>
                <a:gd name="connsiteX25" fmla="*/ 0 w 4371975"/>
                <a:gd name="connsiteY25" fmla="*/ 752475 h 4429125"/>
                <a:gd name="connsiteX26" fmla="*/ 0 w 4371975"/>
                <a:gd name="connsiteY26" fmla="*/ 3581400 h 442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71975" h="4429125">
                  <a:moveTo>
                    <a:pt x="0" y="3581400"/>
                  </a:moveTo>
                  <a:lnTo>
                    <a:pt x="2019300" y="4429125"/>
                  </a:lnTo>
                  <a:lnTo>
                    <a:pt x="2009775" y="1581150"/>
                  </a:lnTo>
                  <a:lnTo>
                    <a:pt x="2105025" y="1343025"/>
                  </a:lnTo>
                  <a:lnTo>
                    <a:pt x="2314575" y="1171575"/>
                  </a:lnTo>
                  <a:lnTo>
                    <a:pt x="2533650" y="1047750"/>
                  </a:lnTo>
                  <a:lnTo>
                    <a:pt x="3028950" y="885825"/>
                  </a:lnTo>
                  <a:lnTo>
                    <a:pt x="3133725" y="895350"/>
                  </a:lnTo>
                  <a:lnTo>
                    <a:pt x="3457575" y="838200"/>
                  </a:lnTo>
                  <a:lnTo>
                    <a:pt x="4029075" y="866775"/>
                  </a:lnTo>
                  <a:lnTo>
                    <a:pt x="4371975" y="923925"/>
                  </a:lnTo>
                  <a:lnTo>
                    <a:pt x="4162425" y="809625"/>
                  </a:lnTo>
                  <a:lnTo>
                    <a:pt x="3838575" y="685800"/>
                  </a:lnTo>
                  <a:lnTo>
                    <a:pt x="3390900" y="485775"/>
                  </a:lnTo>
                  <a:lnTo>
                    <a:pt x="2990850" y="323850"/>
                  </a:lnTo>
                  <a:lnTo>
                    <a:pt x="2914650" y="276225"/>
                  </a:lnTo>
                  <a:lnTo>
                    <a:pt x="2819400" y="228600"/>
                  </a:lnTo>
                  <a:lnTo>
                    <a:pt x="2466975" y="104775"/>
                  </a:lnTo>
                  <a:lnTo>
                    <a:pt x="2219325" y="38100"/>
                  </a:lnTo>
                  <a:lnTo>
                    <a:pt x="1752600" y="0"/>
                  </a:lnTo>
                  <a:lnTo>
                    <a:pt x="1181100" y="38100"/>
                  </a:lnTo>
                  <a:lnTo>
                    <a:pt x="781050" y="114300"/>
                  </a:lnTo>
                  <a:lnTo>
                    <a:pt x="447675" y="276225"/>
                  </a:lnTo>
                  <a:lnTo>
                    <a:pt x="238125" y="381000"/>
                  </a:lnTo>
                  <a:lnTo>
                    <a:pt x="85725" y="571500"/>
                  </a:lnTo>
                  <a:lnTo>
                    <a:pt x="0" y="752475"/>
                  </a:lnTo>
                  <a:lnTo>
                    <a:pt x="0" y="3581400"/>
                  </a:lnTo>
                  <a:close/>
                </a:path>
              </a:pathLst>
            </a:cu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5" name="직사각형 374">
              <a:extLst>
                <a:ext uri="{FF2B5EF4-FFF2-40B4-BE49-F238E27FC236}">
                  <a16:creationId xmlns:a16="http://schemas.microsoft.com/office/drawing/2014/main" id="{4354077F-8C90-4CBD-BD1C-6A808A32766A}"/>
                </a:ext>
              </a:extLst>
            </p:cNvPr>
            <p:cNvSpPr/>
            <p:nvPr/>
          </p:nvSpPr>
          <p:spPr>
            <a:xfrm>
              <a:off x="2525599" y="2595939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6" name="자유형: 도형 140">
              <a:extLst>
                <a:ext uri="{FF2B5EF4-FFF2-40B4-BE49-F238E27FC236}">
                  <a16:creationId xmlns:a16="http://schemas.microsoft.com/office/drawing/2014/main" id="{A91E5A54-CB5F-4CAD-AA1F-1E6038A9A856}"/>
                </a:ext>
              </a:extLst>
            </p:cNvPr>
            <p:cNvSpPr/>
            <p:nvPr/>
          </p:nvSpPr>
          <p:spPr>
            <a:xfrm>
              <a:off x="1189800" y="2361853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7" name="자유형: 도형 141">
              <a:extLst>
                <a:ext uri="{FF2B5EF4-FFF2-40B4-BE49-F238E27FC236}">
                  <a16:creationId xmlns:a16="http://schemas.microsoft.com/office/drawing/2014/main" id="{A0457575-3381-4068-9D5B-BBB361309DE1}"/>
                </a:ext>
              </a:extLst>
            </p:cNvPr>
            <p:cNvSpPr/>
            <p:nvPr/>
          </p:nvSpPr>
          <p:spPr>
            <a:xfrm>
              <a:off x="1623971" y="2566542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78" name="그룹 377">
              <a:extLst>
                <a:ext uri="{FF2B5EF4-FFF2-40B4-BE49-F238E27FC236}">
                  <a16:creationId xmlns:a16="http://schemas.microsoft.com/office/drawing/2014/main" id="{FFC22898-9D7E-43E0-8E46-F993293ACE5D}"/>
                </a:ext>
              </a:extLst>
            </p:cNvPr>
            <p:cNvGrpSpPr/>
            <p:nvPr/>
          </p:nvGrpSpPr>
          <p:grpSpPr>
            <a:xfrm rot="16200000">
              <a:off x="769155" y="2142422"/>
              <a:ext cx="144000" cy="139800"/>
              <a:chOff x="9624000" y="1197000"/>
              <a:chExt cx="144000" cy="139800"/>
            </a:xfrm>
          </p:grpSpPr>
          <p:cxnSp>
            <p:nvCxnSpPr>
              <p:cNvPr id="379" name="직선 연결선 378">
                <a:extLst>
                  <a:ext uri="{FF2B5EF4-FFF2-40B4-BE49-F238E27FC236}">
                    <a16:creationId xmlns:a16="http://schemas.microsoft.com/office/drawing/2014/main" id="{6BD66F5A-FC3D-4AD7-B475-AABF2D21CD3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직선 연결선 379">
                <a:extLst>
                  <a:ext uri="{FF2B5EF4-FFF2-40B4-BE49-F238E27FC236}">
                    <a16:creationId xmlns:a16="http://schemas.microsoft.com/office/drawing/2014/main" id="{750DFAAE-C35E-44B0-A34B-A7A231A3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1" name="자유형: 도형 498">
              <a:extLst>
                <a:ext uri="{FF2B5EF4-FFF2-40B4-BE49-F238E27FC236}">
                  <a16:creationId xmlns:a16="http://schemas.microsoft.com/office/drawing/2014/main" id="{BD837173-ABFC-413F-BDE0-95528AE7DBA4}"/>
                </a:ext>
              </a:extLst>
            </p:cNvPr>
            <p:cNvSpPr/>
            <p:nvPr/>
          </p:nvSpPr>
          <p:spPr>
            <a:xfrm>
              <a:off x="2196515" y="2827001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2" name="직선 연결선 381"/>
            <p:cNvCxnSpPr/>
            <p:nvPr/>
          </p:nvCxnSpPr>
          <p:spPr>
            <a:xfrm>
              <a:off x="984975" y="2596350"/>
              <a:ext cx="1944000" cy="792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직선 연결선 382"/>
            <p:cNvCxnSpPr/>
            <p:nvPr/>
          </p:nvCxnSpPr>
          <p:spPr>
            <a:xfrm>
              <a:off x="984975" y="4108350"/>
              <a:ext cx="2016000" cy="864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4" name="그룹 383">
              <a:extLst>
                <a:ext uri="{FF2B5EF4-FFF2-40B4-BE49-F238E27FC236}">
                  <a16:creationId xmlns:a16="http://schemas.microsoft.com/office/drawing/2014/main" id="{A2AAF63C-0BDA-4121-B0CC-508B9683A28C}"/>
                </a:ext>
              </a:extLst>
            </p:cNvPr>
            <p:cNvGrpSpPr/>
            <p:nvPr/>
          </p:nvGrpSpPr>
          <p:grpSpPr>
            <a:xfrm rot="16200000">
              <a:off x="2512457" y="1006712"/>
              <a:ext cx="144000" cy="139800"/>
              <a:chOff x="9624000" y="1197000"/>
              <a:chExt cx="144000" cy="139800"/>
            </a:xfrm>
          </p:grpSpPr>
          <p:cxnSp>
            <p:nvCxnSpPr>
              <p:cNvPr id="385" name="직선 연결선 384">
                <a:extLst>
                  <a:ext uri="{FF2B5EF4-FFF2-40B4-BE49-F238E27FC236}">
                    <a16:creationId xmlns:a16="http://schemas.microsoft.com/office/drawing/2014/main" id="{6C15CF6B-3421-4460-BD40-3D569C181868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직선 연결선 385">
                <a:extLst>
                  <a:ext uri="{FF2B5EF4-FFF2-40B4-BE49-F238E27FC236}">
                    <a16:creationId xmlns:a16="http://schemas.microsoft.com/office/drawing/2014/main" id="{ACD2E84C-4239-4513-80D1-99A3E51B0A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8" name="직선 연결선 387"/>
            <p:cNvCxnSpPr/>
            <p:nvPr/>
          </p:nvCxnSpPr>
          <p:spPr>
            <a:xfrm>
              <a:off x="2640975" y="1084350"/>
              <a:ext cx="1872000" cy="79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자유형: 도형 143">
              <a:extLst>
                <a:ext uri="{FF2B5EF4-FFF2-40B4-BE49-F238E27FC236}">
                  <a16:creationId xmlns:a16="http://schemas.microsoft.com/office/drawing/2014/main" id="{FC56A5FD-B82B-4DCD-9795-2BFD87173855}"/>
                </a:ext>
              </a:extLst>
            </p:cNvPr>
            <p:cNvSpPr/>
            <p:nvPr/>
          </p:nvSpPr>
          <p:spPr>
            <a:xfrm>
              <a:off x="2852000" y="1217706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0" name="자유형: 도형 145">
              <a:extLst>
                <a:ext uri="{FF2B5EF4-FFF2-40B4-BE49-F238E27FC236}">
                  <a16:creationId xmlns:a16="http://schemas.microsoft.com/office/drawing/2014/main" id="{AB01C878-BC2C-4536-B395-EBB04AC22D82}"/>
                </a:ext>
              </a:extLst>
            </p:cNvPr>
            <p:cNvSpPr/>
            <p:nvPr/>
          </p:nvSpPr>
          <p:spPr>
            <a:xfrm>
              <a:off x="3268141" y="1423228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1" name="자유형: 도형 499">
              <a:extLst>
                <a:ext uri="{FF2B5EF4-FFF2-40B4-BE49-F238E27FC236}">
                  <a16:creationId xmlns:a16="http://schemas.microsoft.com/office/drawing/2014/main" id="{A6C6EE5B-95AD-4588-AB4B-F0E6615F97B9}"/>
                </a:ext>
              </a:extLst>
            </p:cNvPr>
            <p:cNvSpPr/>
            <p:nvPr/>
          </p:nvSpPr>
          <p:spPr>
            <a:xfrm>
              <a:off x="3774463" y="1653627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92" name="그룹 391">
              <a:extLst>
                <a:ext uri="{FF2B5EF4-FFF2-40B4-BE49-F238E27FC236}">
                  <a16:creationId xmlns:a16="http://schemas.microsoft.com/office/drawing/2014/main" id="{1D74727D-7DE4-4959-A5D7-A0D563B9B620}"/>
                </a:ext>
              </a:extLst>
            </p:cNvPr>
            <p:cNvGrpSpPr/>
            <p:nvPr/>
          </p:nvGrpSpPr>
          <p:grpSpPr>
            <a:xfrm rot="5229248">
              <a:off x="2857390" y="3074482"/>
              <a:ext cx="144000" cy="139800"/>
              <a:chOff x="9624000" y="1197000"/>
              <a:chExt cx="144000" cy="139800"/>
            </a:xfrm>
          </p:grpSpPr>
          <p:cxnSp>
            <p:nvCxnSpPr>
              <p:cNvPr id="393" name="직선 연결선 392">
                <a:extLst>
                  <a:ext uri="{FF2B5EF4-FFF2-40B4-BE49-F238E27FC236}">
                    <a16:creationId xmlns:a16="http://schemas.microsoft.com/office/drawing/2014/main" id="{CF9D3993-2D45-46A0-B3E9-6DFA59911BF0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직선 연결선 393">
                <a:extLst>
                  <a:ext uri="{FF2B5EF4-FFF2-40B4-BE49-F238E27FC236}">
                    <a16:creationId xmlns:a16="http://schemas.microsoft.com/office/drawing/2014/main" id="{5A5B1276-A378-4369-81E4-5BC1CF36A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5" name="그룹 394">
              <a:extLst>
                <a:ext uri="{FF2B5EF4-FFF2-40B4-BE49-F238E27FC236}">
                  <a16:creationId xmlns:a16="http://schemas.microsoft.com/office/drawing/2014/main" id="{1D74727D-7DE4-4959-A5D7-A0D563B9B620}"/>
                </a:ext>
              </a:extLst>
            </p:cNvPr>
            <p:cNvGrpSpPr/>
            <p:nvPr/>
          </p:nvGrpSpPr>
          <p:grpSpPr>
            <a:xfrm rot="5229248">
              <a:off x="4441389" y="1850483"/>
              <a:ext cx="144000" cy="139800"/>
              <a:chOff x="9624000" y="1197000"/>
              <a:chExt cx="144000" cy="139800"/>
            </a:xfrm>
          </p:grpSpPr>
          <p:cxnSp>
            <p:nvCxnSpPr>
              <p:cNvPr id="396" name="직선 연결선 395">
                <a:extLst>
                  <a:ext uri="{FF2B5EF4-FFF2-40B4-BE49-F238E27FC236}">
                    <a16:creationId xmlns:a16="http://schemas.microsoft.com/office/drawing/2014/main" id="{CF9D3993-2D45-46A0-B3E9-6DFA59911BF0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직선 연결선 396">
                <a:extLst>
                  <a:ext uri="{FF2B5EF4-FFF2-40B4-BE49-F238E27FC236}">
                    <a16:creationId xmlns:a16="http://schemas.microsoft.com/office/drawing/2014/main" id="{5A5B1276-A378-4369-81E4-5BC1CF36A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그룹 18"/>
            <p:cNvGrpSpPr/>
            <p:nvPr/>
          </p:nvGrpSpPr>
          <p:grpSpPr>
            <a:xfrm>
              <a:off x="2970400" y="1914450"/>
              <a:ext cx="3240875" cy="3600000"/>
              <a:chOff x="2970400" y="1914450"/>
              <a:chExt cx="3240875" cy="3600000"/>
            </a:xfrm>
          </p:grpSpPr>
          <p:cxnSp>
            <p:nvCxnSpPr>
              <p:cNvPr id="282" name="직선 연결선 281"/>
              <p:cNvCxnSpPr/>
              <p:nvPr/>
            </p:nvCxnSpPr>
            <p:spPr>
              <a:xfrm>
                <a:off x="2970400" y="262215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9" name="그룹 398"/>
              <p:cNvGrpSpPr/>
              <p:nvPr/>
            </p:nvGrpSpPr>
            <p:grpSpPr>
              <a:xfrm>
                <a:off x="2971275" y="1914450"/>
                <a:ext cx="3240000" cy="3600000"/>
                <a:chOff x="3216000" y="1269000"/>
                <a:chExt cx="3240000" cy="3600000"/>
              </a:xfrm>
            </p:grpSpPr>
            <p:sp>
              <p:nvSpPr>
                <p:cNvPr id="400" name="원호 399"/>
                <p:cNvSpPr/>
                <p:nvPr/>
              </p:nvSpPr>
              <p:spPr>
                <a:xfrm>
                  <a:off x="3216000" y="1269000"/>
                  <a:ext cx="3240000" cy="1584000"/>
                </a:xfrm>
                <a:prstGeom prst="arc">
                  <a:avLst>
                    <a:gd name="adj1" fmla="val 10846533"/>
                    <a:gd name="adj2" fmla="val 21480309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01" name="직선 연결선 400"/>
                <p:cNvCxnSpPr/>
                <p:nvPr/>
              </p:nvCxnSpPr>
              <p:spPr>
                <a:xfrm>
                  <a:off x="6456000" y="1989000"/>
                  <a:ext cx="0" cy="288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34973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직사각형 347">
            <a:extLst>
              <a:ext uri="{FF2B5EF4-FFF2-40B4-BE49-F238E27FC236}">
                <a16:creationId xmlns:a16="http://schemas.microsoft.com/office/drawing/2014/main" id="{2A9FEB72-40B6-4719-84FB-03E1F080976C}"/>
              </a:ext>
            </a:extLst>
          </p:cNvPr>
          <p:cNvSpPr/>
          <p:nvPr/>
        </p:nvSpPr>
        <p:spPr>
          <a:xfrm>
            <a:off x="9480000" y="5013000"/>
            <a:ext cx="2149948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1.8m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2ea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+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0.5 3ea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        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>=1.8m 2ea +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1.5 1ea 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1.8+1.8+0.5+0.5+0.5=5.1</a:t>
            </a:r>
            <a:endParaRPr lang="ko-KR" altLang="en-US" sz="11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9624000" y="1125000"/>
            <a:ext cx="2309306" cy="3617868"/>
            <a:chOff x="9528313" y="1107103"/>
            <a:chExt cx="2309306" cy="3617868"/>
          </a:xfrm>
        </p:grpSpPr>
        <p:sp>
          <p:nvSpPr>
            <p:cNvPr id="187" name="직사각형 186">
              <a:extLst>
                <a:ext uri="{FF2B5EF4-FFF2-40B4-BE49-F238E27FC236}">
                  <a16:creationId xmlns:a16="http://schemas.microsoft.com/office/drawing/2014/main" id="{7EF1A586-7205-4CC0-B6F5-78FCF5289CA2}"/>
                </a:ext>
              </a:extLst>
            </p:cNvPr>
            <p:cNvSpPr/>
            <p:nvPr/>
          </p:nvSpPr>
          <p:spPr>
            <a:xfrm>
              <a:off x="9696000" y="2023493"/>
              <a:ext cx="1224000" cy="2400105"/>
            </a:xfrm>
            <a:prstGeom prst="rect">
              <a:avLst/>
            </a:prstGeom>
            <a:solidFill>
              <a:schemeClr val="bg1">
                <a:lumMod val="50000"/>
                <a:alpha val="33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8" name="직선 연결선 187">
              <a:extLst>
                <a:ext uri="{FF2B5EF4-FFF2-40B4-BE49-F238E27FC236}">
                  <a16:creationId xmlns:a16="http://schemas.microsoft.com/office/drawing/2014/main" id="{167CD547-D296-4160-9C80-0DCCD97D4105}"/>
                </a:ext>
              </a:extLst>
            </p:cNvPr>
            <p:cNvCxnSpPr/>
            <p:nvPr/>
          </p:nvCxnSpPr>
          <p:spPr>
            <a:xfrm>
              <a:off x="9718860" y="3260191"/>
              <a:ext cx="1184500" cy="4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8A2CD40A-C1E4-4433-A531-FD16D47206BA}"/>
                    </a:ext>
                  </a:extLst>
                </p:cNvPr>
                <p:cNvSpPr txBox="1"/>
                <p:nvPr/>
              </p:nvSpPr>
              <p:spPr>
                <a:xfrm>
                  <a:off x="10156428" y="4571083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8A2CD40A-C1E4-4433-A531-FD16D47206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56428" y="4571083"/>
                  <a:ext cx="354841" cy="153888"/>
                </a:xfrm>
                <a:prstGeom prst="rect">
                  <a:avLst/>
                </a:prstGeom>
                <a:blipFill>
                  <a:blip r:embed="rId2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0" name="직선 화살표 연결선 209">
              <a:extLst>
                <a:ext uri="{FF2B5EF4-FFF2-40B4-BE49-F238E27FC236}">
                  <a16:creationId xmlns:a16="http://schemas.microsoft.com/office/drawing/2014/main" id="{CA2BB670-C687-4DEE-A10C-5C5E8EAA823E}"/>
                </a:ext>
              </a:extLst>
            </p:cNvPr>
            <p:cNvCxnSpPr/>
            <p:nvPr/>
          </p:nvCxnSpPr>
          <p:spPr>
            <a:xfrm>
              <a:off x="9652428" y="4571083"/>
              <a:ext cx="1339050" cy="13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직선 화살표 연결선 210">
              <a:extLst>
                <a:ext uri="{FF2B5EF4-FFF2-40B4-BE49-F238E27FC236}">
                  <a16:creationId xmlns:a16="http://schemas.microsoft.com/office/drawing/2014/main" id="{4ED2DCFC-56BE-4BF8-8D6A-48F8BB9C5C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03713" y="2019336"/>
              <a:ext cx="13483" cy="240426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A3B797E3-62F6-477A-9131-9C5A17C5B5E6}"/>
                    </a:ext>
                  </a:extLst>
                </p:cNvPr>
                <p:cNvSpPr txBox="1"/>
                <p:nvPr/>
              </p:nvSpPr>
              <p:spPr>
                <a:xfrm>
                  <a:off x="11309053" y="2148572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A3B797E3-62F6-477A-9131-9C5A17C5B5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09053" y="2148572"/>
                  <a:ext cx="425373" cy="153888"/>
                </a:xfrm>
                <a:prstGeom prst="rect">
                  <a:avLst/>
                </a:prstGeom>
                <a:blipFill>
                  <a:blip r:embed="rId3"/>
                  <a:stretch>
                    <a:fillRect l="-5714" r="-4286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4" name="직선 화살표 연결선 213">
              <a:extLst>
                <a:ext uri="{FF2B5EF4-FFF2-40B4-BE49-F238E27FC236}">
                  <a16:creationId xmlns:a16="http://schemas.microsoft.com/office/drawing/2014/main" id="{3B099ABD-A88A-420B-AC7E-223F1299E1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412246" y="3221467"/>
              <a:ext cx="6742" cy="120213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8D276D64-0811-4794-84BE-94777968FAA3}"/>
                    </a:ext>
                  </a:extLst>
                </p:cNvPr>
                <p:cNvSpPr txBox="1"/>
                <p:nvPr/>
              </p:nvSpPr>
              <p:spPr>
                <a:xfrm>
                  <a:off x="11412246" y="3668644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8D276D64-0811-4794-84BE-94777968FA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12246" y="3668644"/>
                  <a:ext cx="425373" cy="153888"/>
                </a:xfrm>
                <a:prstGeom prst="rect">
                  <a:avLst/>
                </a:prstGeom>
                <a:blipFill>
                  <a:blip r:embed="rId4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9" name="직선 연결선 228">
              <a:extLst>
                <a:ext uri="{FF2B5EF4-FFF2-40B4-BE49-F238E27FC236}">
                  <a16:creationId xmlns:a16="http://schemas.microsoft.com/office/drawing/2014/main" id="{C39D6795-E329-4AC7-B146-4FF120EE0D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69380" y="2078287"/>
              <a:ext cx="13896" cy="233192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직선 연결선 234">
              <a:extLst>
                <a:ext uri="{FF2B5EF4-FFF2-40B4-BE49-F238E27FC236}">
                  <a16:creationId xmlns:a16="http://schemas.microsoft.com/office/drawing/2014/main" id="{2B79F882-FD45-45F3-A553-A5943459B2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37097" y="2115673"/>
              <a:ext cx="896503" cy="109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직선 연결선 235">
              <a:extLst>
                <a:ext uri="{FF2B5EF4-FFF2-40B4-BE49-F238E27FC236}">
                  <a16:creationId xmlns:a16="http://schemas.microsoft.com/office/drawing/2014/main" id="{27BAEFFC-6DD4-4680-B10D-6172AE3195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34439" y="3357000"/>
              <a:ext cx="896503" cy="109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직선 연결선 236">
              <a:extLst>
                <a:ext uri="{FF2B5EF4-FFF2-40B4-BE49-F238E27FC236}">
                  <a16:creationId xmlns:a16="http://schemas.microsoft.com/office/drawing/2014/main" id="{8D3D3F86-E28E-44E4-8B2B-E77499BE1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75090" y="4338063"/>
              <a:ext cx="896503" cy="109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6" name="그룹 255">
              <a:extLst>
                <a:ext uri="{FF2B5EF4-FFF2-40B4-BE49-F238E27FC236}">
                  <a16:creationId xmlns:a16="http://schemas.microsoft.com/office/drawing/2014/main" id="{7FF9EAD5-292A-48F7-BD7E-669594E8C7B1}"/>
                </a:ext>
              </a:extLst>
            </p:cNvPr>
            <p:cNvGrpSpPr/>
            <p:nvPr/>
          </p:nvGrpSpPr>
          <p:grpSpPr>
            <a:xfrm rot="16200000">
              <a:off x="9598713" y="1974803"/>
              <a:ext cx="144000" cy="139800"/>
              <a:chOff x="9624000" y="1197000"/>
              <a:chExt cx="144000" cy="139800"/>
            </a:xfrm>
          </p:grpSpPr>
          <p:cxnSp>
            <p:nvCxnSpPr>
              <p:cNvPr id="257" name="직선 연결선 256">
                <a:extLst>
                  <a:ext uri="{FF2B5EF4-FFF2-40B4-BE49-F238E27FC236}">
                    <a16:creationId xmlns:a16="http://schemas.microsoft.com/office/drawing/2014/main" id="{45A92B59-3E2F-4DEC-8A68-042888B16433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직선 연결선 257">
                <a:extLst>
                  <a:ext uri="{FF2B5EF4-FFF2-40B4-BE49-F238E27FC236}">
                    <a16:creationId xmlns:a16="http://schemas.microsoft.com/office/drawing/2014/main" id="{E5B5C696-61C7-4725-8D98-946959305E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그룹 258">
              <a:extLst>
                <a:ext uri="{FF2B5EF4-FFF2-40B4-BE49-F238E27FC236}">
                  <a16:creationId xmlns:a16="http://schemas.microsoft.com/office/drawing/2014/main" id="{E65B62EB-E231-4C59-A7C4-D05856DA8C55}"/>
                </a:ext>
              </a:extLst>
            </p:cNvPr>
            <p:cNvGrpSpPr/>
            <p:nvPr/>
          </p:nvGrpSpPr>
          <p:grpSpPr>
            <a:xfrm rot="16200000">
              <a:off x="9532790" y="3181500"/>
              <a:ext cx="144000" cy="139800"/>
              <a:chOff x="9624000" y="1197000"/>
              <a:chExt cx="144000" cy="139800"/>
            </a:xfrm>
          </p:grpSpPr>
          <p:cxnSp>
            <p:nvCxnSpPr>
              <p:cNvPr id="260" name="직선 연결선 259">
                <a:extLst>
                  <a:ext uri="{FF2B5EF4-FFF2-40B4-BE49-F238E27FC236}">
                    <a16:creationId xmlns:a16="http://schemas.microsoft.com/office/drawing/2014/main" id="{93153561-212A-4A8B-BE36-A2E02620B2E5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직선 연결선 260">
                <a:extLst>
                  <a:ext uri="{FF2B5EF4-FFF2-40B4-BE49-F238E27FC236}">
                    <a16:creationId xmlns:a16="http://schemas.microsoft.com/office/drawing/2014/main" id="{4302495B-E43E-4492-88D7-DAB81BA8A4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2" name="그룹 261">
              <a:extLst>
                <a:ext uri="{FF2B5EF4-FFF2-40B4-BE49-F238E27FC236}">
                  <a16:creationId xmlns:a16="http://schemas.microsoft.com/office/drawing/2014/main" id="{73CB3B0D-C806-4609-8023-F644A94ABC4E}"/>
                </a:ext>
              </a:extLst>
            </p:cNvPr>
            <p:cNvGrpSpPr/>
            <p:nvPr/>
          </p:nvGrpSpPr>
          <p:grpSpPr>
            <a:xfrm rot="16200000">
              <a:off x="9526213" y="4341508"/>
              <a:ext cx="144000" cy="139800"/>
              <a:chOff x="9624000" y="1197000"/>
              <a:chExt cx="144000" cy="139800"/>
            </a:xfrm>
          </p:grpSpPr>
          <p:cxnSp>
            <p:nvCxnSpPr>
              <p:cNvPr id="263" name="직선 연결선 262">
                <a:extLst>
                  <a:ext uri="{FF2B5EF4-FFF2-40B4-BE49-F238E27FC236}">
                    <a16:creationId xmlns:a16="http://schemas.microsoft.com/office/drawing/2014/main" id="{75B7F4B5-E415-4156-8003-0824D1FD3CB6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직선 연결선 263">
                <a:extLst>
                  <a:ext uri="{FF2B5EF4-FFF2-40B4-BE49-F238E27FC236}">
                    <a16:creationId xmlns:a16="http://schemas.microsoft.com/office/drawing/2014/main" id="{F01A94B5-E8C3-49A5-A537-07A8724234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5" name="그룹 264">
              <a:extLst>
                <a:ext uri="{FF2B5EF4-FFF2-40B4-BE49-F238E27FC236}">
                  <a16:creationId xmlns:a16="http://schemas.microsoft.com/office/drawing/2014/main" id="{67A92342-06C6-4A06-87ED-16317FF454F6}"/>
                </a:ext>
              </a:extLst>
            </p:cNvPr>
            <p:cNvGrpSpPr/>
            <p:nvPr/>
          </p:nvGrpSpPr>
          <p:grpSpPr>
            <a:xfrm rot="5229248">
              <a:off x="10865599" y="1993978"/>
              <a:ext cx="144000" cy="139800"/>
              <a:chOff x="9624000" y="1197000"/>
              <a:chExt cx="144000" cy="139800"/>
            </a:xfrm>
          </p:grpSpPr>
          <p:cxnSp>
            <p:nvCxnSpPr>
              <p:cNvPr id="266" name="직선 연결선 265">
                <a:extLst>
                  <a:ext uri="{FF2B5EF4-FFF2-40B4-BE49-F238E27FC236}">
                    <a16:creationId xmlns:a16="http://schemas.microsoft.com/office/drawing/2014/main" id="{BCE11DE3-244E-45B4-B186-4A69343CB445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직선 연결선 266">
                <a:extLst>
                  <a:ext uri="{FF2B5EF4-FFF2-40B4-BE49-F238E27FC236}">
                    <a16:creationId xmlns:a16="http://schemas.microsoft.com/office/drawing/2014/main" id="{FFAA1855-9D73-4262-BA4E-768B3B28B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그룹 267">
              <a:extLst>
                <a:ext uri="{FF2B5EF4-FFF2-40B4-BE49-F238E27FC236}">
                  <a16:creationId xmlns:a16="http://schemas.microsoft.com/office/drawing/2014/main" id="{50B147C8-AAC6-47CC-8865-3E3358F631D1}"/>
                </a:ext>
              </a:extLst>
            </p:cNvPr>
            <p:cNvGrpSpPr/>
            <p:nvPr/>
          </p:nvGrpSpPr>
          <p:grpSpPr>
            <a:xfrm rot="5229248">
              <a:off x="10936890" y="3151567"/>
              <a:ext cx="144000" cy="139800"/>
              <a:chOff x="9624000" y="1197000"/>
              <a:chExt cx="144000" cy="139800"/>
            </a:xfrm>
          </p:grpSpPr>
          <p:cxnSp>
            <p:nvCxnSpPr>
              <p:cNvPr id="269" name="직선 연결선 268">
                <a:extLst>
                  <a:ext uri="{FF2B5EF4-FFF2-40B4-BE49-F238E27FC236}">
                    <a16:creationId xmlns:a16="http://schemas.microsoft.com/office/drawing/2014/main" id="{552F4C71-603E-4146-8375-26418CD76EA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직선 연결선 269">
                <a:extLst>
                  <a:ext uri="{FF2B5EF4-FFF2-40B4-BE49-F238E27FC236}">
                    <a16:creationId xmlns:a16="http://schemas.microsoft.com/office/drawing/2014/main" id="{D1253B8D-F70C-494D-9BA3-20384253C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1" name="그룹 270">
              <a:extLst>
                <a:ext uri="{FF2B5EF4-FFF2-40B4-BE49-F238E27FC236}">
                  <a16:creationId xmlns:a16="http://schemas.microsoft.com/office/drawing/2014/main" id="{8FC83928-7017-419E-9358-ACCD525066F9}"/>
                </a:ext>
              </a:extLst>
            </p:cNvPr>
            <p:cNvGrpSpPr/>
            <p:nvPr/>
          </p:nvGrpSpPr>
          <p:grpSpPr>
            <a:xfrm rot="5229248">
              <a:off x="10904655" y="4357269"/>
              <a:ext cx="144000" cy="139800"/>
              <a:chOff x="9624000" y="1197000"/>
              <a:chExt cx="144000" cy="139800"/>
            </a:xfrm>
          </p:grpSpPr>
          <p:cxnSp>
            <p:nvCxnSpPr>
              <p:cNvPr id="272" name="직선 연결선 271">
                <a:extLst>
                  <a:ext uri="{FF2B5EF4-FFF2-40B4-BE49-F238E27FC236}">
                    <a16:creationId xmlns:a16="http://schemas.microsoft.com/office/drawing/2014/main" id="{534E20D7-EFE7-437E-B345-5B61E2B921FF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직선 연결선 272">
                <a:extLst>
                  <a:ext uri="{FF2B5EF4-FFF2-40B4-BE49-F238E27FC236}">
                    <a16:creationId xmlns:a16="http://schemas.microsoft.com/office/drawing/2014/main" id="{0F1AC76F-21C7-4015-AA4F-CFF4E1F26F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2" name="직선 연결선 341">
              <a:extLst>
                <a:ext uri="{FF2B5EF4-FFF2-40B4-BE49-F238E27FC236}">
                  <a16:creationId xmlns:a16="http://schemas.microsoft.com/office/drawing/2014/main" id="{41F245E2-5BAE-4422-9342-0AAECF14F6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76180" y="2091830"/>
              <a:ext cx="13896" cy="233192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C6957C67-092E-4DD6-9599-56455970157E}"/>
                </a:ext>
              </a:extLst>
            </p:cNvPr>
            <p:cNvSpPr txBox="1"/>
            <p:nvPr/>
          </p:nvSpPr>
          <p:spPr>
            <a:xfrm>
              <a:off x="10314940" y="110710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문</a:t>
              </a:r>
            </a:p>
          </p:txBody>
        </p:sp>
      </p:grpSp>
      <p:sp>
        <p:nvSpPr>
          <p:cNvPr id="350" name="직사각형 349">
            <a:extLst>
              <a:ext uri="{FF2B5EF4-FFF2-40B4-BE49-F238E27FC236}">
                <a16:creationId xmlns:a16="http://schemas.microsoft.com/office/drawing/2014/main" id="{76C062C5-D1F5-4B8C-8B90-A5BC46568B15}"/>
              </a:ext>
            </a:extLst>
          </p:cNvPr>
          <p:cNvSpPr/>
          <p:nvPr/>
        </p:nvSpPr>
        <p:spPr>
          <a:xfrm>
            <a:off x="984000" y="5373000"/>
            <a:ext cx="25490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2m , 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1m) x 2, + 2.2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=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2m2ea+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1m 2ea + 1.5m 2ea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조리개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2, T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2, 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빗장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2</a:t>
            </a:r>
          </a:p>
          <a:p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2.2+2.2=4.4</a:t>
            </a:r>
            <a:endParaRPr lang="ko-KR" altLang="en-US" sz="1100" dirty="0"/>
          </a:p>
        </p:txBody>
      </p:sp>
      <p:grpSp>
        <p:nvGrpSpPr>
          <p:cNvPr id="11" name="그룹 10"/>
          <p:cNvGrpSpPr/>
          <p:nvPr/>
        </p:nvGrpSpPr>
        <p:grpSpPr>
          <a:xfrm>
            <a:off x="336000" y="333000"/>
            <a:ext cx="4770350" cy="5011806"/>
            <a:chOff x="290189" y="865194"/>
            <a:chExt cx="4770350" cy="5011806"/>
          </a:xfrm>
        </p:grpSpPr>
        <p:sp>
          <p:nvSpPr>
            <p:cNvPr id="278" name="직사각형 277">
              <a:extLst>
                <a:ext uri="{FF2B5EF4-FFF2-40B4-BE49-F238E27FC236}">
                  <a16:creationId xmlns:a16="http://schemas.microsoft.com/office/drawing/2014/main" id="{DDDE672E-6AB3-4749-B49A-45CBFDA7C699}"/>
                </a:ext>
              </a:extLst>
            </p:cNvPr>
            <p:cNvSpPr/>
            <p:nvPr/>
          </p:nvSpPr>
          <p:spPr>
            <a:xfrm>
              <a:off x="290189" y="4725000"/>
              <a:ext cx="4221807" cy="1152000"/>
            </a:xfrm>
            <a:prstGeom prst="rect">
              <a:avLst/>
            </a:prstGeom>
            <a:blipFill dpi="0" rotWithShape="1">
              <a:blip r:embed="rId5">
                <a:alphaModFix amt="54000"/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79" name="그룹 278">
              <a:extLst>
                <a:ext uri="{FF2B5EF4-FFF2-40B4-BE49-F238E27FC236}">
                  <a16:creationId xmlns:a16="http://schemas.microsoft.com/office/drawing/2014/main" id="{B72EAB6D-97C7-4AD7-8213-A11884E853DA}"/>
                </a:ext>
              </a:extLst>
            </p:cNvPr>
            <p:cNvGrpSpPr/>
            <p:nvPr/>
          </p:nvGrpSpPr>
          <p:grpSpPr>
            <a:xfrm>
              <a:off x="1056000" y="1269000"/>
              <a:ext cx="3240000" cy="3600000"/>
              <a:chOff x="3216000" y="1269000"/>
              <a:chExt cx="3240000" cy="3600000"/>
            </a:xfrm>
          </p:grpSpPr>
          <p:cxnSp>
            <p:nvCxnSpPr>
              <p:cNvPr id="337" name="직선 연결선 336">
                <a:extLst>
                  <a:ext uri="{FF2B5EF4-FFF2-40B4-BE49-F238E27FC236}">
                    <a16:creationId xmlns:a16="http://schemas.microsoft.com/office/drawing/2014/main" id="{48C662FB-F5B5-41DC-B4FD-D1BBDA97C694}"/>
                  </a:ext>
                </a:extLst>
              </p:cNvPr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원호 337">
                <a:extLst>
                  <a:ext uri="{FF2B5EF4-FFF2-40B4-BE49-F238E27FC236}">
                    <a16:creationId xmlns:a16="http://schemas.microsoft.com/office/drawing/2014/main" id="{5442FE9A-02B8-4A3E-986D-DAD9E898E742}"/>
                  </a:ext>
                </a:extLst>
              </p:cNvPr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39" name="직선 연결선 338">
                <a:extLst>
                  <a:ext uri="{FF2B5EF4-FFF2-40B4-BE49-F238E27FC236}">
                    <a16:creationId xmlns:a16="http://schemas.microsoft.com/office/drawing/2014/main" id="{145A99C2-72BA-4A10-AC87-884C617BEF26}"/>
                  </a:ext>
                </a:extLst>
              </p:cNvPr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0" name="직선 화살표 연결선 279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1056000" y="486900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직선 화살표 연결선 280">
              <a:extLst>
                <a:ext uri="{FF2B5EF4-FFF2-40B4-BE49-F238E27FC236}">
                  <a16:creationId xmlns:a16="http://schemas.microsoft.com/office/drawing/2014/main" id="{00B0DC23-F473-4BC5-BF2B-A3F51C6309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57" y="2018382"/>
              <a:ext cx="0" cy="213061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직선 화살표 연결선 281">
              <a:extLst>
                <a:ext uri="{FF2B5EF4-FFF2-40B4-BE49-F238E27FC236}">
                  <a16:creationId xmlns:a16="http://schemas.microsoft.com/office/drawing/2014/main" id="{58076D14-FD67-4994-A4BF-082266A713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3916" y="1273763"/>
              <a:ext cx="10186" cy="8986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D71088D2-6D8D-4F8B-A4E7-1B699859BAB7}"/>
                    </a:ext>
                  </a:extLst>
                </p:cNvPr>
                <p:cNvSpPr txBox="1"/>
                <p:nvPr/>
              </p:nvSpPr>
              <p:spPr>
                <a:xfrm>
                  <a:off x="2352000" y="486900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D71088D2-6D8D-4F8B-A4E7-1B699859BA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000" y="4869000"/>
                  <a:ext cx="384721" cy="153888"/>
                </a:xfrm>
                <a:prstGeom prst="rect">
                  <a:avLst/>
                </a:prstGeom>
                <a:blipFill>
                  <a:blip r:embed="rId6"/>
                  <a:stretch>
                    <a:fillRect l="-11111" t="-26923" r="-19048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918D1B3F-44F2-4625-A4CA-2CCFC721ADF6}"/>
                    </a:ext>
                  </a:extLst>
                </p:cNvPr>
                <p:cNvSpPr txBox="1"/>
                <p:nvPr/>
              </p:nvSpPr>
              <p:spPr>
                <a:xfrm>
                  <a:off x="453536" y="3473841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918D1B3F-44F2-4625-A4CA-2CCFC721AD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536" y="3473841"/>
                  <a:ext cx="384721" cy="153888"/>
                </a:xfrm>
                <a:prstGeom prst="rect">
                  <a:avLst/>
                </a:prstGeom>
                <a:blipFill>
                  <a:blip r:embed="rId7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4941D795-8CE2-4034-A214-BA5DCD8C0934}"/>
                    </a:ext>
                  </a:extLst>
                </p:cNvPr>
                <p:cNvSpPr txBox="1"/>
                <p:nvPr/>
              </p:nvSpPr>
              <p:spPr>
                <a:xfrm>
                  <a:off x="652861" y="15173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4941D795-8CE2-4034-A214-BA5DCD8C09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61" y="1517356"/>
                  <a:ext cx="314189" cy="153888"/>
                </a:xfrm>
                <a:prstGeom prst="rect">
                  <a:avLst/>
                </a:prstGeom>
                <a:blipFill>
                  <a:blip r:embed="rId8"/>
                  <a:stretch>
                    <a:fillRect l="-15686" t="-32000" r="-2549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6" name="직선 연결선 285">
              <a:extLst>
                <a:ext uri="{FF2B5EF4-FFF2-40B4-BE49-F238E27FC236}">
                  <a16:creationId xmlns:a16="http://schemas.microsoft.com/office/drawing/2014/main" id="{835F3398-6EA1-4CE7-AE27-F41AB3B8E3CF}"/>
                </a:ext>
              </a:extLst>
            </p:cNvPr>
            <p:cNvCxnSpPr>
              <a:cxnSpLocks/>
            </p:cNvCxnSpPr>
            <p:nvPr/>
          </p:nvCxnSpPr>
          <p:spPr>
            <a:xfrm>
              <a:off x="4296000" y="4149000"/>
              <a:ext cx="0" cy="1238832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직선 연결선 286">
              <a:extLst>
                <a:ext uri="{FF2B5EF4-FFF2-40B4-BE49-F238E27FC236}">
                  <a16:creationId xmlns:a16="http://schemas.microsoft.com/office/drawing/2014/main" id="{76DF523E-6B95-4670-8609-A7A067D3CC12}"/>
                </a:ext>
              </a:extLst>
            </p:cNvPr>
            <p:cNvCxnSpPr>
              <a:cxnSpLocks/>
            </p:cNvCxnSpPr>
            <p:nvPr/>
          </p:nvCxnSpPr>
          <p:spPr>
            <a:xfrm>
              <a:off x="1056000" y="4149000"/>
              <a:ext cx="0" cy="129600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A8B0C0E0-7AD6-4879-A991-07407BCEA7B9}"/>
                    </a:ext>
                  </a:extLst>
                </p:cNvPr>
                <p:cNvSpPr txBox="1"/>
                <p:nvPr/>
              </p:nvSpPr>
              <p:spPr>
                <a:xfrm>
                  <a:off x="533312" y="43781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A8B0C0E0-7AD6-4879-A991-07407BCEA7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312" y="4378156"/>
                  <a:ext cx="314189" cy="153888"/>
                </a:xfrm>
                <a:prstGeom prst="rect">
                  <a:avLst/>
                </a:prstGeom>
                <a:blipFill>
                  <a:blip r:embed="rId8"/>
                  <a:stretch>
                    <a:fillRect l="-15385" t="-32000" r="-23077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47FD4A8E-2112-4B16-BD6F-C60125C3D1AB}"/>
                    </a:ext>
                  </a:extLst>
                </p:cNvPr>
                <p:cNvSpPr txBox="1"/>
                <p:nvPr/>
              </p:nvSpPr>
              <p:spPr>
                <a:xfrm>
                  <a:off x="516196" y="49541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47FD4A8E-2112-4B16-BD6F-C60125C3D1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196" y="4954156"/>
                  <a:ext cx="314189" cy="153888"/>
                </a:xfrm>
                <a:prstGeom prst="rect">
                  <a:avLst/>
                </a:prstGeom>
                <a:blipFill>
                  <a:blip r:embed="rId9"/>
                  <a:stretch>
                    <a:fillRect l="-13462" t="-26923" r="-23077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0" name="직선 화살표 연결선 289">
              <a:extLst>
                <a:ext uri="{FF2B5EF4-FFF2-40B4-BE49-F238E27FC236}">
                  <a16:creationId xmlns:a16="http://schemas.microsoft.com/office/drawing/2014/main" id="{5B57370C-8127-4B3C-81F2-5CC9FE699A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57" y="4153145"/>
              <a:ext cx="0" cy="56763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직선 화살표 연결선 290">
              <a:extLst>
                <a:ext uri="{FF2B5EF4-FFF2-40B4-BE49-F238E27FC236}">
                  <a16:creationId xmlns:a16="http://schemas.microsoft.com/office/drawing/2014/main" id="{81679DE1-230C-47C5-80DC-ADA11D543B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4673" y="4734126"/>
              <a:ext cx="0" cy="7108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직선 화살표 연결선 291">
              <a:extLst>
                <a:ext uri="{FF2B5EF4-FFF2-40B4-BE49-F238E27FC236}">
                  <a16:creationId xmlns:a16="http://schemas.microsoft.com/office/drawing/2014/main" id="{426F3325-6002-468A-A41A-6360EDD2BC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7198" y="4149000"/>
              <a:ext cx="0" cy="130882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직선 연결선 292">
              <a:extLst>
                <a:ext uri="{FF2B5EF4-FFF2-40B4-BE49-F238E27FC236}">
                  <a16:creationId xmlns:a16="http://schemas.microsoft.com/office/drawing/2014/main" id="{AACB9998-A7E6-45CE-92FE-4D5F2BEEFABB}"/>
                </a:ext>
              </a:extLst>
            </p:cNvPr>
            <p:cNvCxnSpPr>
              <a:cxnSpLocks/>
            </p:cNvCxnSpPr>
            <p:nvPr/>
          </p:nvCxnSpPr>
          <p:spPr>
            <a:xfrm>
              <a:off x="3216000" y="1336800"/>
              <a:ext cx="0" cy="36385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직선 연결선 293">
              <a:extLst>
                <a:ext uri="{FF2B5EF4-FFF2-40B4-BE49-F238E27FC236}">
                  <a16:creationId xmlns:a16="http://schemas.microsoft.com/office/drawing/2014/main" id="{747D899E-AB79-47E5-B661-0B317F3A25CC}"/>
                </a:ext>
              </a:extLst>
            </p:cNvPr>
            <p:cNvCxnSpPr>
              <a:cxnSpLocks/>
            </p:cNvCxnSpPr>
            <p:nvPr/>
          </p:nvCxnSpPr>
          <p:spPr>
            <a:xfrm>
              <a:off x="2147243" y="1336800"/>
              <a:ext cx="0" cy="36385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직선 연결선 294">
              <a:extLst>
                <a:ext uri="{FF2B5EF4-FFF2-40B4-BE49-F238E27FC236}">
                  <a16:creationId xmlns:a16="http://schemas.microsoft.com/office/drawing/2014/main" id="{3C56782A-EAF5-44B1-9D54-6D38F991EDD6}"/>
                </a:ext>
              </a:extLst>
            </p:cNvPr>
            <p:cNvCxnSpPr>
              <a:cxnSpLocks/>
            </p:cNvCxnSpPr>
            <p:nvPr/>
          </p:nvCxnSpPr>
          <p:spPr>
            <a:xfrm>
              <a:off x="2147243" y="4153874"/>
              <a:ext cx="2452" cy="125094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>
              <a:extLst>
                <a:ext uri="{FF2B5EF4-FFF2-40B4-BE49-F238E27FC236}">
                  <a16:creationId xmlns:a16="http://schemas.microsoft.com/office/drawing/2014/main" id="{1E908A6C-A840-4D38-BEA9-69503C1C111D}"/>
                </a:ext>
              </a:extLst>
            </p:cNvPr>
            <p:cNvCxnSpPr>
              <a:cxnSpLocks/>
            </p:cNvCxnSpPr>
            <p:nvPr/>
          </p:nvCxnSpPr>
          <p:spPr>
            <a:xfrm>
              <a:off x="1056000" y="2317222"/>
              <a:ext cx="32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직선 연결선 296">
              <a:extLst>
                <a:ext uri="{FF2B5EF4-FFF2-40B4-BE49-F238E27FC236}">
                  <a16:creationId xmlns:a16="http://schemas.microsoft.com/office/drawing/2014/main" id="{929B8D17-8FE3-422C-B1C3-9A25612326E5}"/>
                </a:ext>
              </a:extLst>
            </p:cNvPr>
            <p:cNvCxnSpPr>
              <a:cxnSpLocks/>
            </p:cNvCxnSpPr>
            <p:nvPr/>
          </p:nvCxnSpPr>
          <p:spPr>
            <a:xfrm>
              <a:off x="1034211" y="2606451"/>
              <a:ext cx="3285056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직선 연결선 297">
              <a:extLst>
                <a:ext uri="{FF2B5EF4-FFF2-40B4-BE49-F238E27FC236}">
                  <a16:creationId xmlns:a16="http://schemas.microsoft.com/office/drawing/2014/main" id="{8C092378-C33D-42E8-B6D7-D1D29FDE0BF8}"/>
                </a:ext>
              </a:extLst>
            </p:cNvPr>
            <p:cNvCxnSpPr>
              <a:cxnSpLocks/>
            </p:cNvCxnSpPr>
            <p:nvPr/>
          </p:nvCxnSpPr>
          <p:spPr>
            <a:xfrm>
              <a:off x="1033472" y="4340842"/>
              <a:ext cx="3285056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자유형: 도형 298">
              <a:extLst>
                <a:ext uri="{FF2B5EF4-FFF2-40B4-BE49-F238E27FC236}">
                  <a16:creationId xmlns:a16="http://schemas.microsoft.com/office/drawing/2014/main" id="{74E6F995-6106-4E8F-9923-5818FB25BEB9}"/>
                </a:ext>
              </a:extLst>
            </p:cNvPr>
            <p:cNvSpPr/>
            <p:nvPr/>
          </p:nvSpPr>
          <p:spPr>
            <a:xfrm>
              <a:off x="2015808" y="2242094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ㅍ</a:t>
              </a:r>
            </a:p>
          </p:txBody>
        </p:sp>
        <p:sp>
          <p:nvSpPr>
            <p:cNvPr id="300" name="자유형: 도형 299">
              <a:extLst>
                <a:ext uri="{FF2B5EF4-FFF2-40B4-BE49-F238E27FC236}">
                  <a16:creationId xmlns:a16="http://schemas.microsoft.com/office/drawing/2014/main" id="{72B9F6D3-0472-4736-AB59-ADA6CA8B611E}"/>
                </a:ext>
              </a:extLst>
            </p:cNvPr>
            <p:cNvSpPr/>
            <p:nvPr/>
          </p:nvSpPr>
          <p:spPr>
            <a:xfrm>
              <a:off x="3095317" y="2250525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ㅍ</a:t>
              </a:r>
            </a:p>
          </p:txBody>
        </p:sp>
        <p:grpSp>
          <p:nvGrpSpPr>
            <p:cNvPr id="301" name="그룹 300">
              <a:extLst>
                <a:ext uri="{FF2B5EF4-FFF2-40B4-BE49-F238E27FC236}">
                  <a16:creationId xmlns:a16="http://schemas.microsoft.com/office/drawing/2014/main" id="{8978FC12-1AA0-4170-924B-4DDFB40C6A3E}"/>
                </a:ext>
              </a:extLst>
            </p:cNvPr>
            <p:cNvGrpSpPr/>
            <p:nvPr/>
          </p:nvGrpSpPr>
          <p:grpSpPr>
            <a:xfrm>
              <a:off x="3179901" y="1266380"/>
              <a:ext cx="143137" cy="172589"/>
              <a:chOff x="9639649" y="1185811"/>
              <a:chExt cx="128350" cy="72316"/>
            </a:xfrm>
          </p:grpSpPr>
          <p:cxnSp>
            <p:nvCxnSpPr>
              <p:cNvPr id="335" name="직선 연결선 334">
                <a:extLst>
                  <a:ext uri="{FF2B5EF4-FFF2-40B4-BE49-F238E27FC236}">
                    <a16:creationId xmlns:a16="http://schemas.microsoft.com/office/drawing/2014/main" id="{593C0DCE-BC83-4150-9CF9-1B8FA3BA4E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직선 연결선 335">
                <a:extLst>
                  <a:ext uri="{FF2B5EF4-FFF2-40B4-BE49-F238E27FC236}">
                    <a16:creationId xmlns:a16="http://schemas.microsoft.com/office/drawing/2014/main" id="{0A40153F-1B2B-498C-BBDA-04C4A0D002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그룹 301">
              <a:extLst>
                <a:ext uri="{FF2B5EF4-FFF2-40B4-BE49-F238E27FC236}">
                  <a16:creationId xmlns:a16="http://schemas.microsoft.com/office/drawing/2014/main" id="{F1ACC7FF-CCDC-4C3F-8164-C65B3603A904}"/>
                </a:ext>
              </a:extLst>
            </p:cNvPr>
            <p:cNvGrpSpPr/>
            <p:nvPr/>
          </p:nvGrpSpPr>
          <p:grpSpPr>
            <a:xfrm flipH="1">
              <a:off x="2073402" y="1291907"/>
              <a:ext cx="147682" cy="140381"/>
              <a:chOff x="9639649" y="1185811"/>
              <a:chExt cx="128350" cy="72316"/>
            </a:xfrm>
          </p:grpSpPr>
          <p:cxnSp>
            <p:nvCxnSpPr>
              <p:cNvPr id="333" name="직선 연결선 332">
                <a:extLst>
                  <a:ext uri="{FF2B5EF4-FFF2-40B4-BE49-F238E27FC236}">
                    <a16:creationId xmlns:a16="http://schemas.microsoft.com/office/drawing/2014/main" id="{73B175D5-ED36-4C55-A6C0-9B515EE8CF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직선 연결선 333">
                <a:extLst>
                  <a:ext uri="{FF2B5EF4-FFF2-40B4-BE49-F238E27FC236}">
                    <a16:creationId xmlns:a16="http://schemas.microsoft.com/office/drawing/2014/main" id="{8A982FDD-B31D-471B-8A5A-06D158EB53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66BD3D93-93B5-48A2-ADFB-3777208EE610}"/>
                </a:ext>
              </a:extLst>
            </p:cNvPr>
            <p:cNvGrpSpPr/>
            <p:nvPr/>
          </p:nvGrpSpPr>
          <p:grpSpPr>
            <a:xfrm rot="5229248">
              <a:off x="4184261" y="2210482"/>
              <a:ext cx="144000" cy="139800"/>
              <a:chOff x="9624000" y="1197000"/>
              <a:chExt cx="144000" cy="139800"/>
            </a:xfrm>
          </p:grpSpPr>
          <p:cxnSp>
            <p:nvCxnSpPr>
              <p:cNvPr id="331" name="직선 연결선 330">
                <a:extLst>
                  <a:ext uri="{FF2B5EF4-FFF2-40B4-BE49-F238E27FC236}">
                    <a16:creationId xmlns:a16="http://schemas.microsoft.com/office/drawing/2014/main" id="{922CF690-EC17-422B-AF79-25583DBBF519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직선 연결선 331">
                <a:extLst>
                  <a:ext uri="{FF2B5EF4-FFF2-40B4-BE49-F238E27FC236}">
                    <a16:creationId xmlns:a16="http://schemas.microsoft.com/office/drawing/2014/main" id="{6F883C84-7597-4C42-A591-5709B1DE25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그룹 303">
              <a:extLst>
                <a:ext uri="{FF2B5EF4-FFF2-40B4-BE49-F238E27FC236}">
                  <a16:creationId xmlns:a16="http://schemas.microsoft.com/office/drawing/2014/main" id="{2E20617D-BC42-486B-A2B5-DBCA4DBD6A87}"/>
                </a:ext>
              </a:extLst>
            </p:cNvPr>
            <p:cNvGrpSpPr/>
            <p:nvPr/>
          </p:nvGrpSpPr>
          <p:grpSpPr>
            <a:xfrm rot="16200000">
              <a:off x="1032111" y="2260557"/>
              <a:ext cx="144000" cy="139800"/>
              <a:chOff x="9624000" y="1197000"/>
              <a:chExt cx="144000" cy="139800"/>
            </a:xfrm>
          </p:grpSpPr>
          <p:cxnSp>
            <p:nvCxnSpPr>
              <p:cNvPr id="329" name="직선 연결선 328">
                <a:extLst>
                  <a:ext uri="{FF2B5EF4-FFF2-40B4-BE49-F238E27FC236}">
                    <a16:creationId xmlns:a16="http://schemas.microsoft.com/office/drawing/2014/main" id="{88D42CFF-F008-499E-A843-EE9034D64F9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직선 연결선 329">
                <a:extLst>
                  <a:ext uri="{FF2B5EF4-FFF2-40B4-BE49-F238E27FC236}">
                    <a16:creationId xmlns:a16="http://schemas.microsoft.com/office/drawing/2014/main" id="{E431D49B-76B0-4D82-BE2E-C42E6B33F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787D4B40-EF69-4387-90A6-A405078E1C24}"/>
                </a:ext>
              </a:extLst>
            </p:cNvPr>
            <p:cNvSpPr txBox="1"/>
            <p:nvPr/>
          </p:nvSpPr>
          <p:spPr>
            <a:xfrm>
              <a:off x="2401572" y="86519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뒷면</a:t>
              </a:r>
            </a:p>
          </p:txBody>
        </p:sp>
        <p:grpSp>
          <p:nvGrpSpPr>
            <p:cNvPr id="306" name="그룹 305">
              <a:extLst>
                <a:ext uri="{FF2B5EF4-FFF2-40B4-BE49-F238E27FC236}">
                  <a16:creationId xmlns:a16="http://schemas.microsoft.com/office/drawing/2014/main" id="{7CF92D47-B092-4409-8942-C02382DD5C2C}"/>
                </a:ext>
              </a:extLst>
            </p:cNvPr>
            <p:cNvGrpSpPr/>
            <p:nvPr/>
          </p:nvGrpSpPr>
          <p:grpSpPr>
            <a:xfrm>
              <a:off x="3206474" y="4005000"/>
              <a:ext cx="20653" cy="1385843"/>
              <a:chOff x="3206474" y="4005000"/>
              <a:chExt cx="20653" cy="1385843"/>
            </a:xfrm>
          </p:grpSpPr>
          <p:cxnSp>
            <p:nvCxnSpPr>
              <p:cNvPr id="327" name="직선 연결선 326">
                <a:extLst>
                  <a:ext uri="{FF2B5EF4-FFF2-40B4-BE49-F238E27FC236}">
                    <a16:creationId xmlns:a16="http://schemas.microsoft.com/office/drawing/2014/main" id="{FC9F08EE-E8C9-4291-93D2-F126C46176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123883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직사각형 327">
                <a:extLst>
                  <a:ext uri="{FF2B5EF4-FFF2-40B4-BE49-F238E27FC236}">
                    <a16:creationId xmlns:a16="http://schemas.microsoft.com/office/drawing/2014/main" id="{BA9CB19A-B6B4-43F5-97D1-C0384165EF1A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07" name="직사각형 306">
              <a:extLst>
                <a:ext uri="{FF2B5EF4-FFF2-40B4-BE49-F238E27FC236}">
                  <a16:creationId xmlns:a16="http://schemas.microsoft.com/office/drawing/2014/main" id="{01B89812-6411-4A85-963C-CFC0511A953D}"/>
                </a:ext>
              </a:extLst>
            </p:cNvPr>
            <p:cNvSpPr/>
            <p:nvPr/>
          </p:nvSpPr>
          <p:spPr>
            <a:xfrm>
              <a:off x="2137717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8" name="직사각형 307">
              <a:extLst>
                <a:ext uri="{FF2B5EF4-FFF2-40B4-BE49-F238E27FC236}">
                  <a16:creationId xmlns:a16="http://schemas.microsoft.com/office/drawing/2014/main" id="{37F5F6F1-F004-4054-A8B8-4D5BD794895B}"/>
                </a:ext>
              </a:extLst>
            </p:cNvPr>
            <p:cNvSpPr/>
            <p:nvPr/>
          </p:nvSpPr>
          <p:spPr>
            <a:xfrm>
              <a:off x="1049636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9" name="직사각형 308">
              <a:extLst>
                <a:ext uri="{FF2B5EF4-FFF2-40B4-BE49-F238E27FC236}">
                  <a16:creationId xmlns:a16="http://schemas.microsoft.com/office/drawing/2014/main" id="{47C5D663-9D27-4C7E-9A4F-B375F04BA2A3}"/>
                </a:ext>
              </a:extLst>
            </p:cNvPr>
            <p:cNvSpPr/>
            <p:nvPr/>
          </p:nvSpPr>
          <p:spPr>
            <a:xfrm>
              <a:off x="4286660" y="3999698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0" name="직사각형 309">
              <a:extLst>
                <a:ext uri="{FF2B5EF4-FFF2-40B4-BE49-F238E27FC236}">
                  <a16:creationId xmlns:a16="http://schemas.microsoft.com/office/drawing/2014/main" id="{44E6A25A-EB62-43F3-93E1-89DE66D7CB51}"/>
                </a:ext>
              </a:extLst>
            </p:cNvPr>
            <p:cNvSpPr/>
            <p:nvPr/>
          </p:nvSpPr>
          <p:spPr>
            <a:xfrm>
              <a:off x="1045318" y="2023684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1" name="직사각형 310">
              <a:extLst>
                <a:ext uri="{FF2B5EF4-FFF2-40B4-BE49-F238E27FC236}">
                  <a16:creationId xmlns:a16="http://schemas.microsoft.com/office/drawing/2014/main" id="{67E49148-DA3E-405B-9F1D-1462168F4C1E}"/>
                </a:ext>
              </a:extLst>
            </p:cNvPr>
            <p:cNvSpPr/>
            <p:nvPr/>
          </p:nvSpPr>
          <p:spPr>
            <a:xfrm>
              <a:off x="4282342" y="2018382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B09C2B1E-5C64-4229-B98F-61FA3916F5E2}"/>
                    </a:ext>
                  </a:extLst>
                </p:cNvPr>
                <p:cNvSpPr txBox="1"/>
                <p:nvPr/>
              </p:nvSpPr>
              <p:spPr>
                <a:xfrm>
                  <a:off x="350060" y="4715112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B09C2B1E-5C64-4229-B98F-61FA3916F5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060" y="4715112"/>
                  <a:ext cx="384721" cy="153888"/>
                </a:xfrm>
                <a:prstGeom prst="rect">
                  <a:avLst/>
                </a:prstGeom>
                <a:blipFill>
                  <a:blip r:embed="rId10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3" name="직선 화살표 연결선 312">
              <a:extLst>
                <a:ext uri="{FF2B5EF4-FFF2-40B4-BE49-F238E27FC236}">
                  <a16:creationId xmlns:a16="http://schemas.microsoft.com/office/drawing/2014/main" id="{2EA61B5F-8CB6-4D95-A22F-BB5451D2F3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9847" y="2013619"/>
              <a:ext cx="0" cy="27045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4" name="TextBox 313">
                  <a:extLst>
                    <a:ext uri="{FF2B5EF4-FFF2-40B4-BE49-F238E27FC236}">
                      <a16:creationId xmlns:a16="http://schemas.microsoft.com/office/drawing/2014/main" id="{3EF5103F-D4FD-4F5E-821E-8278D662CD3B}"/>
                    </a:ext>
                  </a:extLst>
                </p:cNvPr>
                <p:cNvSpPr txBox="1"/>
                <p:nvPr/>
              </p:nvSpPr>
              <p:spPr>
                <a:xfrm>
                  <a:off x="610160" y="236606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14" name="TextBox 313">
                  <a:extLst>
                    <a:ext uri="{FF2B5EF4-FFF2-40B4-BE49-F238E27FC236}">
                      <a16:creationId xmlns:a16="http://schemas.microsoft.com/office/drawing/2014/main" id="{3EF5103F-D4FD-4F5E-821E-8278D662CD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160" y="2366060"/>
                  <a:ext cx="384721" cy="153888"/>
                </a:xfrm>
                <a:prstGeom prst="rect">
                  <a:avLst/>
                </a:prstGeom>
                <a:blipFill>
                  <a:blip r:embed="rId11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5" name="직선 연결선 314">
              <a:extLst>
                <a:ext uri="{FF2B5EF4-FFF2-40B4-BE49-F238E27FC236}">
                  <a16:creationId xmlns:a16="http://schemas.microsoft.com/office/drawing/2014/main" id="{4DD1FE59-9EFB-4B04-83A1-B94297C4AE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5392" y="2023684"/>
              <a:ext cx="3106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직선 화살표 연결선 315">
              <a:extLst>
                <a:ext uri="{FF2B5EF4-FFF2-40B4-BE49-F238E27FC236}">
                  <a16:creationId xmlns:a16="http://schemas.microsoft.com/office/drawing/2014/main" id="{8D47A27E-2208-49C5-8043-2E3AED6455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40000" y="2325694"/>
              <a:ext cx="0" cy="239221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직선 화살표 연결선 316">
              <a:extLst>
                <a:ext uri="{FF2B5EF4-FFF2-40B4-BE49-F238E27FC236}">
                  <a16:creationId xmlns:a16="http://schemas.microsoft.com/office/drawing/2014/main" id="{BC55A4D6-39E5-48A4-A994-1C2808157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68000" y="2018382"/>
              <a:ext cx="0" cy="269650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직선 화살표 연결선 317">
              <a:extLst>
                <a:ext uri="{FF2B5EF4-FFF2-40B4-BE49-F238E27FC236}">
                  <a16:creationId xmlns:a16="http://schemas.microsoft.com/office/drawing/2014/main" id="{FD02CFFE-AAA3-4170-8703-DBF15FBF47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11996" y="2617964"/>
              <a:ext cx="4763" cy="209692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직선 화살표 연결선 318">
              <a:extLst>
                <a:ext uri="{FF2B5EF4-FFF2-40B4-BE49-F238E27FC236}">
                  <a16:creationId xmlns:a16="http://schemas.microsoft.com/office/drawing/2014/main" id="{D21FFE38-1CB8-4D68-8F8B-77FBE25BD5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92539" y="4340842"/>
              <a:ext cx="1" cy="37682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D300D23F-7776-4ABA-9A5D-099FBF7A16D8}"/>
                    </a:ext>
                  </a:extLst>
                </p:cNvPr>
                <p:cNvSpPr txBox="1"/>
                <p:nvPr/>
              </p:nvSpPr>
              <p:spPr>
                <a:xfrm>
                  <a:off x="4607938" y="4431268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D300D23F-7776-4ABA-9A5D-099FBF7A16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938" y="4431268"/>
                  <a:ext cx="314189" cy="153888"/>
                </a:xfrm>
                <a:prstGeom prst="rect">
                  <a:avLst/>
                </a:prstGeom>
                <a:blipFill>
                  <a:blip r:embed="rId12"/>
                  <a:stretch>
                    <a:fillRect l="-13462" t="-32000" r="-23077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909B5377-1046-43C9-A303-68DDF645A959}"/>
                    </a:ext>
                  </a:extLst>
                </p:cNvPr>
                <p:cNvSpPr txBox="1"/>
                <p:nvPr/>
              </p:nvSpPr>
              <p:spPr>
                <a:xfrm>
                  <a:off x="4527549" y="2741075"/>
                  <a:ext cx="53299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909B5377-1046-43C9-A303-68DDF645A9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7549" y="2741075"/>
                  <a:ext cx="532990" cy="153888"/>
                </a:xfrm>
                <a:prstGeom prst="rect">
                  <a:avLst/>
                </a:prstGeom>
                <a:blipFill>
                  <a:blip r:embed="rId13"/>
                  <a:stretch>
                    <a:fillRect l="-7955" t="-26923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2" name="TextBox 321">
                  <a:extLst>
                    <a:ext uri="{FF2B5EF4-FFF2-40B4-BE49-F238E27FC236}">
                      <a16:creationId xmlns:a16="http://schemas.microsoft.com/office/drawing/2014/main" id="{4F1BA77B-0DA5-4ABD-BDC2-B14914B4E105}"/>
                    </a:ext>
                  </a:extLst>
                </p:cNvPr>
                <p:cNvSpPr txBox="1"/>
                <p:nvPr/>
              </p:nvSpPr>
              <p:spPr>
                <a:xfrm>
                  <a:off x="4494186" y="2300567"/>
                  <a:ext cx="53299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2" name="TextBox 321">
                  <a:extLst>
                    <a:ext uri="{FF2B5EF4-FFF2-40B4-BE49-F238E27FC236}">
                      <a16:creationId xmlns:a16="http://schemas.microsoft.com/office/drawing/2014/main" id="{4F1BA77B-0DA5-4ABD-BDC2-B14914B4E1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4186" y="2300567"/>
                  <a:ext cx="532990" cy="153888"/>
                </a:xfrm>
                <a:prstGeom prst="rect">
                  <a:avLst/>
                </a:prstGeom>
                <a:blipFill>
                  <a:blip r:embed="rId14"/>
                  <a:stretch>
                    <a:fillRect l="-9195" t="-3200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3" name="직선 연결선 322">
              <a:extLst>
                <a:ext uri="{FF2B5EF4-FFF2-40B4-BE49-F238E27FC236}">
                  <a16:creationId xmlns:a16="http://schemas.microsoft.com/office/drawing/2014/main" id="{0B87606D-89C6-4DC0-AA9D-E3B76424E7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608" y="2161578"/>
              <a:ext cx="1593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직선 연결선 323">
              <a:extLst>
                <a:ext uri="{FF2B5EF4-FFF2-40B4-BE49-F238E27FC236}">
                  <a16:creationId xmlns:a16="http://schemas.microsoft.com/office/drawing/2014/main" id="{934D6C0E-5EB1-4BD0-B39F-389F78753F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330" y="4149000"/>
              <a:ext cx="3416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직선 연결선 324">
              <a:extLst>
                <a:ext uri="{FF2B5EF4-FFF2-40B4-BE49-F238E27FC236}">
                  <a16:creationId xmlns:a16="http://schemas.microsoft.com/office/drawing/2014/main" id="{1B09784A-AB37-4452-ACFF-415C70DDFB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4578" y="4725000"/>
              <a:ext cx="3416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C3DDEAEE-3593-4A3C-9881-D4F116F88A22}"/>
                    </a:ext>
                  </a:extLst>
                </p:cNvPr>
                <p:cNvSpPr txBox="1"/>
                <p:nvPr/>
              </p:nvSpPr>
              <p:spPr>
                <a:xfrm>
                  <a:off x="4409323" y="2018559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C3DDEAEE-3593-4A3C-9881-D4F116F88A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9323" y="2018559"/>
                  <a:ext cx="384721" cy="153888"/>
                </a:xfrm>
                <a:prstGeom prst="rect">
                  <a:avLst/>
                </a:prstGeom>
                <a:blipFill>
                  <a:blip r:embed="rId11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직사각형 2"/>
            <p:cNvSpPr/>
            <p:nvPr/>
          </p:nvSpPr>
          <p:spPr>
            <a:xfrm>
              <a:off x="3648000" y="2233575"/>
              <a:ext cx="216000" cy="144000"/>
            </a:xfrm>
            <a:prstGeom prst="rect">
              <a:avLst/>
            </a:prstGeom>
            <a:solidFill>
              <a:srgbClr val="FF0000">
                <a:alpha val="2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9" name="TextBox 198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1344000" y="45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99" name="TextBox 198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4000" y="45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3504000" y="45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4000" y="45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2424000" y="45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4000" y="4581000"/>
                  <a:ext cx="304504" cy="169277"/>
                </a:xfrm>
                <a:prstGeom prst="rect">
                  <a:avLst/>
                </a:prstGeom>
                <a:blipFill>
                  <a:blip r:embed="rId16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4" name="직선 화살표 연결선 203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2136000" y="47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직선 화살표 연결선 205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1056000" y="47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직선 화살표 연결선 217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3216000" y="47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9"/>
          <p:cNvGrpSpPr/>
          <p:nvPr/>
        </p:nvGrpSpPr>
        <p:grpSpPr>
          <a:xfrm>
            <a:off x="5160000" y="189000"/>
            <a:ext cx="4102919" cy="5201099"/>
            <a:chOff x="5296681" y="717786"/>
            <a:chExt cx="4102919" cy="5201099"/>
          </a:xfrm>
        </p:grpSpPr>
        <p:cxnSp>
          <p:nvCxnSpPr>
            <p:cNvPr id="98" name="직선 연결선 97">
              <a:extLst>
                <a:ext uri="{FF2B5EF4-FFF2-40B4-BE49-F238E27FC236}">
                  <a16:creationId xmlns:a16="http://schemas.microsoft.com/office/drawing/2014/main" id="{C4304C48-BF4B-4B2B-99DE-918D72EF2DE5}"/>
                </a:ext>
              </a:extLst>
            </p:cNvPr>
            <p:cNvCxnSpPr>
              <a:cxnSpLocks/>
              <a:stCxn id="94" idx="2"/>
              <a:endCxn id="363" idx="2"/>
            </p:cNvCxnSpPr>
            <p:nvPr/>
          </p:nvCxnSpPr>
          <p:spPr>
            <a:xfrm>
              <a:off x="8571730" y="1968906"/>
              <a:ext cx="10985" cy="2127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직사각형 112">
              <a:extLst>
                <a:ext uri="{FF2B5EF4-FFF2-40B4-BE49-F238E27FC236}">
                  <a16:creationId xmlns:a16="http://schemas.microsoft.com/office/drawing/2014/main" id="{8079334D-2C92-4238-8004-C27F67AFF0C3}"/>
                </a:ext>
              </a:extLst>
            </p:cNvPr>
            <p:cNvSpPr/>
            <p:nvPr/>
          </p:nvSpPr>
          <p:spPr>
            <a:xfrm>
              <a:off x="5330469" y="4766885"/>
              <a:ext cx="3959487" cy="1152000"/>
            </a:xfrm>
            <a:prstGeom prst="rect">
              <a:avLst/>
            </a:prstGeom>
            <a:blipFill dpi="0" rotWithShape="1">
              <a:blip r:embed="rId5">
                <a:alphaModFix amt="54000"/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자유형 132">
              <a:extLst>
                <a:ext uri="{FF2B5EF4-FFF2-40B4-BE49-F238E27FC236}">
                  <a16:creationId xmlns:a16="http://schemas.microsoft.com/office/drawing/2014/main" id="{D397C1C8-246D-42A6-B90B-D31088F87B64}"/>
                </a:ext>
              </a:extLst>
            </p:cNvPr>
            <p:cNvSpPr/>
            <p:nvPr/>
          </p:nvSpPr>
          <p:spPr>
            <a:xfrm>
              <a:off x="7380646" y="1232400"/>
              <a:ext cx="1174284" cy="3432827"/>
            </a:xfrm>
            <a:custGeom>
              <a:avLst/>
              <a:gdLst>
                <a:gd name="connsiteX0" fmla="*/ 22860 w 914400"/>
                <a:gd name="connsiteY0" fmla="*/ 3497580 h 3512820"/>
                <a:gd name="connsiteX1" fmla="*/ 914400 w 914400"/>
                <a:gd name="connsiteY1" fmla="*/ 3512820 h 3512820"/>
                <a:gd name="connsiteX2" fmla="*/ 899160 w 914400"/>
                <a:gd name="connsiteY2" fmla="*/ 3368040 h 3512820"/>
                <a:gd name="connsiteX3" fmla="*/ 914400 w 914400"/>
                <a:gd name="connsiteY3" fmla="*/ 640080 h 3512820"/>
                <a:gd name="connsiteX4" fmla="*/ 868680 w 914400"/>
                <a:gd name="connsiteY4" fmla="*/ 510540 h 3512820"/>
                <a:gd name="connsiteX5" fmla="*/ 731520 w 914400"/>
                <a:gd name="connsiteY5" fmla="*/ 350520 h 3512820"/>
                <a:gd name="connsiteX6" fmla="*/ 533400 w 914400"/>
                <a:gd name="connsiteY6" fmla="*/ 205740 h 3512820"/>
                <a:gd name="connsiteX7" fmla="*/ 320040 w 914400"/>
                <a:gd name="connsiteY7" fmla="*/ 76200 h 3512820"/>
                <a:gd name="connsiteX8" fmla="*/ 137160 w 914400"/>
                <a:gd name="connsiteY8" fmla="*/ 22860 h 3512820"/>
                <a:gd name="connsiteX9" fmla="*/ 0 w 914400"/>
                <a:gd name="connsiteY9" fmla="*/ 0 h 3512820"/>
                <a:gd name="connsiteX10" fmla="*/ 22860 w 914400"/>
                <a:gd name="connsiteY10" fmla="*/ 3497580 h 3512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00" h="3512820">
                  <a:moveTo>
                    <a:pt x="22860" y="3497580"/>
                  </a:moveTo>
                  <a:lnTo>
                    <a:pt x="914400" y="3512820"/>
                  </a:lnTo>
                  <a:cubicBezTo>
                    <a:pt x="894677" y="3414204"/>
                    <a:pt x="899160" y="3462523"/>
                    <a:pt x="899160" y="3368040"/>
                  </a:cubicBezTo>
                  <a:lnTo>
                    <a:pt x="914400" y="640080"/>
                  </a:lnTo>
                  <a:lnTo>
                    <a:pt x="868680" y="510540"/>
                  </a:lnTo>
                  <a:lnTo>
                    <a:pt x="731520" y="350520"/>
                  </a:lnTo>
                  <a:lnTo>
                    <a:pt x="533400" y="205740"/>
                  </a:lnTo>
                  <a:lnTo>
                    <a:pt x="320040" y="76200"/>
                  </a:lnTo>
                  <a:lnTo>
                    <a:pt x="137160" y="22860"/>
                  </a:lnTo>
                  <a:lnTo>
                    <a:pt x="0" y="0"/>
                  </a:lnTo>
                  <a:lnTo>
                    <a:pt x="22860" y="3497580"/>
                  </a:lnTo>
                  <a:close/>
                </a:path>
              </a:pathLst>
            </a:custGeom>
            <a:solidFill>
              <a:schemeClr val="bg1">
                <a:lumMod val="50000"/>
                <a:alpha val="3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원호 93">
              <a:extLst>
                <a:ext uri="{FF2B5EF4-FFF2-40B4-BE49-F238E27FC236}">
                  <a16:creationId xmlns:a16="http://schemas.microsoft.com/office/drawing/2014/main" id="{844B7838-B479-464B-A93E-347CEC107CF0}"/>
                </a:ext>
              </a:extLst>
            </p:cNvPr>
            <p:cNvSpPr/>
            <p:nvPr/>
          </p:nvSpPr>
          <p:spPr>
            <a:xfrm>
              <a:off x="5340533" y="1233108"/>
              <a:ext cx="3235275" cy="1584000"/>
            </a:xfrm>
            <a:prstGeom prst="arc">
              <a:avLst>
                <a:gd name="adj1" fmla="val 10846533"/>
                <a:gd name="adj2" fmla="val 21480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6" name="직선 연결선 95">
              <a:extLst>
                <a:ext uri="{FF2B5EF4-FFF2-40B4-BE49-F238E27FC236}">
                  <a16:creationId xmlns:a16="http://schemas.microsoft.com/office/drawing/2014/main" id="{A08D1E04-8F02-49BB-B29E-AFB5D28D0D61}"/>
                </a:ext>
              </a:extLst>
            </p:cNvPr>
            <p:cNvCxnSpPr>
              <a:cxnSpLocks/>
              <a:endCxn id="53" idx="5"/>
            </p:cNvCxnSpPr>
            <p:nvPr/>
          </p:nvCxnSpPr>
          <p:spPr>
            <a:xfrm>
              <a:off x="5337622" y="2001745"/>
              <a:ext cx="4487" cy="2679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02D3B873-11A0-49E9-B685-CBBC17C626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38604" y="2166730"/>
              <a:ext cx="4199" cy="24043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2F61A5A7-E61A-46BB-8506-B2FFB7CD49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03577" y="2193236"/>
              <a:ext cx="3743" cy="23360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5353844" y="2186244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9C25F967-EC07-4ED6-B6F8-456CA02A3D5A}"/>
                </a:ext>
              </a:extLst>
            </p:cNvPr>
            <p:cNvCxnSpPr>
              <a:cxnSpLocks/>
            </p:cNvCxnSpPr>
            <p:nvPr/>
          </p:nvCxnSpPr>
          <p:spPr>
            <a:xfrm>
              <a:off x="7411266" y="4318515"/>
              <a:ext cx="1182578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자유형 136">
              <a:extLst>
                <a:ext uri="{FF2B5EF4-FFF2-40B4-BE49-F238E27FC236}">
                  <a16:creationId xmlns:a16="http://schemas.microsoft.com/office/drawing/2014/main" id="{0ABB921F-7B08-4A34-858D-560A60FCD60F}"/>
                </a:ext>
              </a:extLst>
            </p:cNvPr>
            <p:cNvSpPr/>
            <p:nvPr/>
          </p:nvSpPr>
          <p:spPr>
            <a:xfrm>
              <a:off x="6384000" y="1268921"/>
              <a:ext cx="1152000" cy="921530"/>
            </a:xfrm>
            <a:custGeom>
              <a:avLst/>
              <a:gdLst>
                <a:gd name="connsiteX0" fmla="*/ 0 w 1325880"/>
                <a:gd name="connsiteY0" fmla="*/ 60960 h 1021080"/>
                <a:gd name="connsiteX1" fmla="*/ 7620 w 1325880"/>
                <a:gd name="connsiteY1" fmla="*/ 1013460 h 1021080"/>
                <a:gd name="connsiteX2" fmla="*/ 1325880 w 1325880"/>
                <a:gd name="connsiteY2" fmla="*/ 1021080 h 1021080"/>
                <a:gd name="connsiteX3" fmla="*/ 1325880 w 1325880"/>
                <a:gd name="connsiteY3" fmla="*/ 76200 h 1021080"/>
                <a:gd name="connsiteX4" fmla="*/ 1082040 w 1325880"/>
                <a:gd name="connsiteY4" fmla="*/ 30480 h 1021080"/>
                <a:gd name="connsiteX5" fmla="*/ 830580 w 1325880"/>
                <a:gd name="connsiteY5" fmla="*/ 15240 h 1021080"/>
                <a:gd name="connsiteX6" fmla="*/ 548640 w 1325880"/>
                <a:gd name="connsiteY6" fmla="*/ 0 h 1021080"/>
                <a:gd name="connsiteX7" fmla="*/ 304800 w 1325880"/>
                <a:gd name="connsiteY7" fmla="*/ 22860 h 1021080"/>
                <a:gd name="connsiteX8" fmla="*/ 0 w 1325880"/>
                <a:gd name="connsiteY8" fmla="*/ 60960 h 102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5880" h="1021080">
                  <a:moveTo>
                    <a:pt x="0" y="60960"/>
                  </a:moveTo>
                  <a:lnTo>
                    <a:pt x="7620" y="1013460"/>
                  </a:lnTo>
                  <a:lnTo>
                    <a:pt x="1325880" y="1021080"/>
                  </a:lnTo>
                  <a:lnTo>
                    <a:pt x="1325880" y="76200"/>
                  </a:lnTo>
                  <a:lnTo>
                    <a:pt x="1082040" y="30480"/>
                  </a:lnTo>
                  <a:lnTo>
                    <a:pt x="830580" y="15240"/>
                  </a:lnTo>
                  <a:lnTo>
                    <a:pt x="548640" y="0"/>
                  </a:lnTo>
                  <a:lnTo>
                    <a:pt x="304800" y="22860"/>
                  </a:lnTo>
                  <a:lnTo>
                    <a:pt x="0" y="60960"/>
                  </a:lnTo>
                  <a:close/>
                </a:path>
              </a:pathLst>
            </a:custGeom>
            <a:pattFill prst="sm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자유형 139">
              <a:extLst>
                <a:ext uri="{FF2B5EF4-FFF2-40B4-BE49-F238E27FC236}">
                  <a16:creationId xmlns:a16="http://schemas.microsoft.com/office/drawing/2014/main" id="{D6EA7EB8-2C6C-4715-9BB3-78CDECDA971F}"/>
                </a:ext>
              </a:extLst>
            </p:cNvPr>
            <p:cNvSpPr/>
            <p:nvPr/>
          </p:nvSpPr>
          <p:spPr>
            <a:xfrm>
              <a:off x="5342109" y="1366200"/>
              <a:ext cx="715170" cy="3321995"/>
            </a:xfrm>
            <a:custGeom>
              <a:avLst/>
              <a:gdLst>
                <a:gd name="connsiteX0" fmla="*/ 982980 w 990600"/>
                <a:gd name="connsiteY0" fmla="*/ 0 h 3535680"/>
                <a:gd name="connsiteX1" fmla="*/ 525780 w 990600"/>
                <a:gd name="connsiteY1" fmla="*/ 137160 h 3535680"/>
                <a:gd name="connsiteX2" fmla="*/ 281940 w 990600"/>
                <a:gd name="connsiteY2" fmla="*/ 289560 h 3535680"/>
                <a:gd name="connsiteX3" fmla="*/ 60960 w 990600"/>
                <a:gd name="connsiteY3" fmla="*/ 487680 h 3535680"/>
                <a:gd name="connsiteX4" fmla="*/ 0 w 990600"/>
                <a:gd name="connsiteY4" fmla="*/ 647700 h 3535680"/>
                <a:gd name="connsiteX5" fmla="*/ 0 w 990600"/>
                <a:gd name="connsiteY5" fmla="*/ 3528060 h 3535680"/>
                <a:gd name="connsiteX6" fmla="*/ 990600 w 990600"/>
                <a:gd name="connsiteY6" fmla="*/ 3535680 h 3535680"/>
                <a:gd name="connsiteX7" fmla="*/ 982980 w 990600"/>
                <a:gd name="connsiteY7" fmla="*/ 0 h 353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600" h="3535680">
                  <a:moveTo>
                    <a:pt x="982980" y="0"/>
                  </a:moveTo>
                  <a:lnTo>
                    <a:pt x="525780" y="137160"/>
                  </a:lnTo>
                  <a:lnTo>
                    <a:pt x="281940" y="289560"/>
                  </a:lnTo>
                  <a:lnTo>
                    <a:pt x="60960" y="487680"/>
                  </a:lnTo>
                  <a:lnTo>
                    <a:pt x="0" y="647700"/>
                  </a:lnTo>
                  <a:lnTo>
                    <a:pt x="0" y="3528060"/>
                  </a:lnTo>
                  <a:lnTo>
                    <a:pt x="990600" y="3535680"/>
                  </a:lnTo>
                  <a:lnTo>
                    <a:pt x="982980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73C44C7B-9A11-42D6-9BDE-1943202770C5}"/>
                </a:ext>
              </a:extLst>
            </p:cNvPr>
            <p:cNvCxnSpPr/>
            <p:nvPr/>
          </p:nvCxnSpPr>
          <p:spPr>
            <a:xfrm>
              <a:off x="5322731" y="2300567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510336A5-5F7B-4D74-AB96-96543ACF6809}"/>
                </a:ext>
              </a:extLst>
            </p:cNvPr>
            <p:cNvSpPr/>
            <p:nvPr/>
          </p:nvSpPr>
          <p:spPr>
            <a:xfrm>
              <a:off x="6111380" y="2243400"/>
              <a:ext cx="1224000" cy="2400105"/>
            </a:xfrm>
            <a:prstGeom prst="rect">
              <a:avLst/>
            </a:prstGeom>
            <a:solidFill>
              <a:schemeClr val="bg1">
                <a:lumMod val="50000"/>
                <a:alpha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7" name="직선 화살표 연결선 56">
              <a:extLst>
                <a:ext uri="{FF2B5EF4-FFF2-40B4-BE49-F238E27FC236}">
                  <a16:creationId xmlns:a16="http://schemas.microsoft.com/office/drawing/2014/main" id="{DCB5D18C-F18B-4B7B-B5C7-D772BCC291A6}"/>
                </a:ext>
              </a:extLst>
            </p:cNvPr>
            <p:cNvCxnSpPr/>
            <p:nvPr/>
          </p:nvCxnSpPr>
          <p:spPr>
            <a:xfrm>
              <a:off x="5353844" y="528645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F063FC81-A0C0-4B26-9FEB-4E3E6D3150D5}"/>
                    </a:ext>
                  </a:extLst>
                </p:cNvPr>
                <p:cNvSpPr txBox="1"/>
                <p:nvPr/>
              </p:nvSpPr>
              <p:spPr>
                <a:xfrm>
                  <a:off x="6566240" y="5123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F063FC81-A0C0-4B26-9FEB-4E3E6D3150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6240" y="5123400"/>
                  <a:ext cx="354841" cy="153888"/>
                </a:xfrm>
                <a:prstGeom prst="rect">
                  <a:avLst/>
                </a:prstGeom>
                <a:blipFill>
                  <a:blip r:embed="rId2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055F2B0C-E0C9-4AA2-BF1F-88DE3BA15501}"/>
                </a:ext>
              </a:extLst>
            </p:cNvPr>
            <p:cNvCxnSpPr/>
            <p:nvPr/>
          </p:nvCxnSpPr>
          <p:spPr>
            <a:xfrm flipV="1">
              <a:off x="5353844" y="5051400"/>
              <a:ext cx="0" cy="2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화살표 연결선 59">
              <a:extLst>
                <a:ext uri="{FF2B5EF4-FFF2-40B4-BE49-F238E27FC236}">
                  <a16:creationId xmlns:a16="http://schemas.microsoft.com/office/drawing/2014/main" id="{C18C3246-E438-4E30-90AB-F58D5A64514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49113" y="3496546"/>
              <a:ext cx="7945" cy="123788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2ABC1CB0-48D1-4ECD-A019-C58F7E3CC0FF}"/>
                </a:ext>
              </a:extLst>
            </p:cNvPr>
            <p:cNvCxnSpPr/>
            <p:nvPr/>
          </p:nvCxnSpPr>
          <p:spPr>
            <a:xfrm flipV="1">
              <a:off x="8578604" y="5051400"/>
              <a:ext cx="2450" cy="2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화살표 연결선 62">
              <a:extLst>
                <a:ext uri="{FF2B5EF4-FFF2-40B4-BE49-F238E27FC236}">
                  <a16:creationId xmlns:a16="http://schemas.microsoft.com/office/drawing/2014/main" id="{726E50F0-076A-4319-8A4A-405AE7F4E441}"/>
                </a:ext>
              </a:extLst>
            </p:cNvPr>
            <p:cNvCxnSpPr>
              <a:cxnSpLocks/>
            </p:cNvCxnSpPr>
            <p:nvPr/>
          </p:nvCxnSpPr>
          <p:spPr>
            <a:xfrm>
              <a:off x="5353844" y="5123400"/>
              <a:ext cx="68553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화살표 연결선 63">
              <a:extLst>
                <a:ext uri="{FF2B5EF4-FFF2-40B4-BE49-F238E27FC236}">
                  <a16:creationId xmlns:a16="http://schemas.microsoft.com/office/drawing/2014/main" id="{081464E2-89C3-4957-9C17-6767F2F8D034}"/>
                </a:ext>
              </a:extLst>
            </p:cNvPr>
            <p:cNvCxnSpPr/>
            <p:nvPr/>
          </p:nvCxnSpPr>
          <p:spPr>
            <a:xfrm>
              <a:off x="6062240" y="5123400"/>
              <a:ext cx="1339050" cy="13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87287A8D-1E98-41F4-9C8D-4BC114ED8E8C}"/>
                </a:ext>
              </a:extLst>
            </p:cNvPr>
            <p:cNvCxnSpPr>
              <a:cxnSpLocks/>
            </p:cNvCxnSpPr>
            <p:nvPr/>
          </p:nvCxnSpPr>
          <p:spPr>
            <a:xfrm>
              <a:off x="7400000" y="5123400"/>
              <a:ext cx="11938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7F48ACEA-9EB0-49CF-8DDA-95B613EBD8CD}"/>
                    </a:ext>
                  </a:extLst>
                </p:cNvPr>
                <p:cNvSpPr txBox="1"/>
                <p:nvPr/>
              </p:nvSpPr>
              <p:spPr>
                <a:xfrm>
                  <a:off x="5553310" y="5105756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7F48ACEA-9EB0-49CF-8DDA-95B613EBD8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3310" y="5105756"/>
                  <a:ext cx="354841" cy="153888"/>
                </a:xfrm>
                <a:prstGeom prst="rect">
                  <a:avLst/>
                </a:prstGeom>
                <a:blipFill>
                  <a:blip r:embed="rId17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418EE766-0FB6-4A49-A331-FC88416F8412}"/>
                    </a:ext>
                  </a:extLst>
                </p:cNvPr>
                <p:cNvSpPr txBox="1"/>
                <p:nvPr/>
              </p:nvSpPr>
              <p:spPr>
                <a:xfrm>
                  <a:off x="7945844" y="5123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418EE766-0FB6-4A49-A331-FC88416F84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5844" y="5123400"/>
                  <a:ext cx="354841" cy="153888"/>
                </a:xfrm>
                <a:prstGeom prst="rect">
                  <a:avLst/>
                </a:prstGeom>
                <a:blipFill>
                  <a:blip r:embed="rId18"/>
                  <a:stretch>
                    <a:fillRect l="-5172" r="-8621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F7417F51-57D5-46E4-87A2-B0563C70A0B0}"/>
                    </a:ext>
                  </a:extLst>
                </p:cNvPr>
                <p:cNvSpPr txBox="1"/>
                <p:nvPr/>
              </p:nvSpPr>
              <p:spPr>
                <a:xfrm>
                  <a:off x="6566240" y="5267400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F7417F51-57D5-46E4-87A2-B0563C70A0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6240" y="5267400"/>
                  <a:ext cx="425373" cy="153888"/>
                </a:xfrm>
                <a:prstGeom prst="rect">
                  <a:avLst/>
                </a:prstGeom>
                <a:blipFill>
                  <a:blip r:embed="rId19"/>
                  <a:stretch>
                    <a:fillRect l="-5797" r="-5797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1C1E502F-A171-4460-875D-7826848F043E}"/>
                </a:ext>
              </a:extLst>
            </p:cNvPr>
            <p:cNvCxnSpPr/>
            <p:nvPr/>
          </p:nvCxnSpPr>
          <p:spPr>
            <a:xfrm flipV="1">
              <a:off x="5506244" y="5203800"/>
              <a:ext cx="0" cy="2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77FC459B-DA34-4802-9ECC-488FC59A846A}"/>
                </a:ext>
              </a:extLst>
            </p:cNvPr>
            <p:cNvCxnSpPr/>
            <p:nvPr/>
          </p:nvCxnSpPr>
          <p:spPr>
            <a:xfrm flipV="1">
              <a:off x="6052080" y="4941300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738D17F5-521F-420D-8C92-D0F527D6201A}"/>
                </a:ext>
              </a:extLst>
            </p:cNvPr>
            <p:cNvCxnSpPr/>
            <p:nvPr/>
          </p:nvCxnSpPr>
          <p:spPr>
            <a:xfrm flipV="1">
              <a:off x="7405900" y="4966700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id="{FCD8A672-1698-4321-B488-FC3AD478BCB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24878" y="4286329"/>
              <a:ext cx="7500" cy="43973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>
              <a:extLst>
                <a:ext uri="{FF2B5EF4-FFF2-40B4-BE49-F238E27FC236}">
                  <a16:creationId xmlns:a16="http://schemas.microsoft.com/office/drawing/2014/main" id="{465ED9F4-60AF-41C6-A4ED-21C61F8A41B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24496" y="2002721"/>
              <a:ext cx="10010" cy="273381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9B600C0F-C7F0-4352-A8AA-2C682C1AB54D}"/>
                    </a:ext>
                  </a:extLst>
                </p:cNvPr>
                <p:cNvSpPr txBox="1"/>
                <p:nvPr/>
              </p:nvSpPr>
              <p:spPr>
                <a:xfrm>
                  <a:off x="8831449" y="4359074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9B600C0F-C7F0-4352-A8AA-2C682C1AB5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31449" y="4359074"/>
                  <a:ext cx="354841" cy="153888"/>
                </a:xfrm>
                <a:prstGeom prst="rect">
                  <a:avLst/>
                </a:prstGeom>
                <a:blipFill>
                  <a:blip r:embed="rId20"/>
                  <a:stretch>
                    <a:fillRect l="-5085" r="-6780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4C3A8F80-DA0C-4694-B28B-9956EE7B9D10}"/>
                    </a:ext>
                  </a:extLst>
                </p:cNvPr>
                <p:cNvSpPr txBox="1"/>
                <p:nvPr/>
              </p:nvSpPr>
              <p:spPr>
                <a:xfrm>
                  <a:off x="8669153" y="1976098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4C3A8F80-DA0C-4694-B28B-9956EE7B9D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9153" y="1976098"/>
                  <a:ext cx="425373" cy="153888"/>
                </a:xfrm>
                <a:prstGeom prst="rect">
                  <a:avLst/>
                </a:prstGeom>
                <a:blipFill>
                  <a:blip r:embed="rId21"/>
                  <a:stretch>
                    <a:fillRect l="-5797" r="-5797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608FEA11-9C4F-4AF1-BDD7-8135179BEEDB}"/>
                </a:ext>
              </a:extLst>
            </p:cNvPr>
            <p:cNvCxnSpPr/>
            <p:nvPr/>
          </p:nvCxnSpPr>
          <p:spPr>
            <a:xfrm>
              <a:off x="6134240" y="3480098"/>
              <a:ext cx="1184500" cy="4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EF916FB1-B006-436D-845E-D7D4FC771F27}"/>
                    </a:ext>
                  </a:extLst>
                </p:cNvPr>
                <p:cNvSpPr txBox="1"/>
                <p:nvPr/>
              </p:nvSpPr>
              <p:spPr>
                <a:xfrm>
                  <a:off x="8737844" y="3971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EF916FB1-B006-436D-845E-D7D4FC771F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844" y="3971400"/>
                  <a:ext cx="354841" cy="153888"/>
                </a:xfrm>
                <a:prstGeom prst="rect">
                  <a:avLst/>
                </a:prstGeom>
                <a:blipFill>
                  <a:blip r:embed="rId22"/>
                  <a:stretch>
                    <a:fillRect l="-6897" r="-8621" b="-12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2" name="직선 화살표 연결선 81">
              <a:extLst>
                <a:ext uri="{FF2B5EF4-FFF2-40B4-BE49-F238E27FC236}">
                  <a16:creationId xmlns:a16="http://schemas.microsoft.com/office/drawing/2014/main" id="{A74E6A58-503A-4CDD-8BC4-DF84C6C32C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48644" y="2187240"/>
              <a:ext cx="0" cy="130930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986D8B41-85DC-4E3D-AE5F-3D344488EF38}"/>
                    </a:ext>
                  </a:extLst>
                </p:cNvPr>
                <p:cNvSpPr txBox="1"/>
                <p:nvPr/>
              </p:nvSpPr>
              <p:spPr>
                <a:xfrm>
                  <a:off x="8737844" y="2891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986D8B41-85DC-4E3D-AE5F-3D344488EF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844" y="2891400"/>
                  <a:ext cx="354841" cy="153888"/>
                </a:xfrm>
                <a:prstGeom prst="rect">
                  <a:avLst/>
                </a:prstGeom>
                <a:blipFill>
                  <a:blip r:embed="rId2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직선 화살표 연결선 83">
              <a:extLst>
                <a:ext uri="{FF2B5EF4-FFF2-40B4-BE49-F238E27FC236}">
                  <a16:creationId xmlns:a16="http://schemas.microsoft.com/office/drawing/2014/main" id="{27BDC732-F011-468F-A3DC-A9886E7953D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68207" y="2186245"/>
              <a:ext cx="27601" cy="254788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5BAEA81A-C945-4766-AB34-A7D38AA77AD8}"/>
                    </a:ext>
                  </a:extLst>
                </p:cNvPr>
                <p:cNvSpPr txBox="1"/>
                <p:nvPr/>
              </p:nvSpPr>
              <p:spPr>
                <a:xfrm>
                  <a:off x="8744996" y="2198528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85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5BAEA81A-C945-4766-AB34-A7D38AA77A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44996" y="2198528"/>
                  <a:ext cx="425373" cy="153888"/>
                </a:xfrm>
                <a:prstGeom prst="rect">
                  <a:avLst/>
                </a:prstGeom>
                <a:blipFill>
                  <a:blip r:embed="rId23"/>
                  <a:stretch>
                    <a:fillRect l="-4286" r="-5714" b="-12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338578F9-4CB0-4E06-A543-7AD615713C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93844" y="5051400"/>
              <a:ext cx="43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D15A51A5-5D39-4CAE-BCF9-2C53039474E6}"/>
                </a:ext>
              </a:extLst>
            </p:cNvPr>
            <p:cNvCxnSpPr/>
            <p:nvPr/>
          </p:nvCxnSpPr>
          <p:spPr>
            <a:xfrm flipH="1" flipV="1">
              <a:off x="8604884" y="3496546"/>
              <a:ext cx="204720" cy="49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>
              <a:extLst>
                <a:ext uri="{FF2B5EF4-FFF2-40B4-BE49-F238E27FC236}">
                  <a16:creationId xmlns:a16="http://schemas.microsoft.com/office/drawing/2014/main" id="{3D245DA0-F654-45DC-987B-F2A0D1FCFA8C}"/>
                </a:ext>
              </a:extLst>
            </p:cNvPr>
            <p:cNvCxnSpPr/>
            <p:nvPr/>
          </p:nvCxnSpPr>
          <p:spPr>
            <a:xfrm flipH="1" flipV="1">
              <a:off x="8604884" y="2197500"/>
              <a:ext cx="311400" cy="49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B7E3BB24-5D3D-42BF-B055-3D17329FC780}"/>
                </a:ext>
              </a:extLst>
            </p:cNvPr>
            <p:cNvCxnSpPr/>
            <p:nvPr/>
          </p:nvCxnSpPr>
          <p:spPr>
            <a:xfrm flipH="1" flipV="1">
              <a:off x="8567709" y="2002721"/>
              <a:ext cx="429120" cy="3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9528EE14-D48A-4929-BC06-26358522949F}"/>
                </a:ext>
              </a:extLst>
            </p:cNvPr>
            <p:cNvGrpSpPr/>
            <p:nvPr/>
          </p:nvGrpSpPr>
          <p:grpSpPr>
            <a:xfrm rot="5229248">
              <a:off x="8417674" y="2191839"/>
              <a:ext cx="144000" cy="139800"/>
              <a:chOff x="9624000" y="1197000"/>
              <a:chExt cx="144000" cy="139800"/>
            </a:xfrm>
          </p:grpSpPr>
          <p:cxnSp>
            <p:nvCxnSpPr>
              <p:cNvPr id="146" name="직선 연결선 145">
                <a:extLst>
                  <a:ext uri="{FF2B5EF4-FFF2-40B4-BE49-F238E27FC236}">
                    <a16:creationId xmlns:a16="http://schemas.microsoft.com/office/drawing/2014/main" id="{EB6D566D-DAC4-455D-8062-14AD3A612E3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직선 연결선 146">
                <a:extLst>
                  <a:ext uri="{FF2B5EF4-FFF2-40B4-BE49-F238E27FC236}">
                    <a16:creationId xmlns:a16="http://schemas.microsoft.com/office/drawing/2014/main" id="{14A1F4E0-A1CF-491F-B494-83419A0F73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그룹 147">
              <a:extLst>
                <a:ext uri="{FF2B5EF4-FFF2-40B4-BE49-F238E27FC236}">
                  <a16:creationId xmlns:a16="http://schemas.microsoft.com/office/drawing/2014/main" id="{538D5B31-67C7-47AF-950F-3527F8DBC4CB}"/>
                </a:ext>
              </a:extLst>
            </p:cNvPr>
            <p:cNvGrpSpPr/>
            <p:nvPr/>
          </p:nvGrpSpPr>
          <p:grpSpPr>
            <a:xfrm rot="16200000">
              <a:off x="5294581" y="2164715"/>
              <a:ext cx="144000" cy="139800"/>
              <a:chOff x="9624000" y="1197000"/>
              <a:chExt cx="144000" cy="139800"/>
            </a:xfrm>
          </p:grpSpPr>
          <p:cxnSp>
            <p:nvCxnSpPr>
              <p:cNvPr id="149" name="직선 연결선 148">
                <a:extLst>
                  <a:ext uri="{FF2B5EF4-FFF2-40B4-BE49-F238E27FC236}">
                    <a16:creationId xmlns:a16="http://schemas.microsoft.com/office/drawing/2014/main" id="{642AD59C-CDC5-435E-B87B-7176534AC2B1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직선 연결선 149">
                <a:extLst>
                  <a:ext uri="{FF2B5EF4-FFF2-40B4-BE49-F238E27FC236}">
                    <a16:creationId xmlns:a16="http://schemas.microsoft.com/office/drawing/2014/main" id="{8645ABDF-8E91-4102-89DD-F1D10233F8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그룹 153">
              <a:extLst>
                <a:ext uri="{FF2B5EF4-FFF2-40B4-BE49-F238E27FC236}">
                  <a16:creationId xmlns:a16="http://schemas.microsoft.com/office/drawing/2014/main" id="{FD2488E5-D620-4761-8327-CA0AB7A5AD0C}"/>
                </a:ext>
              </a:extLst>
            </p:cNvPr>
            <p:cNvGrpSpPr/>
            <p:nvPr/>
          </p:nvGrpSpPr>
          <p:grpSpPr>
            <a:xfrm flipH="1">
              <a:off x="6394561" y="1251484"/>
              <a:ext cx="147682" cy="140381"/>
              <a:chOff x="9639649" y="1185811"/>
              <a:chExt cx="128350" cy="72316"/>
            </a:xfrm>
          </p:grpSpPr>
          <p:cxnSp>
            <p:nvCxnSpPr>
              <p:cNvPr id="155" name="직선 연결선 154">
                <a:extLst>
                  <a:ext uri="{FF2B5EF4-FFF2-40B4-BE49-F238E27FC236}">
                    <a16:creationId xmlns:a16="http://schemas.microsoft.com/office/drawing/2014/main" id="{0B7AAC37-9087-403B-80BA-ED278456FF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직선 연결선 155">
                <a:extLst>
                  <a:ext uri="{FF2B5EF4-FFF2-40B4-BE49-F238E27FC236}">
                    <a16:creationId xmlns:a16="http://schemas.microsoft.com/office/drawing/2014/main" id="{1E1CB57A-C4AA-4CD5-9C52-99DD45C556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3CA7B07E-2A09-4D0F-8335-20DC7B5C324C}"/>
                </a:ext>
              </a:extLst>
            </p:cNvPr>
            <p:cNvSpPr txBox="1"/>
            <p:nvPr/>
          </p:nvSpPr>
          <p:spPr>
            <a:xfrm>
              <a:off x="6400214" y="71778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앞면</a:t>
              </a:r>
            </a:p>
          </p:txBody>
        </p:sp>
        <p:cxnSp>
          <p:nvCxnSpPr>
            <p:cNvPr id="255" name="직선 연결선 254">
              <a:extLst>
                <a:ext uri="{FF2B5EF4-FFF2-40B4-BE49-F238E27FC236}">
                  <a16:creationId xmlns:a16="http://schemas.microsoft.com/office/drawing/2014/main" id="{72F857C4-19F8-47E7-98DE-E52A5F3C32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88360" y="2089438"/>
              <a:ext cx="2816321" cy="18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직선 연결선 177">
              <a:extLst>
                <a:ext uri="{FF2B5EF4-FFF2-40B4-BE49-F238E27FC236}">
                  <a16:creationId xmlns:a16="http://schemas.microsoft.com/office/drawing/2014/main" id="{CC3C8D6B-DDB3-4A6B-9570-2836155BCE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61320" y="1337692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직선 연결선 180">
              <a:extLst>
                <a:ext uri="{FF2B5EF4-FFF2-40B4-BE49-F238E27FC236}">
                  <a16:creationId xmlns:a16="http://schemas.microsoft.com/office/drawing/2014/main" id="{73643CEF-98F3-4920-9FC3-467F9756EA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35465" y="1309856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2" name="그룹 181">
              <a:extLst>
                <a:ext uri="{FF2B5EF4-FFF2-40B4-BE49-F238E27FC236}">
                  <a16:creationId xmlns:a16="http://schemas.microsoft.com/office/drawing/2014/main" id="{964FBEF1-17B8-46CA-9274-E9C90EAAADBB}"/>
                </a:ext>
              </a:extLst>
            </p:cNvPr>
            <p:cNvGrpSpPr/>
            <p:nvPr/>
          </p:nvGrpSpPr>
          <p:grpSpPr>
            <a:xfrm>
              <a:off x="7339266" y="2196653"/>
              <a:ext cx="144000" cy="139800"/>
              <a:chOff x="9624000" y="1197000"/>
              <a:chExt cx="144000" cy="139800"/>
            </a:xfrm>
          </p:grpSpPr>
          <p:cxnSp>
            <p:nvCxnSpPr>
              <p:cNvPr id="183" name="직선 연결선 182">
                <a:extLst>
                  <a:ext uri="{FF2B5EF4-FFF2-40B4-BE49-F238E27FC236}">
                    <a16:creationId xmlns:a16="http://schemas.microsoft.com/office/drawing/2014/main" id="{8914CBBC-54F5-4B5E-BE9A-DEB869C732C3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직선 연결선 183">
                <a:extLst>
                  <a:ext uri="{FF2B5EF4-FFF2-40B4-BE49-F238E27FC236}">
                    <a16:creationId xmlns:a16="http://schemas.microsoft.com/office/drawing/2014/main" id="{FFF26137-983B-409A-93C1-2B3581FDB3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34D1341D-089B-4220-9F8F-F489B874F381}"/>
                </a:ext>
              </a:extLst>
            </p:cNvPr>
            <p:cNvGrpSpPr/>
            <p:nvPr/>
          </p:nvGrpSpPr>
          <p:grpSpPr>
            <a:xfrm>
              <a:off x="5979352" y="2175710"/>
              <a:ext cx="144000" cy="139800"/>
              <a:chOff x="9624000" y="1197000"/>
              <a:chExt cx="144000" cy="139800"/>
            </a:xfrm>
          </p:grpSpPr>
          <p:cxnSp>
            <p:nvCxnSpPr>
              <p:cNvPr id="186" name="직선 연결선 185">
                <a:extLst>
                  <a:ext uri="{FF2B5EF4-FFF2-40B4-BE49-F238E27FC236}">
                    <a16:creationId xmlns:a16="http://schemas.microsoft.com/office/drawing/2014/main" id="{3961AD22-2CC1-416E-878C-E662A9080E14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직선 연결선 194">
                <a:extLst>
                  <a:ext uri="{FF2B5EF4-FFF2-40B4-BE49-F238E27FC236}">
                    <a16:creationId xmlns:a16="http://schemas.microsoft.com/office/drawing/2014/main" id="{DBFB820F-F7FD-4900-93AE-EEB857BA63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8" name="그룹 237">
              <a:extLst>
                <a:ext uri="{FF2B5EF4-FFF2-40B4-BE49-F238E27FC236}">
                  <a16:creationId xmlns:a16="http://schemas.microsoft.com/office/drawing/2014/main" id="{79FB3275-0963-48D6-9C70-89B683B8B817}"/>
                </a:ext>
              </a:extLst>
            </p:cNvPr>
            <p:cNvGrpSpPr/>
            <p:nvPr/>
          </p:nvGrpSpPr>
          <p:grpSpPr>
            <a:xfrm>
              <a:off x="7496094" y="1219756"/>
              <a:ext cx="143137" cy="172589"/>
              <a:chOff x="9639649" y="1185811"/>
              <a:chExt cx="128350" cy="72316"/>
            </a:xfrm>
          </p:grpSpPr>
          <p:cxnSp>
            <p:nvCxnSpPr>
              <p:cNvPr id="239" name="직선 연결선 238">
                <a:extLst>
                  <a:ext uri="{FF2B5EF4-FFF2-40B4-BE49-F238E27FC236}">
                    <a16:creationId xmlns:a16="http://schemas.microsoft.com/office/drawing/2014/main" id="{15F2F0CE-3D49-45F5-AD50-C26CE6052F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직선 연결선 239">
                <a:extLst>
                  <a:ext uri="{FF2B5EF4-FFF2-40B4-BE49-F238E27FC236}">
                    <a16:creationId xmlns:a16="http://schemas.microsoft.com/office/drawing/2014/main" id="{BF59E1D7-5B2C-4055-9968-2B3CA31BDF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그룹 195">
              <a:extLst>
                <a:ext uri="{FF2B5EF4-FFF2-40B4-BE49-F238E27FC236}">
                  <a16:creationId xmlns:a16="http://schemas.microsoft.com/office/drawing/2014/main" id="{13A8B7AF-C505-46C5-A73C-409EA9A7F221}"/>
                </a:ext>
              </a:extLst>
            </p:cNvPr>
            <p:cNvGrpSpPr/>
            <p:nvPr/>
          </p:nvGrpSpPr>
          <p:grpSpPr>
            <a:xfrm flipV="1">
              <a:off x="7489164" y="2105303"/>
              <a:ext cx="135600" cy="109882"/>
              <a:chOff x="9624000" y="1197000"/>
              <a:chExt cx="144000" cy="139800"/>
            </a:xfrm>
          </p:grpSpPr>
          <p:cxnSp>
            <p:nvCxnSpPr>
              <p:cNvPr id="213" name="직선 연결선 212">
                <a:extLst>
                  <a:ext uri="{FF2B5EF4-FFF2-40B4-BE49-F238E27FC236}">
                    <a16:creationId xmlns:a16="http://schemas.microsoft.com/office/drawing/2014/main" id="{7FDC4AC8-4711-4055-AB55-4B72D48382FA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직선 연결선 214">
                <a:extLst>
                  <a:ext uri="{FF2B5EF4-FFF2-40B4-BE49-F238E27FC236}">
                    <a16:creationId xmlns:a16="http://schemas.microsoft.com/office/drawing/2014/main" id="{7700B81C-7BF5-42D2-8746-5A493A690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그룹 215">
              <a:extLst>
                <a:ext uri="{FF2B5EF4-FFF2-40B4-BE49-F238E27FC236}">
                  <a16:creationId xmlns:a16="http://schemas.microsoft.com/office/drawing/2014/main" id="{012ED8AB-1C15-4717-AD2F-049C2F997F67}"/>
                </a:ext>
              </a:extLst>
            </p:cNvPr>
            <p:cNvGrpSpPr/>
            <p:nvPr/>
          </p:nvGrpSpPr>
          <p:grpSpPr>
            <a:xfrm flipV="1">
              <a:off x="6362340" y="2052064"/>
              <a:ext cx="135600" cy="109882"/>
              <a:chOff x="9624000" y="1197000"/>
              <a:chExt cx="144000" cy="139800"/>
            </a:xfrm>
          </p:grpSpPr>
          <p:cxnSp>
            <p:nvCxnSpPr>
              <p:cNvPr id="220" name="직선 연결선 219">
                <a:extLst>
                  <a:ext uri="{FF2B5EF4-FFF2-40B4-BE49-F238E27FC236}">
                    <a16:creationId xmlns:a16="http://schemas.microsoft.com/office/drawing/2014/main" id="{F2BC2553-3ABD-4FAC-A1C0-097ECFFF3E2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직선 연결선 220">
                <a:extLst>
                  <a:ext uri="{FF2B5EF4-FFF2-40B4-BE49-F238E27FC236}">
                    <a16:creationId xmlns:a16="http://schemas.microsoft.com/office/drawing/2014/main" id="{5E658936-7476-4469-B6ED-2206EE7A41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4" name="직사각형 223">
              <a:extLst>
                <a:ext uri="{FF2B5EF4-FFF2-40B4-BE49-F238E27FC236}">
                  <a16:creationId xmlns:a16="http://schemas.microsoft.com/office/drawing/2014/main" id="{DD8E1BAF-FD00-40A1-B0D1-004D1A6ED7EA}"/>
                </a:ext>
              </a:extLst>
            </p:cNvPr>
            <p:cNvSpPr/>
            <p:nvPr/>
          </p:nvSpPr>
          <p:spPr>
            <a:xfrm>
              <a:off x="6454233" y="2101302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5" name="직사각형 224">
              <a:extLst>
                <a:ext uri="{FF2B5EF4-FFF2-40B4-BE49-F238E27FC236}">
                  <a16:creationId xmlns:a16="http://schemas.microsoft.com/office/drawing/2014/main" id="{A65EC191-F7AC-4DBC-8E55-C91636D4BCF9}"/>
                </a:ext>
              </a:extLst>
            </p:cNvPr>
            <p:cNvSpPr/>
            <p:nvPr/>
          </p:nvSpPr>
          <p:spPr>
            <a:xfrm>
              <a:off x="6977443" y="2109036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6" name="직선 연결선 225">
              <a:extLst>
                <a:ext uri="{FF2B5EF4-FFF2-40B4-BE49-F238E27FC236}">
                  <a16:creationId xmlns:a16="http://schemas.microsoft.com/office/drawing/2014/main" id="{0456B379-4345-4301-B0DB-54DC6CA9332D}"/>
                </a:ext>
              </a:extLst>
            </p:cNvPr>
            <p:cNvCxnSpPr>
              <a:cxnSpLocks/>
            </p:cNvCxnSpPr>
            <p:nvPr/>
          </p:nvCxnSpPr>
          <p:spPr>
            <a:xfrm>
              <a:off x="5330984" y="4323723"/>
              <a:ext cx="713571" cy="374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직선 연결선 227">
              <a:extLst>
                <a:ext uri="{FF2B5EF4-FFF2-40B4-BE49-F238E27FC236}">
                  <a16:creationId xmlns:a16="http://schemas.microsoft.com/office/drawing/2014/main" id="{C13BC6B6-9AEE-44C8-9640-36625AC32151}"/>
                </a:ext>
              </a:extLst>
            </p:cNvPr>
            <p:cNvCxnSpPr>
              <a:cxnSpLocks/>
            </p:cNvCxnSpPr>
            <p:nvPr/>
          </p:nvCxnSpPr>
          <p:spPr>
            <a:xfrm>
              <a:off x="5991805" y="2246134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직선 연결선 274">
              <a:extLst>
                <a:ext uri="{FF2B5EF4-FFF2-40B4-BE49-F238E27FC236}">
                  <a16:creationId xmlns:a16="http://schemas.microsoft.com/office/drawing/2014/main" id="{49C2E4AC-22D6-4580-8014-E30DF05FC1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98456" y="1324181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직선 연결선 275">
              <a:extLst>
                <a:ext uri="{FF2B5EF4-FFF2-40B4-BE49-F238E27FC236}">
                  <a16:creationId xmlns:a16="http://schemas.microsoft.com/office/drawing/2014/main" id="{B1972453-6BB0-4493-BB31-50EEB21D7B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769" y="1368277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2" name="그룹 351">
              <a:extLst>
                <a:ext uri="{FF2B5EF4-FFF2-40B4-BE49-F238E27FC236}">
                  <a16:creationId xmlns:a16="http://schemas.microsoft.com/office/drawing/2014/main" id="{6BEF2EE7-B53C-437C-845D-0125AE05DE26}"/>
                </a:ext>
              </a:extLst>
            </p:cNvPr>
            <p:cNvGrpSpPr/>
            <p:nvPr/>
          </p:nvGrpSpPr>
          <p:grpSpPr>
            <a:xfrm>
              <a:off x="5333247" y="4007344"/>
              <a:ext cx="20653" cy="745440"/>
              <a:chOff x="3206474" y="4005000"/>
              <a:chExt cx="20653" cy="745440"/>
            </a:xfrm>
          </p:grpSpPr>
          <p:cxnSp>
            <p:nvCxnSpPr>
              <p:cNvPr id="353" name="직선 연결선 352">
                <a:extLst>
                  <a:ext uri="{FF2B5EF4-FFF2-40B4-BE49-F238E27FC236}">
                    <a16:creationId xmlns:a16="http://schemas.microsoft.com/office/drawing/2014/main" id="{62DD9CE6-0B2A-4C6D-9F3A-269EA97270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59842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4" name="직사각형 353">
                <a:extLst>
                  <a:ext uri="{FF2B5EF4-FFF2-40B4-BE49-F238E27FC236}">
                    <a16:creationId xmlns:a16="http://schemas.microsoft.com/office/drawing/2014/main" id="{2BB5DB37-7A91-43E4-AB59-3323C470431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55" name="그룹 354">
              <a:extLst>
                <a:ext uri="{FF2B5EF4-FFF2-40B4-BE49-F238E27FC236}">
                  <a16:creationId xmlns:a16="http://schemas.microsoft.com/office/drawing/2014/main" id="{DF499F15-9238-4FD8-AD4D-E2A8FFF90943}"/>
                </a:ext>
              </a:extLst>
            </p:cNvPr>
            <p:cNvGrpSpPr/>
            <p:nvPr/>
          </p:nvGrpSpPr>
          <p:grpSpPr>
            <a:xfrm>
              <a:off x="6034306" y="4001867"/>
              <a:ext cx="20653" cy="732259"/>
              <a:chOff x="3206474" y="4005000"/>
              <a:chExt cx="20653" cy="732259"/>
            </a:xfrm>
          </p:grpSpPr>
          <p:cxnSp>
            <p:nvCxnSpPr>
              <p:cNvPr id="356" name="직선 연결선 355">
                <a:extLst>
                  <a:ext uri="{FF2B5EF4-FFF2-40B4-BE49-F238E27FC236}">
                    <a16:creationId xmlns:a16="http://schemas.microsoft.com/office/drawing/2014/main" id="{EEF98DCE-E3CD-4273-9261-CBFAE5486C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06474" y="4152011"/>
                <a:ext cx="9526" cy="585248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7" name="직사각형 356">
                <a:extLst>
                  <a:ext uri="{FF2B5EF4-FFF2-40B4-BE49-F238E27FC236}">
                    <a16:creationId xmlns:a16="http://schemas.microsoft.com/office/drawing/2014/main" id="{6F2BDC96-701F-4220-8429-9FC3F9547DD3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58" name="그룹 357">
              <a:extLst>
                <a:ext uri="{FF2B5EF4-FFF2-40B4-BE49-F238E27FC236}">
                  <a16:creationId xmlns:a16="http://schemas.microsoft.com/office/drawing/2014/main" id="{A6194BC3-7117-4822-BAC0-0B430863603A}"/>
                </a:ext>
              </a:extLst>
            </p:cNvPr>
            <p:cNvGrpSpPr/>
            <p:nvPr/>
          </p:nvGrpSpPr>
          <p:grpSpPr>
            <a:xfrm>
              <a:off x="7397408" y="4008217"/>
              <a:ext cx="20653" cy="763210"/>
              <a:chOff x="3206474" y="4005000"/>
              <a:chExt cx="20653" cy="763210"/>
            </a:xfrm>
          </p:grpSpPr>
          <p:cxnSp>
            <p:nvCxnSpPr>
              <p:cNvPr id="359" name="직선 연결선 358">
                <a:extLst>
                  <a:ext uri="{FF2B5EF4-FFF2-40B4-BE49-F238E27FC236}">
                    <a16:creationId xmlns:a16="http://schemas.microsoft.com/office/drawing/2014/main" id="{E9107644-F6B8-4F5B-89DA-D2C38D98C4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800" cy="61619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0" name="직사각형 359">
                <a:extLst>
                  <a:ext uri="{FF2B5EF4-FFF2-40B4-BE49-F238E27FC236}">
                    <a16:creationId xmlns:a16="http://schemas.microsoft.com/office/drawing/2014/main" id="{A0644000-41DD-45A5-9A0B-E6A0592AFBD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2F39AF4E-A0EE-4603-88E6-19A85CC37929}"/>
                </a:ext>
              </a:extLst>
            </p:cNvPr>
            <p:cNvGrpSpPr/>
            <p:nvPr/>
          </p:nvGrpSpPr>
          <p:grpSpPr>
            <a:xfrm>
              <a:off x="8572388" y="3947244"/>
              <a:ext cx="20653" cy="782260"/>
              <a:chOff x="8436414" y="3974138"/>
              <a:chExt cx="20653" cy="782260"/>
            </a:xfrm>
          </p:grpSpPr>
          <p:cxnSp>
            <p:nvCxnSpPr>
              <p:cNvPr id="362" name="직선 연결선 361">
                <a:extLst>
                  <a:ext uri="{FF2B5EF4-FFF2-40B4-BE49-F238E27FC236}">
                    <a16:creationId xmlns:a16="http://schemas.microsoft.com/office/drawing/2014/main" id="{3542B143-1CE0-4E4D-8DBA-228871CC1C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41776" y="4121149"/>
                <a:ext cx="4164" cy="635249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3" name="직사각형 362">
                <a:extLst>
                  <a:ext uri="{FF2B5EF4-FFF2-40B4-BE49-F238E27FC236}">
                    <a16:creationId xmlns:a16="http://schemas.microsoft.com/office/drawing/2014/main" id="{F2956F54-B37E-4E45-B4BC-9F5120910CF8}"/>
                  </a:ext>
                </a:extLst>
              </p:cNvPr>
              <p:cNvSpPr/>
              <p:nvPr/>
            </p:nvSpPr>
            <p:spPr>
              <a:xfrm>
                <a:off x="8436414" y="3974138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4" name="직사각형 243">
              <a:extLst>
                <a:ext uri="{FF2B5EF4-FFF2-40B4-BE49-F238E27FC236}">
                  <a16:creationId xmlns:a16="http://schemas.microsoft.com/office/drawing/2014/main" id="{4354077F-8C90-4CBD-BD1C-6A808A32766A}"/>
                </a:ext>
              </a:extLst>
            </p:cNvPr>
            <p:cNvSpPr/>
            <p:nvPr/>
          </p:nvSpPr>
          <p:spPr>
            <a:xfrm>
              <a:off x="5322731" y="199927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5" name="직사각형 244">
              <a:extLst>
                <a:ext uri="{FF2B5EF4-FFF2-40B4-BE49-F238E27FC236}">
                  <a16:creationId xmlns:a16="http://schemas.microsoft.com/office/drawing/2014/main" id="{DF0B5164-F4DE-472A-87CA-581C41269382}"/>
                </a:ext>
              </a:extLst>
            </p:cNvPr>
            <p:cNvSpPr/>
            <p:nvPr/>
          </p:nvSpPr>
          <p:spPr>
            <a:xfrm>
              <a:off x="8560118" y="2012918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1" name="직선 연결선 250">
              <a:extLst>
                <a:ext uri="{FF2B5EF4-FFF2-40B4-BE49-F238E27FC236}">
                  <a16:creationId xmlns:a16="http://schemas.microsoft.com/office/drawing/2014/main" id="{B44A585F-787A-46E1-933C-4871C5EB2305}"/>
                </a:ext>
              </a:extLst>
            </p:cNvPr>
            <p:cNvCxnSpPr>
              <a:cxnSpLocks/>
            </p:cNvCxnSpPr>
            <p:nvPr/>
          </p:nvCxnSpPr>
          <p:spPr>
            <a:xfrm>
              <a:off x="5382441" y="2200853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직선 연결선 251">
              <a:extLst>
                <a:ext uri="{FF2B5EF4-FFF2-40B4-BE49-F238E27FC236}">
                  <a16:creationId xmlns:a16="http://schemas.microsoft.com/office/drawing/2014/main" id="{E276DAF4-C242-4A4D-84AE-3DF1FE1CDDA3}"/>
                </a:ext>
              </a:extLst>
            </p:cNvPr>
            <p:cNvCxnSpPr>
              <a:cxnSpLocks/>
              <a:endCxn id="53" idx="4"/>
            </p:cNvCxnSpPr>
            <p:nvPr/>
          </p:nvCxnSpPr>
          <p:spPr>
            <a:xfrm flipH="1">
              <a:off x="5342109" y="1406910"/>
              <a:ext cx="831934" cy="567845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직선 연결선 339">
              <a:extLst>
                <a:ext uri="{FF2B5EF4-FFF2-40B4-BE49-F238E27FC236}">
                  <a16:creationId xmlns:a16="http://schemas.microsoft.com/office/drawing/2014/main" id="{02A25A33-62E9-4192-8FEC-BC41E9221D9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26516" y="1418921"/>
              <a:ext cx="761061" cy="56886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직선 연결선 340">
              <a:extLst>
                <a:ext uri="{FF2B5EF4-FFF2-40B4-BE49-F238E27FC236}">
                  <a16:creationId xmlns:a16="http://schemas.microsoft.com/office/drawing/2014/main" id="{6997574A-7547-4FD7-8A80-9DAA1E609D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78636" y="1364335"/>
              <a:ext cx="109355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직선 연결선 342">
              <a:extLst>
                <a:ext uri="{FF2B5EF4-FFF2-40B4-BE49-F238E27FC236}">
                  <a16:creationId xmlns:a16="http://schemas.microsoft.com/office/drawing/2014/main" id="{D1513AE6-422F-4BAD-86F5-5A707452D3AC}"/>
                </a:ext>
              </a:extLst>
            </p:cNvPr>
            <p:cNvCxnSpPr>
              <a:cxnSpLocks/>
            </p:cNvCxnSpPr>
            <p:nvPr/>
          </p:nvCxnSpPr>
          <p:spPr>
            <a:xfrm>
              <a:off x="7472186" y="2242094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연결선 343">
              <a:extLst>
                <a:ext uri="{FF2B5EF4-FFF2-40B4-BE49-F238E27FC236}">
                  <a16:creationId xmlns:a16="http://schemas.microsoft.com/office/drawing/2014/main" id="{93F04069-2067-459E-80A5-333578FE7753}"/>
                </a:ext>
              </a:extLst>
            </p:cNvPr>
            <p:cNvCxnSpPr>
              <a:cxnSpLocks/>
            </p:cNvCxnSpPr>
            <p:nvPr/>
          </p:nvCxnSpPr>
          <p:spPr>
            <a:xfrm>
              <a:off x="8492163" y="2220766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직사각형 196"/>
            <p:cNvSpPr/>
            <p:nvPr/>
          </p:nvSpPr>
          <p:spPr>
            <a:xfrm>
              <a:off x="7824000" y="2205000"/>
              <a:ext cx="216000" cy="144000"/>
            </a:xfrm>
            <a:prstGeom prst="rect">
              <a:avLst/>
            </a:prstGeom>
            <a:solidFill>
              <a:srgbClr val="FF0000">
                <a:alpha val="2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8" name="TextBox 19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198" name="TextBox 19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9" name="직사각형 218">
              <a:extLst>
                <a:ext uri="{FF2B5EF4-FFF2-40B4-BE49-F238E27FC236}">
                  <a16:creationId xmlns:a16="http://schemas.microsoft.com/office/drawing/2014/main" id="{7E69222D-1E61-496F-BBE0-9AF4DA5DB20A}"/>
                </a:ext>
              </a:extLst>
            </p:cNvPr>
            <p:cNvSpPr/>
            <p:nvPr/>
          </p:nvSpPr>
          <p:spPr>
            <a:xfrm rot="5400000">
              <a:off x="8129846" y="2099107"/>
              <a:ext cx="94889" cy="180655"/>
            </a:xfrm>
            <a:prstGeom prst="rect">
              <a:avLst/>
            </a:prstGeom>
            <a:solidFill>
              <a:srgbClr val="FF000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7" name="직선 연결선 226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5313525" y="4705950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직사각형 229">
              <a:extLst>
                <a:ext uri="{FF2B5EF4-FFF2-40B4-BE49-F238E27FC236}">
                  <a16:creationId xmlns:a16="http://schemas.microsoft.com/office/drawing/2014/main" id="{7E69222D-1E61-496F-BBE0-9AF4DA5DB20A}"/>
                </a:ext>
              </a:extLst>
            </p:cNvPr>
            <p:cNvSpPr/>
            <p:nvPr/>
          </p:nvSpPr>
          <p:spPr>
            <a:xfrm rot="5400000">
              <a:off x="8089527" y="4618813"/>
              <a:ext cx="94889" cy="180655"/>
            </a:xfrm>
            <a:prstGeom prst="rect">
              <a:avLst/>
            </a:prstGeom>
            <a:solidFill>
              <a:srgbClr val="FF000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33" name="그룹 232">
              <a:extLst>
                <a:ext uri="{FF2B5EF4-FFF2-40B4-BE49-F238E27FC236}">
                  <a16:creationId xmlns:a16="http://schemas.microsoft.com/office/drawing/2014/main" id="{13A8B7AF-C505-46C5-A73C-409EA9A7F221}"/>
                </a:ext>
              </a:extLst>
            </p:cNvPr>
            <p:cNvGrpSpPr/>
            <p:nvPr/>
          </p:nvGrpSpPr>
          <p:grpSpPr>
            <a:xfrm flipV="1">
              <a:off x="7698714" y="2257703"/>
              <a:ext cx="135600" cy="109882"/>
              <a:chOff x="9624000" y="1197000"/>
              <a:chExt cx="144000" cy="139800"/>
            </a:xfrm>
          </p:grpSpPr>
          <p:cxnSp>
            <p:nvCxnSpPr>
              <p:cNvPr id="234" name="직선 연결선 233">
                <a:extLst>
                  <a:ext uri="{FF2B5EF4-FFF2-40B4-BE49-F238E27FC236}">
                    <a16:creationId xmlns:a16="http://schemas.microsoft.com/office/drawing/2014/main" id="{7FDC4AC8-4711-4055-AB55-4B72D48382FA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직선 연결선 240">
                <a:extLst>
                  <a:ext uri="{FF2B5EF4-FFF2-40B4-BE49-F238E27FC236}">
                    <a16:creationId xmlns:a16="http://schemas.microsoft.com/office/drawing/2014/main" id="{7700B81C-7BF5-42D2-8746-5A493A690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그룹 241">
              <a:extLst>
                <a:ext uri="{FF2B5EF4-FFF2-40B4-BE49-F238E27FC236}">
                  <a16:creationId xmlns:a16="http://schemas.microsoft.com/office/drawing/2014/main" id="{012ED8AB-1C15-4717-AD2F-049C2F997F67}"/>
                </a:ext>
              </a:extLst>
            </p:cNvPr>
            <p:cNvGrpSpPr/>
            <p:nvPr/>
          </p:nvGrpSpPr>
          <p:grpSpPr>
            <a:xfrm flipV="1">
              <a:off x="9264000" y="909000"/>
              <a:ext cx="135600" cy="109882"/>
              <a:chOff x="9624000" y="1197000"/>
              <a:chExt cx="144000" cy="139800"/>
            </a:xfrm>
          </p:grpSpPr>
          <p:cxnSp>
            <p:nvCxnSpPr>
              <p:cNvPr id="243" name="직선 연결선 242">
                <a:extLst>
                  <a:ext uri="{FF2B5EF4-FFF2-40B4-BE49-F238E27FC236}">
                    <a16:creationId xmlns:a16="http://schemas.microsoft.com/office/drawing/2014/main" id="{F2BC2553-3ABD-4FAC-A1C0-097ECFFF3E2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직선 연결선 245">
                <a:extLst>
                  <a:ext uri="{FF2B5EF4-FFF2-40B4-BE49-F238E27FC236}">
                    <a16:creationId xmlns:a16="http://schemas.microsoft.com/office/drawing/2014/main" id="{5E658936-7476-4469-B6ED-2206EE7A41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그룹 246">
              <a:extLst>
                <a:ext uri="{FF2B5EF4-FFF2-40B4-BE49-F238E27FC236}">
                  <a16:creationId xmlns:a16="http://schemas.microsoft.com/office/drawing/2014/main" id="{13A8B7AF-C505-46C5-A73C-409EA9A7F221}"/>
                </a:ext>
              </a:extLst>
            </p:cNvPr>
            <p:cNvGrpSpPr/>
            <p:nvPr/>
          </p:nvGrpSpPr>
          <p:grpSpPr>
            <a:xfrm flipV="1">
              <a:off x="7320000" y="4643475"/>
              <a:ext cx="135600" cy="109882"/>
              <a:chOff x="9624000" y="1197000"/>
              <a:chExt cx="144000" cy="139800"/>
            </a:xfrm>
          </p:grpSpPr>
          <p:cxnSp>
            <p:nvCxnSpPr>
              <p:cNvPr id="248" name="직선 연결선 247">
                <a:extLst>
                  <a:ext uri="{FF2B5EF4-FFF2-40B4-BE49-F238E27FC236}">
                    <a16:creationId xmlns:a16="http://schemas.microsoft.com/office/drawing/2014/main" id="{7FDC4AC8-4711-4055-AB55-4B72D48382FA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직선 연결선 248">
                <a:extLst>
                  <a:ext uri="{FF2B5EF4-FFF2-40B4-BE49-F238E27FC236}">
                    <a16:creationId xmlns:a16="http://schemas.microsoft.com/office/drawing/2014/main" id="{7700B81C-7BF5-42D2-8746-5A493A690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그룹 249">
              <a:extLst>
                <a:ext uri="{FF2B5EF4-FFF2-40B4-BE49-F238E27FC236}">
                  <a16:creationId xmlns:a16="http://schemas.microsoft.com/office/drawing/2014/main" id="{012ED8AB-1C15-4717-AD2F-049C2F997F67}"/>
                </a:ext>
              </a:extLst>
            </p:cNvPr>
            <p:cNvGrpSpPr/>
            <p:nvPr/>
          </p:nvGrpSpPr>
          <p:grpSpPr>
            <a:xfrm flipV="1">
              <a:off x="5993151" y="4599761"/>
              <a:ext cx="135600" cy="109882"/>
              <a:chOff x="9624000" y="1197000"/>
              <a:chExt cx="144000" cy="139800"/>
            </a:xfrm>
          </p:grpSpPr>
          <p:cxnSp>
            <p:nvCxnSpPr>
              <p:cNvPr id="254" name="직선 연결선 253">
                <a:extLst>
                  <a:ext uri="{FF2B5EF4-FFF2-40B4-BE49-F238E27FC236}">
                    <a16:creationId xmlns:a16="http://schemas.microsoft.com/office/drawing/2014/main" id="{F2BC2553-3ABD-4FAC-A1C0-097ECFFF3E2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직선 연결선 344">
                <a:extLst>
                  <a:ext uri="{FF2B5EF4-FFF2-40B4-BE49-F238E27FC236}">
                    <a16:creationId xmlns:a16="http://schemas.microsoft.com/office/drawing/2014/main" id="{5E658936-7476-4469-B6ED-2206EE7A41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6" name="TextBox 345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5664000" y="9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346" name="TextBox 345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4000" y="9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7" name="TextBox 346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7824000" y="9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347" name="TextBox 346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4000" y="9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1" name="TextBox 35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6744000" y="9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 xmlns="">
            <p:sp>
              <p:nvSpPr>
                <p:cNvPr id="351" name="TextBox 35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4000" y="981000"/>
                  <a:ext cx="304504" cy="169277"/>
                </a:xfrm>
                <a:prstGeom prst="rect">
                  <a:avLst/>
                </a:prstGeom>
                <a:blipFill>
                  <a:blip r:embed="rId16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1" name="직선 화살표 연결선 360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6456000" y="11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직선 화살표 연결선 363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5376000" y="11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직선 화살표 연결선 364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7536000" y="11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6" name="그룹 365">
              <a:extLst>
                <a:ext uri="{FF2B5EF4-FFF2-40B4-BE49-F238E27FC236}">
                  <a16:creationId xmlns:a16="http://schemas.microsoft.com/office/drawing/2014/main" id="{9528EE14-D48A-4929-BC06-26358522949F}"/>
                </a:ext>
              </a:extLst>
            </p:cNvPr>
            <p:cNvGrpSpPr/>
            <p:nvPr/>
          </p:nvGrpSpPr>
          <p:grpSpPr>
            <a:xfrm rot="5229248">
              <a:off x="8496993" y="4610224"/>
              <a:ext cx="144000" cy="139800"/>
              <a:chOff x="9624000" y="1197000"/>
              <a:chExt cx="144000" cy="139800"/>
            </a:xfrm>
          </p:grpSpPr>
          <p:cxnSp>
            <p:nvCxnSpPr>
              <p:cNvPr id="367" name="직선 연결선 366">
                <a:extLst>
                  <a:ext uri="{FF2B5EF4-FFF2-40B4-BE49-F238E27FC236}">
                    <a16:creationId xmlns:a16="http://schemas.microsoft.com/office/drawing/2014/main" id="{EB6D566D-DAC4-455D-8062-14AD3A612E3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직선 연결선 367">
                <a:extLst>
                  <a:ext uri="{FF2B5EF4-FFF2-40B4-BE49-F238E27FC236}">
                    <a16:creationId xmlns:a16="http://schemas.microsoft.com/office/drawing/2014/main" id="{14A1F4E0-A1CF-491F-B494-83419A0F73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9" name="그룹 368">
              <a:extLst>
                <a:ext uri="{FF2B5EF4-FFF2-40B4-BE49-F238E27FC236}">
                  <a16:creationId xmlns:a16="http://schemas.microsoft.com/office/drawing/2014/main" id="{538D5B31-67C7-47AF-950F-3527F8DBC4CB}"/>
                </a:ext>
              </a:extLst>
            </p:cNvPr>
            <p:cNvGrpSpPr/>
            <p:nvPr/>
          </p:nvGrpSpPr>
          <p:grpSpPr>
            <a:xfrm rot="16200000">
              <a:off x="5373900" y="4583100"/>
              <a:ext cx="144000" cy="139800"/>
              <a:chOff x="9624000" y="1197000"/>
              <a:chExt cx="144000" cy="139800"/>
            </a:xfrm>
          </p:grpSpPr>
          <p:cxnSp>
            <p:nvCxnSpPr>
              <p:cNvPr id="370" name="직선 연결선 369">
                <a:extLst>
                  <a:ext uri="{FF2B5EF4-FFF2-40B4-BE49-F238E27FC236}">
                    <a16:creationId xmlns:a16="http://schemas.microsoft.com/office/drawing/2014/main" id="{642AD59C-CDC5-435E-B87B-7176534AC2B1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직선 연결선 370">
                <a:extLst>
                  <a:ext uri="{FF2B5EF4-FFF2-40B4-BE49-F238E27FC236}">
                    <a16:creationId xmlns:a16="http://schemas.microsoft.com/office/drawing/2014/main" id="{8645ABDF-8E91-4102-89DD-F1D10233F8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2" name="직사각형 371">
            <a:extLst>
              <a:ext uri="{FF2B5EF4-FFF2-40B4-BE49-F238E27FC236}">
                <a16:creationId xmlns:a16="http://schemas.microsoft.com/office/drawing/2014/main" id="{4C1BDDC2-0E58-4997-827F-3C6D89EE8B0E}"/>
              </a:ext>
            </a:extLst>
          </p:cNvPr>
          <p:cNvSpPr/>
          <p:nvPr/>
        </p:nvSpPr>
        <p:spPr>
          <a:xfrm>
            <a:off x="5232000" y="5445000"/>
            <a:ext cx="4120039" cy="1277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(1.5m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 )x2  = 1.5m 2ea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 2ea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(2.2)x2 +0.7+0.7 =((1.5+0.7 +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)x2 +0.7+0.7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        =(1.5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)x2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+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0.7+0.7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+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0.7+0.7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        =1.5m2ea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열결봉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2+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0.7x3ea =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1.5m4ea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+ 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열결봉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2</a:t>
            </a:r>
            <a:r>
              <a:rPr lang="en-US" altLang="ko-KR" sz="1100" dirty="0" smtClean="0"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    =&gt; </a:t>
            </a:r>
            <a:r>
              <a:rPr lang="en-US" altLang="ko-KR" sz="1100" smtClean="0">
                <a:solidFill>
                  <a:srgbClr val="FF0000"/>
                </a:solidFill>
                <a:latin typeface="맑은 고딕" panose="020B0503020000020004" pitchFamily="50" charset="-127"/>
              </a:rPr>
              <a:t>1.5m </a:t>
            </a:r>
            <a:r>
              <a:rPr lang="en-US" altLang="ko-KR" sz="1100" smtClean="0">
                <a:solidFill>
                  <a:srgbClr val="FF0000"/>
                </a:solidFill>
                <a:latin typeface="맑은 고딕" panose="020B0503020000020004" pitchFamily="50" charset="-127"/>
              </a:rPr>
              <a:t>6ea + </a:t>
            </a:r>
            <a:r>
              <a:rPr lang="ko-KR" altLang="en-US" sz="1100" smtClean="0">
                <a:solidFill>
                  <a:srgbClr val="FF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1m2ea +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연결봉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2ea</a:t>
            </a:r>
            <a:b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11, 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빗장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2, 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환기방충망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80cm x 80cm</a:t>
            </a:r>
            <a:endParaRPr lang="en-US" altLang="ko-KR" sz="11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2+2+2+2+2.5++0.7+0.7+2.2+0.9+0.4+0.5=15.9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2A9FEB72-40B6-4719-84FB-03E1F080976C}"/>
              </a:ext>
            </a:extLst>
          </p:cNvPr>
          <p:cNvSpPr/>
          <p:nvPr/>
        </p:nvSpPr>
        <p:spPr>
          <a:xfrm>
            <a:off x="9480000" y="5661000"/>
            <a:ext cx="27126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사각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25mm 1.8m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2ea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+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0.5 3ea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       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=.</a:t>
            </a:r>
            <a:r>
              <a:rPr lang="en-US" altLang="ko-KR" sz="1100" dirty="0" smtClean="0"/>
              <a:t> 63</a:t>
            </a:r>
            <a:r>
              <a:rPr lang="ko-KR" altLang="en-US" sz="1100" dirty="0" smtClean="0"/>
              <a:t>단위</a:t>
            </a:r>
            <a:r>
              <a:rPr lang="ko-KR" altLang="en-US" sz="800" dirty="0" smtClean="0"/>
              <a:t> </a:t>
            </a:r>
            <a:r>
              <a:rPr lang="en-US" altLang="ko-KR" sz="1100" dirty="0" smtClean="0"/>
              <a:t>20160</a:t>
            </a:r>
            <a:r>
              <a:rPr lang="ko-KR" altLang="en-US" sz="1100" dirty="0" err="1" smtClean="0"/>
              <a:t>ㅇ원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1.8+1.8+0.5+0.5+0.5=5.1</a:t>
            </a:r>
          </a:p>
          <a:p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도어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용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외부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8241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6FD55FB6-E13B-4C38-ACA8-955E28543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85346"/>
              </p:ext>
            </p:extLst>
          </p:nvPr>
        </p:nvGraphicFramePr>
        <p:xfrm>
          <a:off x="408000" y="1197000"/>
          <a:ext cx="10440001" cy="5903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856">
                  <a:extLst>
                    <a:ext uri="{9D8B030D-6E8A-4147-A177-3AD203B41FA5}">
                      <a16:colId xmlns:a16="http://schemas.microsoft.com/office/drawing/2014/main" val="1464783243"/>
                    </a:ext>
                  </a:extLst>
                </a:gridCol>
                <a:gridCol w="1823877">
                  <a:extLst>
                    <a:ext uri="{9D8B030D-6E8A-4147-A177-3AD203B41FA5}">
                      <a16:colId xmlns:a16="http://schemas.microsoft.com/office/drawing/2014/main" val="3895476083"/>
                    </a:ext>
                  </a:extLst>
                </a:gridCol>
                <a:gridCol w="1742816">
                  <a:extLst>
                    <a:ext uri="{9D8B030D-6E8A-4147-A177-3AD203B41FA5}">
                      <a16:colId xmlns:a16="http://schemas.microsoft.com/office/drawing/2014/main" val="612627761"/>
                    </a:ext>
                  </a:extLst>
                </a:gridCol>
                <a:gridCol w="709286">
                  <a:extLst>
                    <a:ext uri="{9D8B030D-6E8A-4147-A177-3AD203B41FA5}">
                      <a16:colId xmlns:a16="http://schemas.microsoft.com/office/drawing/2014/main" val="3867449615"/>
                    </a:ext>
                  </a:extLst>
                </a:gridCol>
                <a:gridCol w="577560">
                  <a:extLst>
                    <a:ext uri="{9D8B030D-6E8A-4147-A177-3AD203B41FA5}">
                      <a16:colId xmlns:a16="http://schemas.microsoft.com/office/drawing/2014/main" val="3159811333"/>
                    </a:ext>
                  </a:extLst>
                </a:gridCol>
                <a:gridCol w="496500">
                  <a:extLst>
                    <a:ext uri="{9D8B030D-6E8A-4147-A177-3AD203B41FA5}">
                      <a16:colId xmlns:a16="http://schemas.microsoft.com/office/drawing/2014/main" val="600963408"/>
                    </a:ext>
                  </a:extLst>
                </a:gridCol>
                <a:gridCol w="577560">
                  <a:extLst>
                    <a:ext uri="{9D8B030D-6E8A-4147-A177-3AD203B41FA5}">
                      <a16:colId xmlns:a16="http://schemas.microsoft.com/office/drawing/2014/main" val="2911120861"/>
                    </a:ext>
                  </a:extLst>
                </a:gridCol>
                <a:gridCol w="537031">
                  <a:extLst>
                    <a:ext uri="{9D8B030D-6E8A-4147-A177-3AD203B41FA5}">
                      <a16:colId xmlns:a16="http://schemas.microsoft.com/office/drawing/2014/main" val="2918975751"/>
                    </a:ext>
                  </a:extLst>
                </a:gridCol>
                <a:gridCol w="506632">
                  <a:extLst>
                    <a:ext uri="{9D8B030D-6E8A-4147-A177-3AD203B41FA5}">
                      <a16:colId xmlns:a16="http://schemas.microsoft.com/office/drawing/2014/main" val="3271760937"/>
                    </a:ext>
                  </a:extLst>
                </a:gridCol>
                <a:gridCol w="547163">
                  <a:extLst>
                    <a:ext uri="{9D8B030D-6E8A-4147-A177-3AD203B41FA5}">
                      <a16:colId xmlns:a16="http://schemas.microsoft.com/office/drawing/2014/main" val="3449239067"/>
                    </a:ext>
                  </a:extLst>
                </a:gridCol>
                <a:gridCol w="537031">
                  <a:extLst>
                    <a:ext uri="{9D8B030D-6E8A-4147-A177-3AD203B41FA5}">
                      <a16:colId xmlns:a16="http://schemas.microsoft.com/office/drawing/2014/main" val="2347803959"/>
                    </a:ext>
                  </a:extLst>
                </a:gridCol>
                <a:gridCol w="587692">
                  <a:extLst>
                    <a:ext uri="{9D8B030D-6E8A-4147-A177-3AD203B41FA5}">
                      <a16:colId xmlns:a16="http://schemas.microsoft.com/office/drawing/2014/main" val="2837317196"/>
                    </a:ext>
                  </a:extLst>
                </a:gridCol>
                <a:gridCol w="594448">
                  <a:extLst>
                    <a:ext uri="{9D8B030D-6E8A-4147-A177-3AD203B41FA5}">
                      <a16:colId xmlns:a16="http://schemas.microsoft.com/office/drawing/2014/main" val="1885010025"/>
                    </a:ext>
                  </a:extLst>
                </a:gridCol>
                <a:gridCol w="729549">
                  <a:extLst>
                    <a:ext uri="{9D8B030D-6E8A-4147-A177-3AD203B41FA5}">
                      <a16:colId xmlns:a16="http://schemas.microsoft.com/office/drawing/2014/main" val="3142472213"/>
                    </a:ext>
                  </a:extLst>
                </a:gridCol>
              </a:tblGrid>
              <a:tr h="192857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규격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수량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배송비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금액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0500040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단가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프레임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좌우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정면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후문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기타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장비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6216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선진팜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활대  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>
                          <a:effectLst/>
                        </a:rPr>
                        <a:t>220x50cm 5</a:t>
                      </a:r>
                      <a:r>
                        <a:rPr lang="ko-KR" altLang="en-US" sz="1200" u="sng" strike="noStrike">
                          <a:effectLst/>
                        </a:rPr>
                        <a:t>개</a:t>
                      </a:r>
                      <a:endParaRPr lang="ko-KR" altLang="en-US" sz="12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70300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70300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58398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파이프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25mm1.5m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84000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9904677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파이프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 1.8m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4100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9197498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파이프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 2m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94183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 err="1">
                          <a:effectLst/>
                        </a:rPr>
                        <a:t>인발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33600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40921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파이프연결봉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0730217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조리개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9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9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1080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97436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마무리</a:t>
                      </a:r>
                      <a:r>
                        <a:rPr lang="en-US" altLang="ko-KR" sz="1200" u="none" strike="noStrike">
                          <a:effectLst/>
                        </a:rPr>
                        <a:t>T</a:t>
                      </a:r>
                      <a:r>
                        <a:rPr lang="ko-KR" altLang="en-US" sz="1200" u="none" strike="noStrike">
                          <a:effectLst/>
                        </a:rPr>
                        <a:t>고정구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150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2700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87847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빗장</a:t>
                      </a:r>
                      <a:r>
                        <a:rPr lang="en-US" sz="1200" u="none" strike="noStrike" dirty="0">
                          <a:effectLst/>
                        </a:rPr>
                        <a:t>T</a:t>
                      </a:r>
                      <a:r>
                        <a:rPr lang="ko-KR" altLang="en-US" sz="1200" u="none" strike="noStrike" dirty="0" err="1">
                          <a:effectLst/>
                        </a:rPr>
                        <a:t>고정구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1015535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아연패드 </a:t>
                      </a:r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r>
                        <a:rPr lang="en-US" sz="1200" u="none" strike="noStrike">
                          <a:effectLst/>
                        </a:rPr>
                        <a:t>m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975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5.1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4.4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36.5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35587.5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404967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패드스프림</a:t>
                      </a:r>
                      <a:r>
                        <a:rPr lang="en-US" altLang="ko-KR" sz="1200" u="none" strike="noStrike">
                          <a:effectLst/>
                        </a:rPr>
                        <a:t>(</a:t>
                      </a:r>
                      <a:r>
                        <a:rPr lang="ko-KR" altLang="en-US" sz="1200" u="none" strike="noStrike">
                          <a:effectLst/>
                        </a:rPr>
                        <a:t>사철</a:t>
                      </a:r>
                      <a:r>
                        <a:rPr lang="en-US" altLang="ko-KR" sz="1200" u="none" strike="noStrike">
                          <a:effectLst/>
                        </a:rPr>
                        <a:t>)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5.1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4.4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36.5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4562.5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770310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파라솔다크</a:t>
                      </a:r>
                      <a:r>
                        <a:rPr lang="en-US" altLang="ko-KR" sz="1200" u="none" strike="noStrike">
                          <a:effectLst/>
                        </a:rPr>
                        <a:t>(99%)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0.15mmx6mx10m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90900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90900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55793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패드필름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9cmx200m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98232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직결피스 </a:t>
                      </a:r>
                      <a:r>
                        <a:rPr lang="en-US" altLang="ko-KR" sz="1200" u="none" strike="noStrike">
                          <a:effectLst/>
                        </a:rPr>
                        <a:t>1000</a:t>
                      </a:r>
                      <a:r>
                        <a:rPr lang="ko-KR" altLang="en-US" sz="1200" u="none" strike="noStrike">
                          <a:effectLst/>
                        </a:rPr>
                        <a:t>개 </a:t>
                      </a:r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r>
                        <a:rPr lang="ko-KR" altLang="en-US" sz="1200" u="none" strike="noStrike">
                          <a:effectLst/>
                        </a:rPr>
                        <a:t>봉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#3x13mm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8063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상인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ko-KR" altLang="en-US" sz="1200" u="none" strike="noStrike">
                          <a:effectLst/>
                        </a:rPr>
                        <a:t>형강파이프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6727625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상인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ko-KR" altLang="en-US" sz="1200" u="none" strike="noStrike">
                          <a:effectLst/>
                        </a:rPr>
                        <a:t>형강로라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6000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724240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문짝손잡이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쏘렌토 블랙</a:t>
                      </a:r>
                      <a:r>
                        <a:rPr lang="en-US" altLang="ko-KR" sz="1200" u="none" strike="noStrike">
                          <a:effectLst/>
                        </a:rPr>
                        <a:t>(125</a:t>
                      </a:r>
                      <a:r>
                        <a:rPr lang="en-US" sz="1200" u="none" strike="noStrike">
                          <a:effectLst/>
                        </a:rPr>
                        <a:t>mm)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990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1980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4928142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방충망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모기장 </a:t>
                      </a:r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r>
                        <a:rPr lang="en-US" sz="1100" u="none" strike="noStrike">
                          <a:effectLst/>
                        </a:rPr>
                        <a:t>x120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7700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7700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852160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전기 </a:t>
                      </a:r>
                      <a:r>
                        <a:rPr lang="en-US" sz="1100" u="none" strike="noStrike">
                          <a:effectLst/>
                        </a:rPr>
                        <a:t>wjfdus</a:t>
                      </a:r>
                      <a:r>
                        <a:rPr lang="ko-KR" altLang="en-US" sz="1100" u="none" strike="noStrike">
                          <a:effectLst/>
                        </a:rPr>
                        <a:t>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20cmx9m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4360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2100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4360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314568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망치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SS-300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13300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4526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톱 어댑터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NT-700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19400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865523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수평자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60cm </a:t>
                      </a:r>
                      <a:r>
                        <a:rPr lang="ko-KR" altLang="en-US" sz="1100" u="none" strike="noStrike">
                          <a:effectLst/>
                        </a:rPr>
                        <a:t>수평자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8610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8610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5621844"/>
                  </a:ext>
                </a:extLst>
              </a:tr>
              <a:tr h="51805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  <a:hlinkClick r:id="rId2"/>
                        </a:rPr>
                        <a:t>피코스 악어 바이스 그립 </a:t>
                      </a:r>
                      <a:r>
                        <a:rPr lang="en-US" altLang="ko-KR" sz="1100" u="sng" strike="noStrike">
                          <a:effectLst/>
                          <a:hlinkClick r:id="rId2"/>
                        </a:rPr>
                        <a:t>APK-250(224mm) 10</a:t>
                      </a:r>
                      <a:r>
                        <a:rPr lang="ko-KR" altLang="en-US" sz="1100" u="sng" strike="noStrike">
                          <a:effectLst/>
                          <a:hlinkClick r:id="rId2"/>
                        </a:rPr>
                        <a:t>인치 플라이어 나사빼기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APK-250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17000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17000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181304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절단기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7630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7630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9642298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129300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36900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57340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18210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23640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122460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65940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</a:rPr>
                        <a:t>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453790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482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2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737</Words>
  <Application>Microsoft Office PowerPoint</Application>
  <PresentationFormat>와이드스크린</PresentationFormat>
  <Paragraphs>463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Cambria Math</vt:lpstr>
      <vt:lpstr>Office 테마</vt:lpstr>
      <vt:lpstr>비닐하우스 설계도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Yoonjoong Kim</cp:lastModifiedBy>
  <cp:revision>60</cp:revision>
  <dcterms:created xsi:type="dcterms:W3CDTF">2022-06-24T13:35:38Z</dcterms:created>
  <dcterms:modified xsi:type="dcterms:W3CDTF">2022-06-26T14:22:51Z</dcterms:modified>
</cp:coreProperties>
</file>