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5" r:id="rId3"/>
    <p:sldId id="266" r:id="rId4"/>
    <p:sldId id="267" r:id="rId5"/>
    <p:sldId id="268" r:id="rId6"/>
    <p:sldId id="262" r:id="rId7"/>
    <p:sldId id="263" r:id="rId8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 showGuides="1">
      <p:cViewPr varScale="1">
        <p:scale>
          <a:sx n="144" d="100"/>
          <a:sy n="144" d="100"/>
        </p:scale>
        <p:origin x="132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20000" cy="12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2862C04F-2F3B-49EA-995A-C160D34EC635}"/>
              </a:ext>
            </a:extLst>
          </p:cNvPr>
          <p:cNvSpPr txBox="1"/>
          <p:nvPr/>
        </p:nvSpPr>
        <p:spPr>
          <a:xfrm>
            <a:off x="769329" y="832673"/>
            <a:ext cx="4299575" cy="1015663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6000" b="1" i="1" spc="300" baseline="0" dirty="0">
                <a:solidFill>
                  <a:schemeClr val="tx1">
                    <a:lumMod val="65000"/>
                    <a:lumOff val="35000"/>
                  </a:schemeClr>
                </a:solidFill>
                <a:latin typeface="Edwardian Script ITC" panose="030303020407070D0804" pitchFamily="66" charset="0"/>
                <a:cs typeface="Times New Roman" panose="02020603050405020304" pitchFamily="18" charset="0"/>
              </a:rPr>
              <a:t>Deep Learning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331780"/>
            <a:ext cx="91440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latin typeface="HY견명조" panose="02030600000101010101" pitchFamily="18" charset="-127"/>
                <a:ea typeface="HY견명조" panose="02030600000101010101" pitchFamily="18" charset="-127"/>
                <a:cs typeface="Times New Roman" panose="02020603050405020304" pitchFamily="18" charset="0"/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ko-KR" altLang="en-US"/>
              <a:t>클릭하여 마스터 부제목 스타일 편집</a:t>
            </a:r>
            <a:endParaRPr lang="ko-KR" alt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71E06A27-2E09-44A2-B558-B8EAB2DB8F5B}"/>
              </a:ext>
            </a:extLst>
          </p:cNvPr>
          <p:cNvSpPr txBox="1">
            <a:spLocks/>
          </p:cNvSpPr>
          <p:nvPr/>
        </p:nvSpPr>
        <p:spPr>
          <a:xfrm>
            <a:off x="1524000" y="4550981"/>
            <a:ext cx="9144000" cy="948941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0" indent="0" algn="ctr" defTabSz="685800" rtl="0" eaLnBrk="1" latinLnBrk="1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3429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1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ko-KR" sz="1350" i="1" dirty="0" err="1"/>
              <a:t>Yoonjoong</a:t>
            </a:r>
            <a:r>
              <a:rPr lang="en-US" altLang="ko-KR" sz="1350" i="1" dirty="0"/>
              <a:t> Kim</a:t>
            </a:r>
          </a:p>
          <a:p>
            <a:pPr algn="r"/>
            <a:r>
              <a:rPr lang="en-US" altLang="ko-KR" sz="1350" i="1" dirty="0"/>
              <a:t>Department of Computer Engineering, </a:t>
            </a:r>
            <a:r>
              <a:rPr lang="en-US" altLang="ko-KR" sz="1350" i="1" dirty="0" err="1"/>
              <a:t>Hanbat</a:t>
            </a:r>
            <a:r>
              <a:rPr lang="en-US" altLang="ko-KR" sz="1350" i="1" dirty="0"/>
              <a:t> National University</a:t>
            </a:r>
          </a:p>
          <a:p>
            <a:pPr algn="r"/>
            <a:r>
              <a:rPr lang="en-US" altLang="ko-KR" sz="1350" i="1" dirty="0"/>
              <a:t>yjkim@hanbat.ac.kr</a:t>
            </a:r>
            <a:endParaRPr lang="ko-KR" altLang="en-US" sz="1350" i="1" dirty="0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703881"/>
            <a:ext cx="9144000" cy="1396673"/>
          </a:xfrm>
        </p:spPr>
        <p:txBody>
          <a:bodyPr anchor="b">
            <a:normAutofit/>
          </a:bodyPr>
          <a:lstStyle>
            <a:lvl1pPr algn="ctr">
              <a:defRPr sz="3000" baseline="0">
                <a:latin typeface="HY견명조" panose="02030600000101010101" pitchFamily="18" charset="-127"/>
                <a:ea typeface="HY견명조" panose="02030600000101010101" pitchFamily="18" charset="-127"/>
                <a:cs typeface="Times New Roman" panose="02020603050405020304" pitchFamily="18" charset="0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C4A6F15-B72D-4259-BFCD-5F00D313CBA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0111" t="26040" r="51834" b="49016"/>
          <a:stretch/>
        </p:blipFill>
        <p:spPr>
          <a:xfrm>
            <a:off x="9117875" y="291278"/>
            <a:ext cx="2374900" cy="213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539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81231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816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759618"/>
          </a:xfrm>
        </p:spPr>
        <p:txBody>
          <a:bodyPr>
            <a:normAutofit/>
          </a:bodyPr>
          <a:lstStyle>
            <a:lvl1pPr>
              <a:defRPr sz="2400" b="1">
                <a:latin typeface="Adobe Fangsong Std R" panose="02020400000000000000" pitchFamily="18" charset="-128"/>
                <a:ea typeface="Adobe Fangsong Std R" panose="02020400000000000000" pitchFamily="18" charset="-128"/>
                <a:cs typeface="Times New Roman" panose="02020603050405020304" pitchFamily="18" charset="0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 hasCustomPrompt="1"/>
          </p:nvPr>
        </p:nvSpPr>
        <p:spPr>
          <a:xfrm>
            <a:off x="838200" y="1258438"/>
            <a:ext cx="10515600" cy="4918528"/>
          </a:xfrm>
        </p:spPr>
        <p:txBody>
          <a:bodyPr>
            <a:normAutofit/>
          </a:bodyPr>
          <a:lstStyle>
            <a:lvl1pPr marL="271463" indent="-271463">
              <a:lnSpc>
                <a:spcPct val="120000"/>
              </a:lnSpc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l"/>
              <a:defRPr sz="2000" baseline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defRPr>
            </a:lvl1pPr>
            <a:lvl2pPr marL="536575" indent="-279400">
              <a:lnSpc>
                <a:spcPct val="120000"/>
              </a:lnSpc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l"/>
              <a:defRPr sz="1800" baseline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defRPr>
            </a:lvl2pPr>
            <a:lvl3pPr marL="808038" indent="-293688">
              <a:lnSpc>
                <a:spcPct val="120000"/>
              </a:lnSpc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l"/>
              <a:defRPr sz="1600" baseline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defRPr>
            </a:lvl3pPr>
            <a:lvl4pPr marL="982663" indent="-211138">
              <a:lnSpc>
                <a:spcPct val="120000"/>
              </a:lnSpc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l"/>
              <a:defRPr sz="1400" baseline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defRPr>
            </a:lvl4pPr>
            <a:lvl5pPr marL="1157288" indent="-128588">
              <a:lnSpc>
                <a:spcPct val="120000"/>
              </a:lnSpc>
              <a:buClr>
                <a:schemeClr val="tx1">
                  <a:lumMod val="50000"/>
                  <a:lumOff val="50000"/>
                </a:schemeClr>
              </a:buClr>
              <a:buSzPct val="80000"/>
              <a:buFont typeface="Wingdings" panose="05000000000000000000" pitchFamily="2" charset="2"/>
              <a:buChar char="l"/>
              <a:defRPr sz="1200" baseline="0">
                <a:latin typeface="Times New Roman" panose="02020603050405020304" pitchFamily="18" charset="0"/>
                <a:ea typeface="HY신명조" panose="02030600000101010101" pitchFamily="18" charset="-127"/>
                <a:cs typeface="Times New Roman" panose="02020603050405020304" pitchFamily="18" charset="0"/>
              </a:defRPr>
            </a:lvl5pPr>
          </a:lstStyle>
          <a:p>
            <a:pPr lvl="0"/>
            <a:r>
              <a:rPr lang="ko-KR" altLang="en-US" dirty="0"/>
              <a:t> 馬스터 텍스트 스타일 편집</a:t>
            </a:r>
          </a:p>
          <a:p>
            <a:pPr lvl="1"/>
            <a:r>
              <a:rPr lang="ko-KR" altLang="en-US" dirty="0"/>
              <a:t> 둘째 수준</a:t>
            </a:r>
          </a:p>
          <a:p>
            <a:pPr lvl="2"/>
            <a:r>
              <a:rPr lang="ko-KR" altLang="en-US" dirty="0"/>
              <a:t> 셋째 수준</a:t>
            </a:r>
          </a:p>
          <a:p>
            <a:pPr lvl="3"/>
            <a:r>
              <a:rPr lang="ko-KR" altLang="en-US" dirty="0"/>
              <a:t> 넷째 수준</a:t>
            </a:r>
          </a:p>
          <a:p>
            <a:pPr lvl="4"/>
            <a:r>
              <a:rPr lang="ko-KR" altLang="en-US" dirty="0"/>
              <a:t> 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838200" y="1124745"/>
            <a:ext cx="10515600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직선 연결선 8"/>
          <p:cNvCxnSpPr/>
          <p:nvPr/>
        </p:nvCxnSpPr>
        <p:spPr>
          <a:xfrm>
            <a:off x="832388" y="1087572"/>
            <a:ext cx="10515600" cy="0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4724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1" y="1709742"/>
            <a:ext cx="10515600" cy="2852737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1" y="4589467"/>
            <a:ext cx="10515600" cy="150018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2994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76382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9343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838200" y="6356354"/>
            <a:ext cx="2743200" cy="365125"/>
          </a:xfrm>
        </p:spPr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69395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2116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806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ko-KR" altLang="en-US"/>
              <a:t>그림을 추가하려면 아이콘을 클릭하십시오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8190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dirty="0"/>
              <a:t>마스터 텍스트 스타일 편집</a:t>
            </a:r>
          </a:p>
          <a:p>
            <a:pPr lvl="1"/>
            <a:r>
              <a:rPr lang="ko-KR" altLang="en-US" dirty="0"/>
              <a:t>둘째 수준</a:t>
            </a:r>
          </a:p>
          <a:p>
            <a:pPr lvl="2"/>
            <a:r>
              <a:rPr lang="ko-KR" altLang="en-US" dirty="0"/>
              <a:t>셋째 수준</a:t>
            </a:r>
          </a:p>
          <a:p>
            <a:pPr lvl="3"/>
            <a:r>
              <a:rPr lang="ko-KR" altLang="en-US" dirty="0"/>
              <a:t>넷째 수준</a:t>
            </a:r>
          </a:p>
          <a:p>
            <a:pPr lvl="4"/>
            <a:r>
              <a:rPr lang="ko-KR" altLang="en-US" dirty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486648"/>
            <a:ext cx="2743200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D28E3-2DE9-4E61-BEE3-40B0DD780AC0}" type="datetimeFigureOut">
              <a:rPr lang="ko-KR" altLang="en-US" smtClean="0"/>
              <a:t>2022-07-06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486648"/>
            <a:ext cx="4114800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486648"/>
            <a:ext cx="2743200" cy="24938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88300-2241-4962-85F3-5A5D2D43D414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>
            <a:extLst>
              <a:ext uri="{FF2B5EF4-FFF2-40B4-BE49-F238E27FC236}">
                <a16:creationId xmlns:a16="http://schemas.microsoft.com/office/drawing/2014/main" id="{E585D857-F7D4-4E90-9DC3-C360D95BD903}"/>
              </a:ext>
            </a:extLst>
          </p:cNvPr>
          <p:cNvGrpSpPr/>
          <p:nvPr/>
        </p:nvGrpSpPr>
        <p:grpSpPr>
          <a:xfrm>
            <a:off x="571461" y="6468771"/>
            <a:ext cx="11049077" cy="266144"/>
            <a:chOff x="214282" y="6170360"/>
            <a:chExt cx="8501122" cy="515252"/>
          </a:xfrm>
        </p:grpSpPr>
        <p:sp>
          <p:nvSpPr>
            <p:cNvPr id="8" name="직사각형 7">
              <a:extLst>
                <a:ext uri="{FF2B5EF4-FFF2-40B4-BE49-F238E27FC236}">
                  <a16:creationId xmlns:a16="http://schemas.microsoft.com/office/drawing/2014/main" id="{280DE926-CADA-4EDC-86CF-FBBC5679606F}"/>
                </a:ext>
              </a:extLst>
            </p:cNvPr>
            <p:cNvSpPr/>
            <p:nvPr/>
          </p:nvSpPr>
          <p:spPr>
            <a:xfrm>
              <a:off x="214282" y="6170360"/>
              <a:ext cx="8501122" cy="515252"/>
            </a:xfrm>
            <a:prstGeom prst="rect">
              <a:avLst/>
            </a:prstGeom>
            <a:solidFill>
              <a:schemeClr val="bg2">
                <a:lumMod val="90000"/>
                <a:alpha val="17000"/>
              </a:schemeClr>
            </a:solidFill>
            <a:ln w="6350" cap="rnd" cmpd="sng" algn="ctr">
              <a:solidFill>
                <a:schemeClr val="accent2">
                  <a:alpha val="52000"/>
                </a:schemeClr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sz="1800"/>
            </a:p>
          </p:txBody>
        </p:sp>
        <p:sp>
          <p:nvSpPr>
            <p:cNvPr id="9" name="직사각형 8">
              <a:extLst>
                <a:ext uri="{FF2B5EF4-FFF2-40B4-BE49-F238E27FC236}">
                  <a16:creationId xmlns:a16="http://schemas.microsoft.com/office/drawing/2014/main" id="{DECF5511-89EA-425B-A612-51AAFE18C720}"/>
                </a:ext>
              </a:extLst>
            </p:cNvPr>
            <p:cNvSpPr/>
            <p:nvPr/>
          </p:nvSpPr>
          <p:spPr>
            <a:xfrm>
              <a:off x="214282" y="6211310"/>
              <a:ext cx="228600" cy="468413"/>
            </a:xfrm>
            <a:prstGeom prst="rect">
              <a:avLst/>
            </a:prstGeom>
            <a:solidFill>
              <a:schemeClr val="accent2">
                <a:alpha val="10000"/>
              </a:schemeClr>
            </a:solidFill>
            <a:ln w="6350" cap="rnd" cmpd="sng" algn="ctr">
              <a:noFill/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latinLnBrk="0" hangingPunct="1"/>
              <a:endParaRPr kumimoji="0" lang="en-US" sz="1800"/>
            </a:p>
          </p:txBody>
        </p:sp>
      </p:grp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78D52B6-FC35-425C-84A5-1876C4D22F04}"/>
              </a:ext>
            </a:extLst>
          </p:cNvPr>
          <p:cNvSpPr/>
          <p:nvPr/>
        </p:nvSpPr>
        <p:spPr>
          <a:xfrm>
            <a:off x="838200" y="6417967"/>
            <a:ext cx="2209800" cy="484981"/>
          </a:xfrm>
          <a:prstGeom prst="rect">
            <a:avLst/>
          </a:prstGeom>
          <a:blipFill dpi="0" rotWithShape="1">
            <a:blip r:embed="rId13">
              <a:alphaModFix amt="43000"/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203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1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1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1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1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cmaQ-Z1Nkc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tcmaQ-Z1Nkc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hae-su.tistory.com/164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체리</a:t>
            </a:r>
            <a:r>
              <a:rPr lang="en-US" altLang="ko-KR"/>
              <a:t>KGB,</a:t>
            </a:r>
            <a:r>
              <a:rPr lang="ko-KR" altLang="en-US"/>
              <a:t>개심형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128415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직사각형 64">
            <a:extLst>
              <a:ext uri="{FF2B5EF4-FFF2-40B4-BE49-F238E27FC236}">
                <a16:creationId xmlns:a16="http://schemas.microsoft.com/office/drawing/2014/main" id="{5EBC11ED-7DCC-4B10-884D-B3E362892F48}"/>
              </a:ext>
            </a:extLst>
          </p:cNvPr>
          <p:cNvSpPr/>
          <p:nvPr/>
        </p:nvSpPr>
        <p:spPr>
          <a:xfrm>
            <a:off x="8388625" y="1530625"/>
            <a:ext cx="3584713" cy="44394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5470BBF1-ABC1-44AC-B852-205724103719}"/>
              </a:ext>
            </a:extLst>
          </p:cNvPr>
          <p:cNvSpPr/>
          <p:nvPr/>
        </p:nvSpPr>
        <p:spPr>
          <a:xfrm>
            <a:off x="6559826" y="1530625"/>
            <a:ext cx="1765024" cy="44394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E3C27702-9032-4791-A45A-AFBAB0D43B06}"/>
              </a:ext>
            </a:extLst>
          </p:cNvPr>
          <p:cNvSpPr/>
          <p:nvPr/>
        </p:nvSpPr>
        <p:spPr>
          <a:xfrm>
            <a:off x="2358887" y="1530626"/>
            <a:ext cx="4114800" cy="44394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17D4BA29-8338-4C4C-A37D-84C0F6F0213B}"/>
              </a:ext>
            </a:extLst>
          </p:cNvPr>
          <p:cNvSpPr/>
          <p:nvPr/>
        </p:nvSpPr>
        <p:spPr>
          <a:xfrm>
            <a:off x="536713" y="1530626"/>
            <a:ext cx="1716157" cy="44394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368" y="1279938"/>
            <a:ext cx="1719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1. </a:t>
            </a:r>
            <a:r>
              <a:rPr lang="ko-KR" altLang="en-US" sz="1100" b="1" dirty="0" err="1"/>
              <a:t>식재</a:t>
            </a:r>
            <a:endParaRPr lang="en-US" altLang="ko-KR" sz="1100" b="1" dirty="0"/>
          </a:p>
          <a:p>
            <a:r>
              <a:rPr lang="en-US" altLang="ko-KR" sz="1100"/>
              <a:t>.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C1A4DCEE-8D07-4C19-902E-CBCD7ED10F02}"/>
              </a:ext>
            </a:extLst>
          </p:cNvPr>
          <p:cNvGrpSpPr/>
          <p:nvPr/>
        </p:nvGrpSpPr>
        <p:grpSpPr>
          <a:xfrm>
            <a:off x="2318930" y="1557198"/>
            <a:ext cx="4254150" cy="3909324"/>
            <a:chOff x="2395300" y="1557198"/>
            <a:chExt cx="5234780" cy="5017558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07298290-BFFA-461F-9C8B-7FB3FE944C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87141" y="1600200"/>
              <a:ext cx="1581901" cy="4927182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177349" y="4325521"/>
              <a:ext cx="2178023" cy="948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50" dirty="0"/>
                <a:t>접 부위 상당 </a:t>
              </a:r>
              <a:r>
                <a:rPr lang="en-US" altLang="ko-KR" sz="1050" dirty="0"/>
                <a:t>5cm </a:t>
              </a:r>
              <a:r>
                <a:rPr lang="ko-KR" altLang="en-US" sz="1050" dirty="0"/>
                <a:t>정도 부위에</a:t>
              </a:r>
              <a:r>
                <a:rPr lang="en-US" altLang="ko-KR" sz="1050" dirty="0"/>
                <a:t> </a:t>
              </a:r>
              <a:r>
                <a:rPr lang="ko-KR" altLang="en-US" sz="1050" dirty="0"/>
                <a:t>있는 눈은 제거한다</a:t>
              </a:r>
              <a:r>
                <a:rPr lang="en-US" altLang="ko-KR" sz="1050" dirty="0"/>
                <a:t>. </a:t>
              </a:r>
              <a:r>
                <a:rPr lang="ko-KR" altLang="en-US" sz="1050" dirty="0"/>
                <a:t>이들은 작고 세력이 약한 눈이다</a:t>
              </a:r>
              <a:r>
                <a:rPr lang="en-US" altLang="ko-KR" sz="1050" dirty="0"/>
                <a:t>.</a:t>
              </a:r>
              <a:endParaRPr lang="ko-KR" altLang="en-US" sz="1050" dirty="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344779" y="4359965"/>
              <a:ext cx="1678406" cy="530839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344780" y="2517663"/>
              <a:ext cx="1678405" cy="1779892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27584" y="3072512"/>
              <a:ext cx="2376027" cy="1155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50" dirty="0"/>
                <a:t>눈을 방향을 고려하고 세력이 양호한 </a:t>
              </a:r>
              <a:r>
                <a:rPr lang="en-US" altLang="ko-KR" sz="1050" dirty="0"/>
                <a:t>4~5</a:t>
              </a:r>
              <a:r>
                <a:rPr lang="ko-KR" altLang="en-US" sz="1050" dirty="0"/>
                <a:t>개의 눈을 엄선한다</a:t>
              </a:r>
              <a:r>
                <a:rPr lang="en-US" altLang="ko-KR" sz="1050" dirty="0"/>
                <a:t>.</a:t>
              </a:r>
            </a:p>
            <a:p>
              <a:r>
                <a:rPr lang="ko-KR" altLang="en-US" sz="1050" dirty="0"/>
                <a:t>미래의 주지 </a:t>
              </a:r>
              <a:r>
                <a:rPr lang="ko-KR" altLang="en-US" sz="1050" dirty="0" err="1"/>
                <a:t>신초의</a:t>
              </a:r>
              <a:r>
                <a:rPr lang="ko-KR" altLang="en-US" sz="1050" dirty="0"/>
                <a:t> 눈으로 선전한다</a:t>
              </a:r>
              <a:r>
                <a:rPr lang="en-US" altLang="ko-KR" sz="1050" dirty="0"/>
                <a:t>.</a:t>
              </a:r>
              <a:endParaRPr lang="ko-KR" altLang="en-US" sz="1050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332749" y="1663315"/>
              <a:ext cx="1690436" cy="783152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69411" y="1639252"/>
              <a:ext cx="2560669" cy="1362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50" dirty="0"/>
                <a:t>약 </a:t>
              </a:r>
              <a:r>
                <a:rPr lang="en-US" altLang="ko-KR" sz="1050" dirty="0"/>
                <a:t>10cm </a:t>
              </a:r>
              <a:r>
                <a:rPr lang="ko-KR" altLang="en-US" sz="1050" dirty="0"/>
                <a:t>정도</a:t>
              </a:r>
              <a:r>
                <a:rPr lang="en-US" altLang="ko-KR" sz="1050" dirty="0"/>
                <a:t> </a:t>
              </a:r>
              <a:r>
                <a:rPr lang="ko-KR" altLang="en-US" sz="1050"/>
                <a:t>남기고 접목상단의 </a:t>
              </a:r>
              <a:r>
                <a:rPr lang="ko-KR" altLang="en-US" sz="1050" dirty="0"/>
                <a:t>길이 약 </a:t>
              </a:r>
              <a:r>
                <a:rPr lang="en-US" altLang="ko-KR" sz="1050" dirty="0"/>
                <a:t>30~40cm</a:t>
              </a:r>
              <a:r>
                <a:rPr lang="ko-KR" altLang="en-US" sz="1050" dirty="0"/>
                <a:t>에서 커팅한다</a:t>
              </a:r>
              <a:r>
                <a:rPr lang="en-US" altLang="ko-KR" sz="1050" dirty="0"/>
                <a:t>. </a:t>
              </a:r>
              <a:r>
                <a:rPr lang="ko-KR" altLang="en-US" sz="1050" dirty="0"/>
                <a:t>이 영역에 있는 눈은 제거해준다</a:t>
              </a:r>
              <a:r>
                <a:rPr lang="en-US" altLang="ko-KR" sz="1050" dirty="0"/>
                <a:t>. </a:t>
              </a:r>
              <a:r>
                <a:rPr lang="ko-KR" altLang="en-US" sz="1050" dirty="0" err="1"/>
                <a:t>주지눈의</a:t>
              </a:r>
              <a:r>
                <a:rPr lang="ko-KR" altLang="en-US" sz="1050" dirty="0"/>
                <a:t> 생장에 세력이 집중되도록 </a:t>
              </a:r>
              <a:r>
                <a:rPr lang="ko-KR" altLang="en-US" sz="1050"/>
                <a:t>제거해준다</a:t>
              </a:r>
              <a:r>
                <a:rPr lang="en-US" altLang="ko-KR" sz="1050"/>
                <a:t>. </a:t>
              </a:r>
              <a:r>
                <a:rPr lang="ko-KR" altLang="en-US" sz="1050"/>
                <a:t>절단면 도포제</a:t>
              </a:r>
              <a:r>
                <a:rPr lang="en-US" altLang="ko-KR" sz="1050"/>
                <a:t>(</a:t>
              </a:r>
              <a:r>
                <a:rPr lang="ko-KR" altLang="en-US" sz="1050"/>
                <a:t>락발산</a:t>
              </a:r>
              <a:r>
                <a:rPr lang="en-US" altLang="ko-KR" sz="1050"/>
                <a:t>) </a:t>
              </a:r>
              <a:r>
                <a:rPr lang="ko-KR" altLang="en-US" sz="1050"/>
                <a:t>도포</a:t>
              </a:r>
              <a:endParaRPr lang="ko-KR" altLang="en-US" sz="105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95267" y="5350082"/>
              <a:ext cx="2178023" cy="740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50" dirty="0"/>
                <a:t>긴 뿌리는 자른다</a:t>
              </a:r>
              <a:r>
                <a:rPr lang="en-US" altLang="ko-KR" sz="1050" dirty="0"/>
                <a:t>. </a:t>
              </a:r>
              <a:r>
                <a:rPr lang="ko-KR" altLang="en-US" sz="1050" dirty="0" err="1"/>
                <a:t>잘린뿌리에서</a:t>
              </a:r>
              <a:r>
                <a:rPr lang="ko-KR" altLang="en-US" sz="1050" dirty="0"/>
                <a:t> 새로운 </a:t>
              </a:r>
              <a:r>
                <a:rPr lang="ko-KR" altLang="en-US" sz="1050" dirty="0" err="1"/>
                <a:t>실뿌리가</a:t>
              </a:r>
              <a:r>
                <a:rPr lang="ko-KR" altLang="en-US" sz="1050" dirty="0"/>
                <a:t> 왕성하게 나온다</a:t>
              </a:r>
              <a:r>
                <a:rPr lang="en-US" altLang="ko-KR" sz="1050" dirty="0"/>
                <a:t>.</a:t>
              </a:r>
              <a:endParaRPr lang="ko-KR" altLang="en-US" sz="1050" dirty="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392905" y="5432258"/>
              <a:ext cx="1582153" cy="1142498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" name="타원 2"/>
            <p:cNvSpPr/>
            <p:nvPr/>
          </p:nvSpPr>
          <p:spPr>
            <a:xfrm>
              <a:off x="3997856" y="1557198"/>
              <a:ext cx="297003" cy="25086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19" name="오른쪽 중괄호 18"/>
            <p:cNvSpPr/>
            <p:nvPr/>
          </p:nvSpPr>
          <p:spPr>
            <a:xfrm flipH="1">
              <a:off x="2789419" y="1704500"/>
              <a:ext cx="445935" cy="3214984"/>
            </a:xfrm>
            <a:prstGeom prst="rightBrace">
              <a:avLst>
                <a:gd name="adj1" fmla="val 8333"/>
                <a:gd name="adj2" fmla="val 6616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95300" y="3498631"/>
              <a:ext cx="990010" cy="325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50" dirty="0"/>
                <a:t>30~40cm</a:t>
              </a:r>
              <a:endParaRPr lang="ko-KR" altLang="en-US" sz="1050" dirty="0"/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65D18F82-56FC-49F1-9171-0119A9D70D11}"/>
                </a:ext>
              </a:extLst>
            </p:cNvPr>
            <p:cNvSpPr/>
            <p:nvPr/>
          </p:nvSpPr>
          <p:spPr>
            <a:xfrm>
              <a:off x="4018015" y="4158933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C821D89F-11EB-4E9B-8D97-59DC8AE4530E}"/>
                </a:ext>
              </a:extLst>
            </p:cNvPr>
            <p:cNvSpPr/>
            <p:nvPr/>
          </p:nvSpPr>
          <p:spPr>
            <a:xfrm>
              <a:off x="3892119" y="3575837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35DC38C6-73E5-48CA-87A4-CCA4974981CD}"/>
                </a:ext>
              </a:extLst>
            </p:cNvPr>
            <p:cNvSpPr/>
            <p:nvPr/>
          </p:nvSpPr>
          <p:spPr>
            <a:xfrm>
              <a:off x="4097528" y="3304167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707C5AB2-0272-4946-8569-3E616913BCD4}"/>
                </a:ext>
              </a:extLst>
            </p:cNvPr>
            <p:cNvSpPr/>
            <p:nvPr/>
          </p:nvSpPr>
          <p:spPr>
            <a:xfrm>
              <a:off x="3905371" y="2926481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5A46273B-01E0-4EEA-995C-8680C8F6B005}"/>
                </a:ext>
              </a:extLst>
            </p:cNvPr>
            <p:cNvSpPr/>
            <p:nvPr/>
          </p:nvSpPr>
          <p:spPr>
            <a:xfrm>
              <a:off x="4110780" y="2654812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E336091A-4916-414F-8DAD-D68241A0D4D8}"/>
                </a:ext>
              </a:extLst>
            </p:cNvPr>
            <p:cNvSpPr/>
            <p:nvPr/>
          </p:nvSpPr>
          <p:spPr>
            <a:xfrm>
              <a:off x="3892118" y="3151769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B410189D-0234-4C4A-8E9C-44F37322FF65}"/>
                </a:ext>
              </a:extLst>
            </p:cNvPr>
            <p:cNvSpPr/>
            <p:nvPr/>
          </p:nvSpPr>
          <p:spPr>
            <a:xfrm>
              <a:off x="4090901" y="3847508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DEE932B6-65B5-4D92-BADD-E5EDA4A78898}"/>
                </a:ext>
              </a:extLst>
            </p:cNvPr>
            <p:cNvGrpSpPr/>
            <p:nvPr/>
          </p:nvGrpSpPr>
          <p:grpSpPr>
            <a:xfrm>
              <a:off x="4449012" y="3856787"/>
              <a:ext cx="666328" cy="395027"/>
              <a:chOff x="7656037" y="3267065"/>
              <a:chExt cx="918121" cy="395027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0A873D-7360-424A-9D5E-A5317086A996}"/>
                  </a:ext>
                </a:extLst>
              </p:cNvPr>
              <p:cNvSpPr txBox="1"/>
              <p:nvPr/>
            </p:nvSpPr>
            <p:spPr>
              <a:xfrm>
                <a:off x="7717238" y="3267065"/>
                <a:ext cx="856920" cy="395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700"/>
                  <a:t>남은눈</a:t>
                </a:r>
                <a:endParaRPr lang="en-US" altLang="ko-KR" sz="700"/>
              </a:p>
              <a:p>
                <a:r>
                  <a:rPr lang="ko-KR" altLang="en-US" sz="700"/>
                  <a:t>제거눈</a:t>
                </a:r>
                <a:endParaRPr lang="ko-KR" altLang="en-US" sz="700" dirty="0"/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7B30F34F-58AA-4A02-A943-469CF5BD1FC5}"/>
                  </a:ext>
                </a:extLst>
              </p:cNvPr>
              <p:cNvSpPr/>
              <p:nvPr/>
            </p:nvSpPr>
            <p:spPr>
              <a:xfrm>
                <a:off x="7662663" y="3330673"/>
                <a:ext cx="138554" cy="128734"/>
              </a:xfrm>
              <a:prstGeom prst="ellipse">
                <a:avLst/>
              </a:prstGeom>
              <a:solidFill>
                <a:srgbClr val="00B050">
                  <a:alpha val="6000"/>
                </a:srgbClr>
              </a:solidFill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38" name="타원 37">
                <a:extLst>
                  <a:ext uri="{FF2B5EF4-FFF2-40B4-BE49-F238E27FC236}">
                    <a16:creationId xmlns:a16="http://schemas.microsoft.com/office/drawing/2014/main" id="{0B82EA4C-E890-4260-817B-CB5A66604ABF}"/>
                  </a:ext>
                </a:extLst>
              </p:cNvPr>
              <p:cNvSpPr/>
              <p:nvPr/>
            </p:nvSpPr>
            <p:spPr>
              <a:xfrm>
                <a:off x="7656037" y="3502950"/>
                <a:ext cx="138554" cy="128734"/>
              </a:xfrm>
              <a:prstGeom prst="ellipse">
                <a:avLst/>
              </a:prstGeom>
              <a:solidFill>
                <a:srgbClr val="00B050">
                  <a:alpha val="6000"/>
                </a:srgbClr>
              </a:solidFill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</p:grpSp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D03249C5-70B3-41E6-A6AB-B23B0C7D10D5}"/>
                </a:ext>
              </a:extLst>
            </p:cNvPr>
            <p:cNvSpPr/>
            <p:nvPr/>
          </p:nvSpPr>
          <p:spPr>
            <a:xfrm>
              <a:off x="4024640" y="4682395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40" name="타원 39">
              <a:extLst>
                <a:ext uri="{FF2B5EF4-FFF2-40B4-BE49-F238E27FC236}">
                  <a16:creationId xmlns:a16="http://schemas.microsoft.com/office/drawing/2014/main" id="{A051BD5C-5CDF-4335-876C-71CA41ED682F}"/>
                </a:ext>
              </a:extLst>
            </p:cNvPr>
            <p:cNvSpPr/>
            <p:nvPr/>
          </p:nvSpPr>
          <p:spPr>
            <a:xfrm>
              <a:off x="3945127" y="4370968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D400B18F-D9CA-407F-9576-C2A6F0EABBC3}"/>
              </a:ext>
            </a:extLst>
          </p:cNvPr>
          <p:cNvSpPr txBox="1"/>
          <p:nvPr/>
        </p:nvSpPr>
        <p:spPr>
          <a:xfrm>
            <a:off x="2291714" y="1263534"/>
            <a:ext cx="22339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2 </a:t>
            </a:r>
            <a:r>
              <a:rPr lang="ko-KR" altLang="en-US" sz="1100" b="1" err="1"/>
              <a:t>식재후</a:t>
            </a:r>
            <a:r>
              <a:rPr lang="ko-KR" altLang="en-US" sz="1100" b="1"/>
              <a:t> </a:t>
            </a:r>
            <a:r>
              <a:rPr lang="ko-KR" altLang="en-US" sz="1100" b="1">
                <a:solidFill>
                  <a:srgbClr val="FF0000"/>
                </a:solidFill>
              </a:rPr>
              <a:t>아래위눈따기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1343D5A-5B66-4735-BF55-610CE4E88083}"/>
              </a:ext>
            </a:extLst>
          </p:cNvPr>
          <p:cNvSpPr txBox="1"/>
          <p:nvPr/>
        </p:nvSpPr>
        <p:spPr>
          <a:xfrm>
            <a:off x="6499278" y="1263534"/>
            <a:ext cx="17369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3. </a:t>
            </a:r>
            <a:r>
              <a:rPr lang="ko-KR" altLang="en-US" sz="1100" b="1"/>
              <a:t>식재</a:t>
            </a:r>
            <a:r>
              <a:rPr lang="en-US" altLang="ko-KR" sz="1100" b="1"/>
              <a:t>1</a:t>
            </a:r>
            <a:r>
              <a:rPr lang="ko-KR" altLang="en-US" sz="1100" b="1"/>
              <a:t>년차 </a:t>
            </a:r>
            <a:r>
              <a:rPr lang="en-US" altLang="ko-KR" sz="1100" b="1"/>
              <a:t>5</a:t>
            </a:r>
            <a:r>
              <a:rPr lang="ko-KR" altLang="en-US" sz="1100" b="1"/>
              <a:t>월초 </a:t>
            </a:r>
            <a:r>
              <a:rPr lang="ko-KR" altLang="en-US" sz="1100" b="1">
                <a:solidFill>
                  <a:srgbClr val="FF0000"/>
                </a:solidFill>
              </a:rPr>
              <a:t>유인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82F725A2-73EB-4CC3-8B32-90B03CDA5F61}"/>
              </a:ext>
            </a:extLst>
          </p:cNvPr>
          <p:cNvGrpSpPr/>
          <p:nvPr/>
        </p:nvGrpSpPr>
        <p:grpSpPr>
          <a:xfrm>
            <a:off x="6625811" y="1825651"/>
            <a:ext cx="1513687" cy="2464463"/>
            <a:chOff x="6573079" y="2518353"/>
            <a:chExt cx="1513687" cy="2464463"/>
          </a:xfrm>
        </p:grpSpPr>
        <p:pic>
          <p:nvPicPr>
            <p:cNvPr id="42" name="그림 41">
              <a:extLst>
                <a:ext uri="{FF2B5EF4-FFF2-40B4-BE49-F238E27FC236}">
                  <a16:creationId xmlns:a16="http://schemas.microsoft.com/office/drawing/2014/main" id="{7D023874-604C-43F9-BE7E-730D995F6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08465" y="2518353"/>
              <a:ext cx="825293" cy="2464463"/>
            </a:xfrm>
            <a:prstGeom prst="rect">
              <a:avLst/>
            </a:prstGeom>
          </p:spPr>
        </p:pic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9597BBA6-93BA-4BED-92D4-A43CE57848E1}"/>
                </a:ext>
              </a:extLst>
            </p:cNvPr>
            <p:cNvSpPr/>
            <p:nvPr/>
          </p:nvSpPr>
          <p:spPr>
            <a:xfrm>
              <a:off x="7282070" y="3631095"/>
              <a:ext cx="804696" cy="178904"/>
            </a:xfrm>
            <a:custGeom>
              <a:avLst/>
              <a:gdLst>
                <a:gd name="connsiteX0" fmla="*/ 0 w 804696"/>
                <a:gd name="connsiteY0" fmla="*/ 178904 h 178904"/>
                <a:gd name="connsiteX1" fmla="*/ 139148 w 804696"/>
                <a:gd name="connsiteY1" fmla="*/ 139148 h 178904"/>
                <a:gd name="connsiteX2" fmla="*/ 159026 w 804696"/>
                <a:gd name="connsiteY2" fmla="*/ 132521 h 178904"/>
                <a:gd name="connsiteX3" fmla="*/ 225287 w 804696"/>
                <a:gd name="connsiteY3" fmla="*/ 119269 h 178904"/>
                <a:gd name="connsiteX4" fmla="*/ 278296 w 804696"/>
                <a:gd name="connsiteY4" fmla="*/ 92765 h 178904"/>
                <a:gd name="connsiteX5" fmla="*/ 337931 w 804696"/>
                <a:gd name="connsiteY5" fmla="*/ 39756 h 178904"/>
                <a:gd name="connsiteX6" fmla="*/ 377687 w 804696"/>
                <a:gd name="connsiteY6" fmla="*/ 26504 h 178904"/>
                <a:gd name="connsiteX7" fmla="*/ 801757 w 804696"/>
                <a:gd name="connsiteY7" fmla="*/ 19878 h 178904"/>
                <a:gd name="connsiteX8" fmla="*/ 801757 w 804696"/>
                <a:gd name="connsiteY8" fmla="*/ 0 h 178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4696" h="178904">
                  <a:moveTo>
                    <a:pt x="0" y="178904"/>
                  </a:moveTo>
                  <a:lnTo>
                    <a:pt x="139148" y="139148"/>
                  </a:lnTo>
                  <a:cubicBezTo>
                    <a:pt x="145853" y="137192"/>
                    <a:pt x="152220" y="134092"/>
                    <a:pt x="159026" y="132521"/>
                  </a:cubicBezTo>
                  <a:cubicBezTo>
                    <a:pt x="180974" y="127456"/>
                    <a:pt x="225287" y="119269"/>
                    <a:pt x="225287" y="119269"/>
                  </a:cubicBezTo>
                  <a:cubicBezTo>
                    <a:pt x="242957" y="110434"/>
                    <a:pt x="264327" y="106734"/>
                    <a:pt x="278296" y="92765"/>
                  </a:cubicBezTo>
                  <a:cubicBezTo>
                    <a:pt x="290291" y="80770"/>
                    <a:pt x="316648" y="49215"/>
                    <a:pt x="337931" y="39756"/>
                  </a:cubicBezTo>
                  <a:cubicBezTo>
                    <a:pt x="350696" y="34083"/>
                    <a:pt x="363720" y="26722"/>
                    <a:pt x="377687" y="26504"/>
                  </a:cubicBezTo>
                  <a:lnTo>
                    <a:pt x="801757" y="19878"/>
                  </a:lnTo>
                  <a:cubicBezTo>
                    <a:pt x="808370" y="19465"/>
                    <a:pt x="801757" y="6626"/>
                    <a:pt x="801757" y="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자유형: 도형 43">
              <a:extLst>
                <a:ext uri="{FF2B5EF4-FFF2-40B4-BE49-F238E27FC236}">
                  <a16:creationId xmlns:a16="http://schemas.microsoft.com/office/drawing/2014/main" id="{3CC8AF5A-722E-4B57-8D33-A7FB9375D593}"/>
                </a:ext>
              </a:extLst>
            </p:cNvPr>
            <p:cNvSpPr/>
            <p:nvPr/>
          </p:nvSpPr>
          <p:spPr>
            <a:xfrm>
              <a:off x="6573079" y="3299790"/>
              <a:ext cx="655982" cy="271670"/>
            </a:xfrm>
            <a:custGeom>
              <a:avLst/>
              <a:gdLst>
                <a:gd name="connsiteX0" fmla="*/ 655982 w 655982"/>
                <a:gd name="connsiteY0" fmla="*/ 271670 h 271670"/>
                <a:gd name="connsiteX1" fmla="*/ 470452 w 655982"/>
                <a:gd name="connsiteY1" fmla="*/ 152400 h 271670"/>
                <a:gd name="connsiteX2" fmla="*/ 304800 w 655982"/>
                <a:gd name="connsiteY2" fmla="*/ 145774 h 271670"/>
                <a:gd name="connsiteX3" fmla="*/ 265043 w 655982"/>
                <a:gd name="connsiteY3" fmla="*/ 139148 h 271670"/>
                <a:gd name="connsiteX4" fmla="*/ 225287 w 655982"/>
                <a:gd name="connsiteY4" fmla="*/ 112644 h 271670"/>
                <a:gd name="connsiteX5" fmla="*/ 205409 w 655982"/>
                <a:gd name="connsiteY5" fmla="*/ 106018 h 271670"/>
                <a:gd name="connsiteX6" fmla="*/ 152400 w 655982"/>
                <a:gd name="connsiteY6" fmla="*/ 79513 h 271670"/>
                <a:gd name="connsiteX7" fmla="*/ 132522 w 655982"/>
                <a:gd name="connsiteY7" fmla="*/ 72887 h 271670"/>
                <a:gd name="connsiteX8" fmla="*/ 92765 w 655982"/>
                <a:gd name="connsiteY8" fmla="*/ 53009 h 271670"/>
                <a:gd name="connsiteX9" fmla="*/ 46382 w 655982"/>
                <a:gd name="connsiteY9" fmla="*/ 26505 h 271670"/>
                <a:gd name="connsiteX10" fmla="*/ 26504 w 655982"/>
                <a:gd name="connsiteY10" fmla="*/ 19878 h 271670"/>
                <a:gd name="connsiteX11" fmla="*/ 0 w 655982"/>
                <a:gd name="connsiteY11" fmla="*/ 0 h 271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55982" h="271670">
                  <a:moveTo>
                    <a:pt x="655982" y="271670"/>
                  </a:moveTo>
                  <a:cubicBezTo>
                    <a:pt x="594139" y="231913"/>
                    <a:pt x="539659" y="177210"/>
                    <a:pt x="470452" y="152400"/>
                  </a:cubicBezTo>
                  <a:cubicBezTo>
                    <a:pt x="418432" y="133751"/>
                    <a:pt x="359947" y="149332"/>
                    <a:pt x="304800" y="145774"/>
                  </a:cubicBezTo>
                  <a:cubicBezTo>
                    <a:pt x="291393" y="144909"/>
                    <a:pt x="278295" y="141357"/>
                    <a:pt x="265043" y="139148"/>
                  </a:cubicBezTo>
                  <a:cubicBezTo>
                    <a:pt x="217778" y="123393"/>
                    <a:pt x="274920" y="145733"/>
                    <a:pt x="225287" y="112644"/>
                  </a:cubicBezTo>
                  <a:cubicBezTo>
                    <a:pt x="219476" y="108770"/>
                    <a:pt x="212035" y="108227"/>
                    <a:pt x="205409" y="106018"/>
                  </a:cubicBezTo>
                  <a:cubicBezTo>
                    <a:pt x="182279" y="82888"/>
                    <a:pt x="198083" y="94741"/>
                    <a:pt x="152400" y="79513"/>
                  </a:cubicBezTo>
                  <a:lnTo>
                    <a:pt x="132522" y="72887"/>
                  </a:lnTo>
                  <a:cubicBezTo>
                    <a:pt x="108361" y="48728"/>
                    <a:pt x="131843" y="67663"/>
                    <a:pt x="92765" y="53009"/>
                  </a:cubicBezTo>
                  <a:cubicBezTo>
                    <a:pt x="46313" y="35589"/>
                    <a:pt x="84820" y="45724"/>
                    <a:pt x="46382" y="26505"/>
                  </a:cubicBezTo>
                  <a:cubicBezTo>
                    <a:pt x="40135" y="23381"/>
                    <a:pt x="32751" y="23002"/>
                    <a:pt x="26504" y="19878"/>
                  </a:cubicBezTo>
                  <a:cubicBezTo>
                    <a:pt x="11519" y="12385"/>
                    <a:pt x="9319" y="9319"/>
                    <a:pt x="0" y="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자유형: 도형 45">
              <a:extLst>
                <a:ext uri="{FF2B5EF4-FFF2-40B4-BE49-F238E27FC236}">
                  <a16:creationId xmlns:a16="http://schemas.microsoft.com/office/drawing/2014/main" id="{A0512DC2-4BF9-4D2A-B452-01EC33E06C3D}"/>
                </a:ext>
              </a:extLst>
            </p:cNvPr>
            <p:cNvSpPr/>
            <p:nvPr/>
          </p:nvSpPr>
          <p:spPr>
            <a:xfrm>
              <a:off x="6778330" y="2935356"/>
              <a:ext cx="477236" cy="298173"/>
            </a:xfrm>
            <a:custGeom>
              <a:avLst/>
              <a:gdLst>
                <a:gd name="connsiteX0" fmla="*/ 477236 w 477236"/>
                <a:gd name="connsiteY0" fmla="*/ 298173 h 298173"/>
                <a:gd name="connsiteX1" fmla="*/ 132679 w 477236"/>
                <a:gd name="connsiteY1" fmla="*/ 99391 h 298173"/>
                <a:gd name="connsiteX2" fmla="*/ 92923 w 477236"/>
                <a:gd name="connsiteY2" fmla="*/ 86139 h 298173"/>
                <a:gd name="connsiteX3" fmla="*/ 53166 w 477236"/>
                <a:gd name="connsiteY3" fmla="*/ 72887 h 298173"/>
                <a:gd name="connsiteX4" fmla="*/ 33288 w 477236"/>
                <a:gd name="connsiteY4" fmla="*/ 66260 h 298173"/>
                <a:gd name="connsiteX5" fmla="*/ 13410 w 477236"/>
                <a:gd name="connsiteY5" fmla="*/ 53008 h 298173"/>
                <a:gd name="connsiteX6" fmla="*/ 158 w 477236"/>
                <a:gd name="connsiteY6" fmla="*/ 33130 h 298173"/>
                <a:gd name="connsiteX7" fmla="*/ 20036 w 477236"/>
                <a:gd name="connsiteY7" fmla="*/ 19878 h 298173"/>
                <a:gd name="connsiteX8" fmla="*/ 26662 w 477236"/>
                <a:gd name="connsiteY8" fmla="*/ 0 h 298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236" h="298173">
                  <a:moveTo>
                    <a:pt x="477236" y="298173"/>
                  </a:moveTo>
                  <a:cubicBezTo>
                    <a:pt x="362384" y="231912"/>
                    <a:pt x="248777" y="163445"/>
                    <a:pt x="132679" y="99391"/>
                  </a:cubicBezTo>
                  <a:cubicBezTo>
                    <a:pt x="120448" y="92643"/>
                    <a:pt x="106175" y="90556"/>
                    <a:pt x="92923" y="86139"/>
                  </a:cubicBezTo>
                  <a:lnTo>
                    <a:pt x="53166" y="72887"/>
                  </a:lnTo>
                  <a:cubicBezTo>
                    <a:pt x="46540" y="70678"/>
                    <a:pt x="39099" y="70134"/>
                    <a:pt x="33288" y="66260"/>
                  </a:cubicBezTo>
                  <a:lnTo>
                    <a:pt x="13410" y="53008"/>
                  </a:lnTo>
                  <a:cubicBezTo>
                    <a:pt x="8993" y="46382"/>
                    <a:pt x="-1404" y="40939"/>
                    <a:pt x="158" y="33130"/>
                  </a:cubicBezTo>
                  <a:cubicBezTo>
                    <a:pt x="1720" y="25321"/>
                    <a:pt x="15061" y="26096"/>
                    <a:pt x="20036" y="19878"/>
                  </a:cubicBezTo>
                  <a:cubicBezTo>
                    <a:pt x="24399" y="14424"/>
                    <a:pt x="26662" y="0"/>
                    <a:pt x="26662" y="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자유형: 도형 46">
              <a:extLst>
                <a:ext uri="{FF2B5EF4-FFF2-40B4-BE49-F238E27FC236}">
                  <a16:creationId xmlns:a16="http://schemas.microsoft.com/office/drawing/2014/main" id="{75BDF4C4-E8EE-40B7-A98B-E0EFC8920BE9}"/>
                </a:ext>
              </a:extLst>
            </p:cNvPr>
            <p:cNvSpPr/>
            <p:nvPr/>
          </p:nvSpPr>
          <p:spPr>
            <a:xfrm>
              <a:off x="7288696" y="3154016"/>
              <a:ext cx="496957" cy="245166"/>
            </a:xfrm>
            <a:custGeom>
              <a:avLst/>
              <a:gdLst>
                <a:gd name="connsiteX0" fmla="*/ 0 w 496957"/>
                <a:gd name="connsiteY0" fmla="*/ 245166 h 245166"/>
                <a:gd name="connsiteX1" fmla="*/ 33131 w 496957"/>
                <a:gd name="connsiteY1" fmla="*/ 231913 h 245166"/>
                <a:gd name="connsiteX2" fmla="*/ 53009 w 496957"/>
                <a:gd name="connsiteY2" fmla="*/ 218661 h 245166"/>
                <a:gd name="connsiteX3" fmla="*/ 92766 w 496957"/>
                <a:gd name="connsiteY3" fmla="*/ 205409 h 245166"/>
                <a:gd name="connsiteX4" fmla="*/ 112644 w 496957"/>
                <a:gd name="connsiteY4" fmla="*/ 198783 h 245166"/>
                <a:gd name="connsiteX5" fmla="*/ 172279 w 496957"/>
                <a:gd name="connsiteY5" fmla="*/ 178905 h 245166"/>
                <a:gd name="connsiteX6" fmla="*/ 231913 w 496957"/>
                <a:gd name="connsiteY6" fmla="*/ 145774 h 245166"/>
                <a:gd name="connsiteX7" fmla="*/ 245166 w 496957"/>
                <a:gd name="connsiteY7" fmla="*/ 132522 h 245166"/>
                <a:gd name="connsiteX8" fmla="*/ 284922 w 496957"/>
                <a:gd name="connsiteY8" fmla="*/ 79513 h 245166"/>
                <a:gd name="connsiteX9" fmla="*/ 304800 w 496957"/>
                <a:gd name="connsiteY9" fmla="*/ 66261 h 245166"/>
                <a:gd name="connsiteX10" fmla="*/ 457200 w 496957"/>
                <a:gd name="connsiteY10" fmla="*/ 53009 h 245166"/>
                <a:gd name="connsiteX11" fmla="*/ 483705 w 496957"/>
                <a:gd name="connsiteY11" fmla="*/ 46383 h 245166"/>
                <a:gd name="connsiteX12" fmla="*/ 490331 w 496957"/>
                <a:gd name="connsiteY12" fmla="*/ 13253 h 245166"/>
                <a:gd name="connsiteX13" fmla="*/ 496957 w 496957"/>
                <a:gd name="connsiteY13" fmla="*/ 0 h 245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6957" h="245166">
                  <a:moveTo>
                    <a:pt x="0" y="245166"/>
                  </a:moveTo>
                  <a:cubicBezTo>
                    <a:pt x="11044" y="240748"/>
                    <a:pt x="22492" y="237232"/>
                    <a:pt x="33131" y="231913"/>
                  </a:cubicBezTo>
                  <a:cubicBezTo>
                    <a:pt x="40254" y="228352"/>
                    <a:pt x="45732" y="221895"/>
                    <a:pt x="53009" y="218661"/>
                  </a:cubicBezTo>
                  <a:cubicBezTo>
                    <a:pt x="65774" y="212988"/>
                    <a:pt x="79514" y="209826"/>
                    <a:pt x="92766" y="205409"/>
                  </a:cubicBezTo>
                  <a:lnTo>
                    <a:pt x="112644" y="198783"/>
                  </a:lnTo>
                  <a:lnTo>
                    <a:pt x="172279" y="178905"/>
                  </a:lnTo>
                  <a:cubicBezTo>
                    <a:pt x="197277" y="170572"/>
                    <a:pt x="209126" y="168560"/>
                    <a:pt x="231913" y="145774"/>
                  </a:cubicBezTo>
                  <a:cubicBezTo>
                    <a:pt x="236331" y="141357"/>
                    <a:pt x="241418" y="137520"/>
                    <a:pt x="245166" y="132522"/>
                  </a:cubicBezTo>
                  <a:cubicBezTo>
                    <a:pt x="261060" y="111331"/>
                    <a:pt x="265929" y="94708"/>
                    <a:pt x="284922" y="79513"/>
                  </a:cubicBezTo>
                  <a:cubicBezTo>
                    <a:pt x="291140" y="74538"/>
                    <a:pt x="296929" y="67472"/>
                    <a:pt x="304800" y="66261"/>
                  </a:cubicBezTo>
                  <a:cubicBezTo>
                    <a:pt x="355199" y="58507"/>
                    <a:pt x="457200" y="53009"/>
                    <a:pt x="457200" y="53009"/>
                  </a:cubicBezTo>
                  <a:cubicBezTo>
                    <a:pt x="466035" y="50800"/>
                    <a:pt x="477875" y="53379"/>
                    <a:pt x="483705" y="46383"/>
                  </a:cubicBezTo>
                  <a:cubicBezTo>
                    <a:pt x="490915" y="37731"/>
                    <a:pt x="487237" y="24082"/>
                    <a:pt x="490331" y="13253"/>
                  </a:cubicBezTo>
                  <a:cubicBezTo>
                    <a:pt x="491688" y="8504"/>
                    <a:pt x="494748" y="4418"/>
                    <a:pt x="496957" y="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C50257E6-6DBB-4705-82D1-8FC6F6D5E875}"/>
                </a:ext>
              </a:extLst>
            </p:cNvPr>
            <p:cNvCxnSpPr>
              <a:endCxn id="20" idx="4"/>
            </p:cNvCxnSpPr>
            <p:nvPr/>
          </p:nvCxnSpPr>
          <p:spPr>
            <a:xfrm>
              <a:off x="7301949" y="3611216"/>
              <a:ext cx="258417" cy="11264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11B3663A-E762-4554-866E-B6AC8724BEB8}"/>
                </a:ext>
              </a:extLst>
            </p:cNvPr>
            <p:cNvCxnSpPr/>
            <p:nvPr/>
          </p:nvCxnSpPr>
          <p:spPr>
            <a:xfrm>
              <a:off x="7295323" y="3160642"/>
              <a:ext cx="258417" cy="11264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8C479137-E7D8-48CF-B273-B8E04F2B52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50158" y="3028121"/>
              <a:ext cx="225286" cy="662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ADB91FC9-E0C0-4E5D-BCD9-BEC1CD16E0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10401" y="3366051"/>
              <a:ext cx="245165" cy="5301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7DC28173-9BA7-451A-8734-58A58FD0141F}"/>
              </a:ext>
            </a:extLst>
          </p:cNvPr>
          <p:cNvSpPr txBox="1"/>
          <p:nvPr/>
        </p:nvSpPr>
        <p:spPr>
          <a:xfrm>
            <a:off x="606166" y="1649066"/>
            <a:ext cx="1719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/>
              <a:t>80cm </a:t>
            </a:r>
            <a:r>
              <a:rPr lang="ko-KR" altLang="en-US" sz="1100" dirty="0"/>
              <a:t>정도로 잘라서 식재하고 </a:t>
            </a:r>
            <a:r>
              <a:rPr lang="ko-KR" altLang="en-US" sz="1100" err="1"/>
              <a:t>멀칭한다</a:t>
            </a:r>
            <a:r>
              <a:rPr lang="en-US" altLang="ko-KR" sz="1100"/>
              <a:t>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07E9B8E-860B-444D-A02E-9AD27EC4C4E2}"/>
              </a:ext>
            </a:extLst>
          </p:cNvPr>
          <p:cNvSpPr txBox="1"/>
          <p:nvPr/>
        </p:nvSpPr>
        <p:spPr>
          <a:xfrm>
            <a:off x="6591455" y="4393922"/>
            <a:ext cx="1784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>
              <a:buFont typeface="Arial" panose="020B0604020202020204" pitchFamily="34" charset="0"/>
              <a:buChar char="•"/>
            </a:pPr>
            <a:r>
              <a:rPr lang="en-US" altLang="ko-KR" sz="1050"/>
              <a:t>5</a:t>
            </a:r>
            <a:r>
              <a:rPr lang="ko-KR" altLang="en-US" sz="1050"/>
              <a:t>월초</a:t>
            </a:r>
            <a:r>
              <a:rPr lang="en-US" altLang="ko-KR" sz="1050"/>
              <a:t>, </a:t>
            </a:r>
          </a:p>
          <a:p>
            <a:pPr marL="177800" lvl="1" indent="-88900" defTabSz="179388">
              <a:buFont typeface="Arial" panose="020B0604020202020204" pitchFamily="34" charset="0"/>
              <a:buChar char="•"/>
            </a:pPr>
            <a:r>
              <a:rPr lang="en-US" altLang="ko-KR" sz="1050"/>
              <a:t> </a:t>
            </a:r>
            <a:r>
              <a:rPr lang="ko-KR" altLang="en-US" sz="1050"/>
              <a:t>신초가 </a:t>
            </a:r>
            <a:r>
              <a:rPr lang="en-US" altLang="ko-KR" sz="1050"/>
              <a:t>30cm </a:t>
            </a:r>
            <a:r>
              <a:rPr lang="ko-KR" altLang="en-US" sz="1050"/>
              <a:t>이상 자라면 이쑤시개 유인</a:t>
            </a:r>
            <a:endParaRPr lang="en-US" altLang="ko-KR" sz="1050"/>
          </a:p>
          <a:p>
            <a:pPr marL="177800" lvl="1" indent="-88900" defTabSz="179388">
              <a:buFont typeface="Arial" panose="020B0604020202020204" pitchFamily="34" charset="0"/>
              <a:buChar char="•"/>
            </a:pPr>
            <a:r>
              <a:rPr lang="en-US" altLang="ko-KR" sz="1050"/>
              <a:t> </a:t>
            </a:r>
            <a:r>
              <a:rPr lang="ko-KR" altLang="en-US" sz="1050"/>
              <a:t>분지각 </a:t>
            </a:r>
            <a:r>
              <a:rPr lang="en-US" altLang="ko-KR" sz="1050"/>
              <a:t>30~45</a:t>
            </a:r>
            <a:r>
              <a:rPr lang="ko-KR" altLang="en-US" sz="1050"/>
              <a:t>도</a:t>
            </a:r>
            <a:endParaRPr lang="en-US" altLang="ko-KR" sz="105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804D92D-4F7C-4DCB-B5C0-242D1C269AC1}"/>
              </a:ext>
            </a:extLst>
          </p:cNvPr>
          <p:cNvSpPr txBox="1"/>
          <p:nvPr/>
        </p:nvSpPr>
        <p:spPr>
          <a:xfrm>
            <a:off x="8297154" y="1257184"/>
            <a:ext cx="28280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4. </a:t>
            </a:r>
            <a:r>
              <a:rPr lang="ko-KR" altLang="en-US" sz="1100" b="1"/>
              <a:t>식재</a:t>
            </a:r>
            <a:r>
              <a:rPr lang="en-US" altLang="ko-KR" sz="1100" b="1"/>
              <a:t>1</a:t>
            </a:r>
            <a:r>
              <a:rPr lang="ko-KR" altLang="en-US" sz="1100" b="1"/>
              <a:t>년차 </a:t>
            </a:r>
            <a:r>
              <a:rPr lang="en-US" altLang="ko-KR" sz="1100" b="1"/>
              <a:t>6</a:t>
            </a:r>
            <a:r>
              <a:rPr lang="ko-KR" altLang="en-US" sz="1100" b="1"/>
              <a:t>월초</a:t>
            </a:r>
            <a:r>
              <a:rPr lang="en-US" altLang="ko-KR" sz="1100" b="1"/>
              <a:t>~</a:t>
            </a:r>
            <a:r>
              <a:rPr lang="ko-KR" altLang="en-US" sz="1100" b="1"/>
              <a:t>중순 </a:t>
            </a:r>
            <a:r>
              <a:rPr lang="en-US" altLang="ko-KR" sz="1100" b="1">
                <a:solidFill>
                  <a:srgbClr val="FF0000"/>
                </a:solidFill>
              </a:rPr>
              <a:t>1</a:t>
            </a:r>
            <a:r>
              <a:rPr lang="ko-KR" altLang="en-US" sz="1100" b="1">
                <a:solidFill>
                  <a:srgbClr val="FF0000"/>
                </a:solidFill>
              </a:rPr>
              <a:t>차컷및 유인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pic>
        <p:nvPicPr>
          <p:cNvPr id="59" name="그림 58">
            <a:extLst>
              <a:ext uri="{FF2B5EF4-FFF2-40B4-BE49-F238E27FC236}">
                <a16:creationId xmlns:a16="http://schemas.microsoft.com/office/drawing/2014/main" id="{4BDBEEB6-D34A-44DE-9ED5-86C5C40C27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52969" y="1835081"/>
            <a:ext cx="3428108" cy="2187230"/>
          </a:xfrm>
          <a:prstGeom prst="rect">
            <a:avLst/>
          </a:prstGeom>
        </p:spPr>
      </p:pic>
      <p:sp>
        <p:nvSpPr>
          <p:cNvPr id="61" name="TextBox 60">
            <a:extLst>
              <a:ext uri="{FF2B5EF4-FFF2-40B4-BE49-F238E27FC236}">
                <a16:creationId xmlns:a16="http://schemas.microsoft.com/office/drawing/2014/main" id="{16B679BB-D9AF-4DE7-98B1-C95D2F428A09}"/>
              </a:ext>
            </a:extLst>
          </p:cNvPr>
          <p:cNvSpPr txBox="1"/>
          <p:nvPr/>
        </p:nvSpPr>
        <p:spPr>
          <a:xfrm>
            <a:off x="8452005" y="4092712"/>
            <a:ext cx="3515536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en-US" altLang="ko-KR" sz="1050"/>
              <a:t>6</a:t>
            </a:r>
            <a:r>
              <a:rPr lang="ko-KR" altLang="en-US" sz="1050"/>
              <a:t>월초</a:t>
            </a:r>
            <a:r>
              <a:rPr lang="en-US" altLang="ko-KR" sz="1050"/>
              <a:t>~</a:t>
            </a:r>
            <a:r>
              <a:rPr lang="ko-KR" altLang="en-US" sz="1050"/>
              <a:t>중순</a:t>
            </a:r>
            <a:r>
              <a:rPr lang="en-US" altLang="ko-KR" sz="1050"/>
              <a:t>, </a:t>
            </a:r>
          </a:p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주지신초를 </a:t>
            </a:r>
            <a:r>
              <a:rPr lang="en-US" altLang="ko-KR" sz="1050"/>
              <a:t>25cm </a:t>
            </a:r>
            <a:r>
              <a:rPr lang="ko-KR" altLang="en-US" sz="1050"/>
              <a:t>남기고</a:t>
            </a:r>
            <a:r>
              <a:rPr lang="en-US" altLang="ko-KR" sz="1050"/>
              <a:t> </a:t>
            </a:r>
            <a:r>
              <a:rPr lang="ko-KR" altLang="en-US" sz="1050"/>
              <a:t>절단</a:t>
            </a:r>
            <a:endParaRPr lang="en-US" altLang="ko-KR" sz="1050"/>
          </a:p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남기는 눈에 주의</a:t>
            </a:r>
            <a:endParaRPr lang="en-US" altLang="ko-KR" sz="1050"/>
          </a:p>
          <a:p>
            <a:pPr marL="361950" lvl="1" indent="-1841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세력 이강한 가지 </a:t>
            </a:r>
            <a:r>
              <a:rPr lang="en-US" altLang="ko-KR" sz="1050"/>
              <a:t>: </a:t>
            </a:r>
            <a:r>
              <a:rPr lang="ko-KR" altLang="en-US" sz="1050"/>
              <a:t>바깥</a:t>
            </a:r>
            <a:r>
              <a:rPr lang="en-US" altLang="ko-KR" sz="1050"/>
              <a:t>(</a:t>
            </a:r>
            <a:r>
              <a:rPr lang="ko-KR" altLang="en-US" sz="1050"/>
              <a:t>하향</a:t>
            </a:r>
            <a:r>
              <a:rPr lang="en-US" altLang="ko-KR" sz="1050"/>
              <a:t>)</a:t>
            </a:r>
            <a:r>
              <a:rPr lang="ko-KR" altLang="en-US" sz="1050"/>
              <a:t>눈을 남기고</a:t>
            </a:r>
            <a:endParaRPr lang="en-US" altLang="ko-KR" sz="1050"/>
          </a:p>
          <a:p>
            <a:pPr marL="361950" lvl="1" indent="-1841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개장성</a:t>
            </a:r>
            <a:r>
              <a:rPr lang="en-US" altLang="ko-KR" sz="1050"/>
              <a:t>, </a:t>
            </a:r>
            <a:r>
              <a:rPr lang="ko-KR" altLang="en-US" sz="1050"/>
              <a:t>약간 늘어진 가지 </a:t>
            </a:r>
            <a:r>
              <a:rPr lang="en-US" altLang="ko-KR" sz="1050"/>
              <a:t>: </a:t>
            </a:r>
            <a:r>
              <a:rPr lang="ko-KR" altLang="en-US" sz="1050"/>
              <a:t>옆눈 또는 위눈을 남기고</a:t>
            </a:r>
            <a:endParaRPr lang="en-US" altLang="ko-KR" sz="1050"/>
          </a:p>
          <a:p>
            <a:pPr marL="361950" lvl="1" indent="-1841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너무약한가지는 자르지 않고 동계전정시 자른다</a:t>
            </a:r>
            <a:r>
              <a:rPr lang="en-US" altLang="ko-KR" sz="1050"/>
              <a:t>.</a:t>
            </a:r>
          </a:p>
          <a:p>
            <a:pPr marL="361950" lvl="1" indent="-184150" defTabSz="179388">
              <a:buFont typeface="Arial" panose="020B0604020202020204" pitchFamily="34" charset="0"/>
              <a:buChar char="•"/>
            </a:pPr>
            <a:endParaRPr lang="en-US" altLang="ko-KR" sz="105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ko-KR" altLang="en-US" sz="1050"/>
              <a:t>유인</a:t>
            </a:r>
            <a:endParaRPr lang="en-US" altLang="ko-KR" sz="1050"/>
          </a:p>
          <a:p>
            <a:pPr marL="177800" lvl="1" indent="-88900">
              <a:buFont typeface="Arial" panose="020B0604020202020204" pitchFamily="34" charset="0"/>
              <a:buChar char="•"/>
            </a:pPr>
            <a:r>
              <a:rPr lang="en-US" altLang="ko-KR" sz="1050"/>
              <a:t>7</a:t>
            </a:r>
            <a:r>
              <a:rPr lang="ko-KR" altLang="en-US" sz="1050"/>
              <a:t>월초경 새로운 신초가 </a:t>
            </a:r>
            <a:r>
              <a:rPr lang="en-US" altLang="ko-KR" sz="1050"/>
              <a:t>30cm</a:t>
            </a:r>
            <a:r>
              <a:rPr lang="ko-KR" altLang="en-US" sz="1050"/>
              <a:t>자라면 다시 유인</a:t>
            </a:r>
            <a:r>
              <a:rPr lang="en-US" altLang="ko-KR" sz="1050"/>
              <a:t>, </a:t>
            </a:r>
            <a:r>
              <a:rPr lang="ko-KR" altLang="en-US" sz="1050"/>
              <a:t>분지각 </a:t>
            </a:r>
            <a:r>
              <a:rPr lang="en-US" altLang="ko-KR" sz="1050"/>
              <a:t>30~45</a:t>
            </a:r>
            <a:r>
              <a:rPr lang="ko-KR" altLang="en-US" sz="1050"/>
              <a:t>도</a:t>
            </a:r>
            <a:endParaRPr lang="en-US" altLang="ko-KR" sz="1050"/>
          </a:p>
        </p:txBody>
      </p:sp>
      <p:sp>
        <p:nvSpPr>
          <p:cNvPr id="66" name="제목 65">
            <a:extLst>
              <a:ext uri="{FF2B5EF4-FFF2-40B4-BE49-F238E27FC236}">
                <a16:creationId xmlns:a16="http://schemas.microsoft.com/office/drawing/2014/main" id="{7C1710AD-BAE6-4F6B-89E8-777BDE2C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KGB</a:t>
            </a:r>
            <a:r>
              <a:rPr lang="ko-KR" altLang="en-US"/>
              <a:t> 수형</a:t>
            </a:r>
          </a:p>
        </p:txBody>
      </p:sp>
      <p:sp>
        <p:nvSpPr>
          <p:cNvPr id="68" name="오른쪽 중괄호 67">
            <a:extLst>
              <a:ext uri="{FF2B5EF4-FFF2-40B4-BE49-F238E27FC236}">
                <a16:creationId xmlns:a16="http://schemas.microsoft.com/office/drawing/2014/main" id="{6C9773FC-5DD5-4FCD-A08E-E853790C4116}"/>
              </a:ext>
            </a:extLst>
          </p:cNvPr>
          <p:cNvSpPr/>
          <p:nvPr/>
        </p:nvSpPr>
        <p:spPr>
          <a:xfrm rot="14761531">
            <a:off x="9128411" y="2580469"/>
            <a:ext cx="92837" cy="345173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8416422B-7AB4-49AB-848E-AE23D0B4685A}"/>
              </a:ext>
            </a:extLst>
          </p:cNvPr>
          <p:cNvSpPr txBox="1"/>
          <p:nvPr/>
        </p:nvSpPr>
        <p:spPr>
          <a:xfrm>
            <a:off x="625216" y="6151216"/>
            <a:ext cx="650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/>
              <a:t>참고자료 </a:t>
            </a:r>
            <a:r>
              <a:rPr lang="en-US" altLang="ko-KR" sz="1100"/>
              <a:t>: </a:t>
            </a:r>
            <a:r>
              <a:rPr lang="ko-KR" altLang="en-US" sz="1100">
                <a:hlinkClick r:id="rId4"/>
              </a:rPr>
              <a:t>체리 동영상강의자료</a:t>
            </a:r>
            <a:r>
              <a:rPr lang="en-US" altLang="ko-KR" sz="1100">
                <a:hlinkClick r:id="rId4"/>
              </a:rPr>
              <a:t>(</a:t>
            </a:r>
            <a:r>
              <a:rPr lang="ko-KR" altLang="en-US" sz="1100">
                <a:hlinkClick r:id="rId4"/>
              </a:rPr>
              <a:t>충북농업기술원</a:t>
            </a:r>
            <a:r>
              <a:rPr lang="en-US" altLang="ko-KR" sz="1100">
                <a:hlinkClick r:id="rId4"/>
              </a:rPr>
              <a:t>) </a:t>
            </a:r>
            <a:r>
              <a:rPr lang="ko-KR" altLang="en-US" sz="1100">
                <a:hlinkClick r:id="rId4"/>
              </a:rPr>
              <a:t>영덕키토산체리 강동국</a:t>
            </a:r>
            <a:endParaRPr lang="en-US" altLang="ko-KR" sz="1100"/>
          </a:p>
        </p:txBody>
      </p:sp>
    </p:spTree>
    <p:extLst>
      <p:ext uri="{BB962C8B-B14F-4D97-AF65-F5344CB8AC3E}">
        <p14:creationId xmlns:p14="http://schemas.microsoft.com/office/powerpoint/2010/main" val="1764300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직사각형 133">
            <a:extLst>
              <a:ext uri="{FF2B5EF4-FFF2-40B4-BE49-F238E27FC236}">
                <a16:creationId xmlns:a16="http://schemas.microsoft.com/office/drawing/2014/main" id="{1DAB0085-7579-4DEE-84CB-E0E6CE488AD4}"/>
              </a:ext>
            </a:extLst>
          </p:cNvPr>
          <p:cNvSpPr/>
          <p:nvPr/>
        </p:nvSpPr>
        <p:spPr>
          <a:xfrm>
            <a:off x="7375387" y="1810027"/>
            <a:ext cx="3540263" cy="42224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3" name="직사각형 132">
            <a:extLst>
              <a:ext uri="{FF2B5EF4-FFF2-40B4-BE49-F238E27FC236}">
                <a16:creationId xmlns:a16="http://schemas.microsoft.com/office/drawing/2014/main" id="{76C8D92F-D4F2-4681-BCA3-9DE70187685E}"/>
              </a:ext>
            </a:extLst>
          </p:cNvPr>
          <p:cNvSpPr/>
          <p:nvPr/>
        </p:nvSpPr>
        <p:spPr>
          <a:xfrm>
            <a:off x="4117837" y="1797327"/>
            <a:ext cx="2962413" cy="42224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2" name="직사각형 131">
            <a:extLst>
              <a:ext uri="{FF2B5EF4-FFF2-40B4-BE49-F238E27FC236}">
                <a16:creationId xmlns:a16="http://schemas.microsoft.com/office/drawing/2014/main" id="{C64073C6-1901-4A37-B264-805EB433B209}"/>
              </a:ext>
            </a:extLst>
          </p:cNvPr>
          <p:cNvSpPr/>
          <p:nvPr/>
        </p:nvSpPr>
        <p:spPr>
          <a:xfrm>
            <a:off x="1025387" y="1784627"/>
            <a:ext cx="2943363" cy="42224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377D8D9-AD41-45CE-AE9F-D07157054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KGB </a:t>
            </a:r>
            <a:r>
              <a:rPr lang="ko-KR" altLang="en-US"/>
              <a:t>수형</a:t>
            </a:r>
            <a:r>
              <a:rPr lang="en-US" altLang="ko-KR"/>
              <a:t>(cont.)</a:t>
            </a:r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BCA4A-A64C-4F0F-BF7A-FA299D4CBBC8}"/>
              </a:ext>
            </a:extLst>
          </p:cNvPr>
          <p:cNvSpPr txBox="1"/>
          <p:nvPr/>
        </p:nvSpPr>
        <p:spPr>
          <a:xfrm>
            <a:off x="1027232" y="1505111"/>
            <a:ext cx="25224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5. </a:t>
            </a:r>
            <a:r>
              <a:rPr lang="ko-KR" altLang="en-US" sz="1100" b="1"/>
              <a:t>식재</a:t>
            </a:r>
            <a:r>
              <a:rPr lang="en-US" altLang="ko-KR" sz="1100" b="1"/>
              <a:t>2</a:t>
            </a:r>
            <a:r>
              <a:rPr lang="ko-KR" altLang="en-US" sz="1100" b="1"/>
              <a:t>년차 </a:t>
            </a:r>
            <a:r>
              <a:rPr lang="en-US" altLang="ko-KR" sz="1100" b="1"/>
              <a:t>3</a:t>
            </a:r>
            <a:r>
              <a:rPr lang="ko-KR" altLang="en-US" sz="1100" b="1"/>
              <a:t>월  </a:t>
            </a:r>
            <a:r>
              <a:rPr lang="en-US" altLang="ko-KR" sz="1100" b="1">
                <a:solidFill>
                  <a:srgbClr val="FF0000"/>
                </a:solidFill>
              </a:rPr>
              <a:t>2</a:t>
            </a:r>
            <a:r>
              <a:rPr lang="ko-KR" altLang="en-US" sz="1100" b="1">
                <a:solidFill>
                  <a:srgbClr val="FF0000"/>
                </a:solidFill>
              </a:rPr>
              <a:t>차컷 </a:t>
            </a:r>
            <a:r>
              <a:rPr lang="en-US" altLang="ko-KR" sz="1100" b="1">
                <a:solidFill>
                  <a:srgbClr val="FF0000"/>
                </a:solidFill>
              </a:rPr>
              <a:t>5</a:t>
            </a:r>
            <a:r>
              <a:rPr lang="ko-KR" altLang="en-US" sz="1100" b="1">
                <a:solidFill>
                  <a:srgbClr val="FF0000"/>
                </a:solidFill>
              </a:rPr>
              <a:t>월초유인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546BE2-6495-4ECE-8658-AB8B25698A7E}"/>
              </a:ext>
            </a:extLst>
          </p:cNvPr>
          <p:cNvSpPr txBox="1"/>
          <p:nvPr/>
        </p:nvSpPr>
        <p:spPr>
          <a:xfrm>
            <a:off x="1069718" y="4082773"/>
            <a:ext cx="289268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/>
              <a:t>2,3,4</a:t>
            </a:r>
            <a:r>
              <a:rPr lang="ko-KR" altLang="en-US" sz="1100"/>
              <a:t>월 동계전정</a:t>
            </a:r>
            <a:r>
              <a:rPr lang="en-US" altLang="ko-KR" sz="1100"/>
              <a:t>/</a:t>
            </a:r>
            <a:r>
              <a:rPr lang="ko-KR" altLang="en-US" sz="1100"/>
              <a:t>봄전정이라고도</a:t>
            </a:r>
            <a:endParaRPr lang="en-US" altLang="ko-KR" sz="1100"/>
          </a:p>
          <a:p>
            <a:r>
              <a:rPr lang="en-US" altLang="ko-KR" sz="1100"/>
              <a:t>1</a:t>
            </a:r>
            <a:r>
              <a:rPr lang="ko-KR" altLang="en-US" sz="1100"/>
              <a:t>차컷이후 자란 신초를 </a:t>
            </a:r>
            <a:r>
              <a:rPr lang="en-US" altLang="ko-KR" sz="1100"/>
              <a:t>25cm</a:t>
            </a:r>
            <a:r>
              <a:rPr lang="ko-KR" altLang="en-US" sz="1100"/>
              <a:t>남기고 </a:t>
            </a:r>
            <a:r>
              <a:rPr lang="en-US" altLang="ko-KR" sz="1100"/>
              <a:t>2</a:t>
            </a:r>
            <a:r>
              <a:rPr lang="ko-KR" altLang="en-US" sz="1100"/>
              <a:t>차컷팅</a:t>
            </a:r>
            <a:endParaRPr lang="en-US" altLang="ko-KR" sz="1100"/>
          </a:p>
          <a:p>
            <a:endParaRPr lang="en-US" altLang="ko-KR" sz="1100"/>
          </a:p>
          <a:p>
            <a:r>
              <a:rPr lang="en-US" altLang="ko-KR" sz="1100"/>
              <a:t>5</a:t>
            </a:r>
            <a:r>
              <a:rPr lang="ko-KR" altLang="en-US" sz="1100"/>
              <a:t>월초 컷후 새로자란 신초 유인</a:t>
            </a:r>
            <a:endParaRPr lang="en-US" altLang="ko-KR" sz="1100"/>
          </a:p>
          <a:p>
            <a:r>
              <a:rPr lang="ko-KR" altLang="en-US" sz="1100"/>
              <a:t>분지각 </a:t>
            </a:r>
            <a:r>
              <a:rPr lang="en-US" altLang="ko-KR" sz="1100"/>
              <a:t>30~45</a:t>
            </a:r>
            <a:r>
              <a:rPr lang="ko-KR" altLang="en-US" sz="1100"/>
              <a:t>도</a:t>
            </a:r>
            <a:endParaRPr lang="en-US" altLang="ko-KR" sz="1100"/>
          </a:p>
        </p:txBody>
      </p: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67A23F05-8A3C-4FF6-9D96-848C6EC567D1}"/>
              </a:ext>
            </a:extLst>
          </p:cNvPr>
          <p:cNvGrpSpPr/>
          <p:nvPr/>
        </p:nvGrpSpPr>
        <p:grpSpPr>
          <a:xfrm>
            <a:off x="1133061" y="2122335"/>
            <a:ext cx="2329983" cy="1634655"/>
            <a:chOff x="1133061" y="2122335"/>
            <a:chExt cx="2329983" cy="1634655"/>
          </a:xfrm>
        </p:grpSpPr>
        <p:sp>
          <p:nvSpPr>
            <p:cNvPr id="8" name="순서도: 연결자 7">
              <a:extLst>
                <a:ext uri="{FF2B5EF4-FFF2-40B4-BE49-F238E27FC236}">
                  <a16:creationId xmlns:a16="http://schemas.microsoft.com/office/drawing/2014/main" id="{244A593A-A8B0-4B18-8F36-B9958AFDA060}"/>
                </a:ext>
              </a:extLst>
            </p:cNvPr>
            <p:cNvSpPr/>
            <p:nvPr/>
          </p:nvSpPr>
          <p:spPr>
            <a:xfrm>
              <a:off x="1825536" y="2958596"/>
              <a:ext cx="145677" cy="145677"/>
            </a:xfrm>
            <a:prstGeom prst="flowChartConnector">
              <a:avLst/>
            </a:prstGeom>
            <a:solidFill>
              <a:schemeClr val="accent4">
                <a:lumMod val="5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0" i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EA2CBD41-997C-4D84-80D7-F31EB36A5511}"/>
                </a:ext>
              </a:extLst>
            </p:cNvPr>
            <p:cNvSpPr/>
            <p:nvPr/>
          </p:nvSpPr>
          <p:spPr>
            <a:xfrm>
              <a:off x="1954695" y="2789582"/>
              <a:ext cx="284922" cy="205409"/>
            </a:xfrm>
            <a:custGeom>
              <a:avLst/>
              <a:gdLst>
                <a:gd name="connsiteX0" fmla="*/ 0 w 284922"/>
                <a:gd name="connsiteY0" fmla="*/ 205409 h 205409"/>
                <a:gd name="connsiteX1" fmla="*/ 39757 w 284922"/>
                <a:gd name="connsiteY1" fmla="*/ 178905 h 205409"/>
                <a:gd name="connsiteX2" fmla="*/ 79514 w 284922"/>
                <a:gd name="connsiteY2" fmla="*/ 152400 h 205409"/>
                <a:gd name="connsiteX3" fmla="*/ 119270 w 284922"/>
                <a:gd name="connsiteY3" fmla="*/ 132522 h 205409"/>
                <a:gd name="connsiteX4" fmla="*/ 159027 w 284922"/>
                <a:gd name="connsiteY4" fmla="*/ 112644 h 205409"/>
                <a:gd name="connsiteX5" fmla="*/ 225287 w 284922"/>
                <a:gd name="connsiteY5" fmla="*/ 59635 h 205409"/>
                <a:gd name="connsiteX6" fmla="*/ 238540 w 284922"/>
                <a:gd name="connsiteY6" fmla="*/ 39757 h 205409"/>
                <a:gd name="connsiteX7" fmla="*/ 258418 w 284922"/>
                <a:gd name="connsiteY7" fmla="*/ 19879 h 205409"/>
                <a:gd name="connsiteX8" fmla="*/ 284922 w 284922"/>
                <a:gd name="connsiteY8" fmla="*/ 0 h 205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4922" h="205409">
                  <a:moveTo>
                    <a:pt x="0" y="205409"/>
                  </a:moveTo>
                  <a:cubicBezTo>
                    <a:pt x="13252" y="196574"/>
                    <a:pt x="27185" y="188683"/>
                    <a:pt x="39757" y="178905"/>
                  </a:cubicBezTo>
                  <a:cubicBezTo>
                    <a:pt x="76984" y="149950"/>
                    <a:pt x="41495" y="165072"/>
                    <a:pt x="79514" y="152400"/>
                  </a:cubicBezTo>
                  <a:cubicBezTo>
                    <a:pt x="136482" y="114422"/>
                    <a:pt x="64404" y="159955"/>
                    <a:pt x="119270" y="132522"/>
                  </a:cubicBezTo>
                  <a:cubicBezTo>
                    <a:pt x="170647" y="106834"/>
                    <a:pt x="109063" y="129298"/>
                    <a:pt x="159027" y="112644"/>
                  </a:cubicBezTo>
                  <a:cubicBezTo>
                    <a:pt x="193132" y="89907"/>
                    <a:pt x="200109" y="89009"/>
                    <a:pt x="225287" y="59635"/>
                  </a:cubicBezTo>
                  <a:cubicBezTo>
                    <a:pt x="230470" y="53589"/>
                    <a:pt x="233442" y="45875"/>
                    <a:pt x="238540" y="39757"/>
                  </a:cubicBezTo>
                  <a:cubicBezTo>
                    <a:pt x="244539" y="32558"/>
                    <a:pt x="250621" y="25077"/>
                    <a:pt x="258418" y="19879"/>
                  </a:cubicBezTo>
                  <a:cubicBezTo>
                    <a:pt x="289122" y="-591"/>
                    <a:pt x="270831" y="28183"/>
                    <a:pt x="284922" y="0"/>
                  </a:cubicBezTo>
                </a:path>
              </a:pathLst>
            </a:custGeom>
            <a:noFill/>
            <a:ln w="317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자유형: 도형 9">
              <a:extLst>
                <a:ext uri="{FF2B5EF4-FFF2-40B4-BE49-F238E27FC236}">
                  <a16:creationId xmlns:a16="http://schemas.microsoft.com/office/drawing/2014/main" id="{024C51B7-8285-44FA-B59F-829F0EF24DEA}"/>
                </a:ext>
              </a:extLst>
            </p:cNvPr>
            <p:cNvSpPr/>
            <p:nvPr/>
          </p:nvSpPr>
          <p:spPr>
            <a:xfrm>
              <a:off x="1928191" y="3094382"/>
              <a:ext cx="265282" cy="278296"/>
            </a:xfrm>
            <a:custGeom>
              <a:avLst/>
              <a:gdLst>
                <a:gd name="connsiteX0" fmla="*/ 0 w 265282"/>
                <a:gd name="connsiteY0" fmla="*/ 0 h 278296"/>
                <a:gd name="connsiteX1" fmla="*/ 159026 w 265282"/>
                <a:gd name="connsiteY1" fmla="*/ 192157 h 278296"/>
                <a:gd name="connsiteX2" fmla="*/ 178904 w 265282"/>
                <a:gd name="connsiteY2" fmla="*/ 212035 h 278296"/>
                <a:gd name="connsiteX3" fmla="*/ 212035 w 265282"/>
                <a:gd name="connsiteY3" fmla="*/ 238539 h 278296"/>
                <a:gd name="connsiteX4" fmla="*/ 251791 w 265282"/>
                <a:gd name="connsiteY4" fmla="*/ 251792 h 278296"/>
                <a:gd name="connsiteX5" fmla="*/ 265044 w 265282"/>
                <a:gd name="connsiteY5" fmla="*/ 278296 h 278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5282" h="278296">
                  <a:moveTo>
                    <a:pt x="0" y="0"/>
                  </a:moveTo>
                  <a:cubicBezTo>
                    <a:pt x="130812" y="167148"/>
                    <a:pt x="73659" y="106789"/>
                    <a:pt x="159026" y="192157"/>
                  </a:cubicBezTo>
                  <a:lnTo>
                    <a:pt x="178904" y="212035"/>
                  </a:lnTo>
                  <a:cubicBezTo>
                    <a:pt x="189918" y="223048"/>
                    <a:pt x="196991" y="231853"/>
                    <a:pt x="212035" y="238539"/>
                  </a:cubicBezTo>
                  <a:cubicBezTo>
                    <a:pt x="224800" y="244213"/>
                    <a:pt x="251791" y="251792"/>
                    <a:pt x="251791" y="251792"/>
                  </a:cubicBezTo>
                  <a:cubicBezTo>
                    <a:pt x="268168" y="268167"/>
                    <a:pt x="265044" y="258797"/>
                    <a:pt x="265044" y="278296"/>
                  </a:cubicBezTo>
                </a:path>
              </a:pathLst>
            </a:custGeom>
            <a:noFill/>
            <a:ln w="317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ABE59C5F-86B2-49EF-B113-3239F7B55884}"/>
                </a:ext>
              </a:extLst>
            </p:cNvPr>
            <p:cNvSpPr/>
            <p:nvPr/>
          </p:nvSpPr>
          <p:spPr>
            <a:xfrm>
              <a:off x="1497442" y="3067878"/>
              <a:ext cx="331358" cy="160420"/>
            </a:xfrm>
            <a:custGeom>
              <a:avLst/>
              <a:gdLst>
                <a:gd name="connsiteX0" fmla="*/ 331358 w 331358"/>
                <a:gd name="connsiteY0" fmla="*/ 0 h 160420"/>
                <a:gd name="connsiteX1" fmla="*/ 99445 w 331358"/>
                <a:gd name="connsiteY1" fmla="*/ 119270 h 160420"/>
                <a:gd name="connsiteX2" fmla="*/ 79567 w 331358"/>
                <a:gd name="connsiteY2" fmla="*/ 132522 h 160420"/>
                <a:gd name="connsiteX3" fmla="*/ 39810 w 331358"/>
                <a:gd name="connsiteY3" fmla="*/ 145774 h 160420"/>
                <a:gd name="connsiteX4" fmla="*/ 19932 w 331358"/>
                <a:gd name="connsiteY4" fmla="*/ 152400 h 160420"/>
                <a:gd name="connsiteX5" fmla="*/ 53 w 331358"/>
                <a:gd name="connsiteY5" fmla="*/ 152400 h 160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1358" h="160420">
                  <a:moveTo>
                    <a:pt x="331358" y="0"/>
                  </a:moveTo>
                  <a:lnTo>
                    <a:pt x="99445" y="119270"/>
                  </a:lnTo>
                  <a:cubicBezTo>
                    <a:pt x="92398" y="122979"/>
                    <a:pt x="86844" y="129288"/>
                    <a:pt x="79567" y="132522"/>
                  </a:cubicBezTo>
                  <a:cubicBezTo>
                    <a:pt x="66802" y="138195"/>
                    <a:pt x="53062" y="141357"/>
                    <a:pt x="39810" y="145774"/>
                  </a:cubicBezTo>
                  <a:lnTo>
                    <a:pt x="19932" y="152400"/>
                  </a:lnTo>
                  <a:cubicBezTo>
                    <a:pt x="-2042" y="159725"/>
                    <a:pt x="53" y="166011"/>
                    <a:pt x="53" y="152400"/>
                  </a:cubicBezTo>
                </a:path>
              </a:pathLst>
            </a:custGeom>
            <a:noFill/>
            <a:ln w="317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: 도형 12">
              <a:extLst>
                <a:ext uri="{FF2B5EF4-FFF2-40B4-BE49-F238E27FC236}">
                  <a16:creationId xmlns:a16="http://schemas.microsoft.com/office/drawing/2014/main" id="{606341F1-963C-46C0-B6E5-EE8D175AA30C}"/>
                </a:ext>
              </a:extLst>
            </p:cNvPr>
            <p:cNvSpPr/>
            <p:nvPr/>
          </p:nvSpPr>
          <p:spPr>
            <a:xfrm>
              <a:off x="1583635" y="2663687"/>
              <a:ext cx="278295" cy="311426"/>
            </a:xfrm>
            <a:custGeom>
              <a:avLst/>
              <a:gdLst>
                <a:gd name="connsiteX0" fmla="*/ 278295 w 278295"/>
                <a:gd name="connsiteY0" fmla="*/ 311426 h 311426"/>
                <a:gd name="connsiteX1" fmla="*/ 218660 w 278295"/>
                <a:gd name="connsiteY1" fmla="*/ 238539 h 311426"/>
                <a:gd name="connsiteX2" fmla="*/ 198782 w 278295"/>
                <a:gd name="connsiteY2" fmla="*/ 218661 h 311426"/>
                <a:gd name="connsiteX3" fmla="*/ 185530 w 278295"/>
                <a:gd name="connsiteY3" fmla="*/ 205408 h 311426"/>
                <a:gd name="connsiteX4" fmla="*/ 165652 w 278295"/>
                <a:gd name="connsiteY4" fmla="*/ 198782 h 311426"/>
                <a:gd name="connsiteX5" fmla="*/ 145774 w 278295"/>
                <a:gd name="connsiteY5" fmla="*/ 172278 h 311426"/>
                <a:gd name="connsiteX6" fmla="*/ 139147 w 278295"/>
                <a:gd name="connsiteY6" fmla="*/ 145774 h 311426"/>
                <a:gd name="connsiteX7" fmla="*/ 119269 w 278295"/>
                <a:gd name="connsiteY7" fmla="*/ 106017 h 311426"/>
                <a:gd name="connsiteX8" fmla="*/ 79513 w 278295"/>
                <a:gd name="connsiteY8" fmla="*/ 86139 h 311426"/>
                <a:gd name="connsiteX9" fmla="*/ 66260 w 278295"/>
                <a:gd name="connsiteY9" fmla="*/ 72887 h 311426"/>
                <a:gd name="connsiteX10" fmla="*/ 59634 w 278295"/>
                <a:gd name="connsiteY10" fmla="*/ 53008 h 311426"/>
                <a:gd name="connsiteX11" fmla="*/ 19878 w 278295"/>
                <a:gd name="connsiteY11" fmla="*/ 13252 h 311426"/>
                <a:gd name="connsiteX12" fmla="*/ 0 w 278295"/>
                <a:gd name="connsiteY12" fmla="*/ 0 h 311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8295" h="311426">
                  <a:moveTo>
                    <a:pt x="278295" y="311426"/>
                  </a:moveTo>
                  <a:cubicBezTo>
                    <a:pt x="243127" y="258673"/>
                    <a:pt x="263054" y="282933"/>
                    <a:pt x="218660" y="238539"/>
                  </a:cubicBezTo>
                  <a:lnTo>
                    <a:pt x="198782" y="218661"/>
                  </a:lnTo>
                  <a:cubicBezTo>
                    <a:pt x="194365" y="214243"/>
                    <a:pt x="191457" y="207384"/>
                    <a:pt x="185530" y="205408"/>
                  </a:cubicBezTo>
                  <a:lnTo>
                    <a:pt x="165652" y="198782"/>
                  </a:lnTo>
                  <a:cubicBezTo>
                    <a:pt x="159026" y="189947"/>
                    <a:pt x="150713" y="182155"/>
                    <a:pt x="145774" y="172278"/>
                  </a:cubicBezTo>
                  <a:cubicBezTo>
                    <a:pt x="141701" y="164133"/>
                    <a:pt x="141649" y="154530"/>
                    <a:pt x="139147" y="145774"/>
                  </a:cubicBezTo>
                  <a:cubicBezTo>
                    <a:pt x="134835" y="130683"/>
                    <a:pt x="130886" y="117634"/>
                    <a:pt x="119269" y="106017"/>
                  </a:cubicBezTo>
                  <a:cubicBezTo>
                    <a:pt x="106424" y="93172"/>
                    <a:pt x="95680" y="91528"/>
                    <a:pt x="79513" y="86139"/>
                  </a:cubicBezTo>
                  <a:cubicBezTo>
                    <a:pt x="75095" y="81722"/>
                    <a:pt x="69474" y="78244"/>
                    <a:pt x="66260" y="72887"/>
                  </a:cubicBezTo>
                  <a:cubicBezTo>
                    <a:pt x="62666" y="66898"/>
                    <a:pt x="63922" y="58521"/>
                    <a:pt x="59634" y="53008"/>
                  </a:cubicBezTo>
                  <a:cubicBezTo>
                    <a:pt x="48128" y="38215"/>
                    <a:pt x="35472" y="23648"/>
                    <a:pt x="19878" y="13252"/>
                  </a:cubicBez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: 도형 14">
              <a:extLst>
                <a:ext uri="{FF2B5EF4-FFF2-40B4-BE49-F238E27FC236}">
                  <a16:creationId xmlns:a16="http://schemas.microsoft.com/office/drawing/2014/main" id="{CC82696E-2E21-435B-8F8F-CB87CDBB27AE}"/>
                </a:ext>
              </a:extLst>
            </p:cNvPr>
            <p:cNvSpPr/>
            <p:nvPr/>
          </p:nvSpPr>
          <p:spPr>
            <a:xfrm>
              <a:off x="2232205" y="2438400"/>
              <a:ext cx="227449" cy="351182"/>
            </a:xfrm>
            <a:custGeom>
              <a:avLst/>
              <a:gdLst>
                <a:gd name="connsiteX0" fmla="*/ 7412 w 227449"/>
                <a:gd name="connsiteY0" fmla="*/ 351182 h 351182"/>
                <a:gd name="connsiteX1" fmla="*/ 786 w 227449"/>
                <a:gd name="connsiteY1" fmla="*/ 318052 h 351182"/>
                <a:gd name="connsiteX2" fmla="*/ 27290 w 227449"/>
                <a:gd name="connsiteY2" fmla="*/ 284921 h 351182"/>
                <a:gd name="connsiteX3" fmla="*/ 40543 w 227449"/>
                <a:gd name="connsiteY3" fmla="*/ 265043 h 351182"/>
                <a:gd name="connsiteX4" fmla="*/ 86925 w 227449"/>
                <a:gd name="connsiteY4" fmla="*/ 218661 h 351182"/>
                <a:gd name="connsiteX5" fmla="*/ 100177 w 227449"/>
                <a:gd name="connsiteY5" fmla="*/ 205408 h 351182"/>
                <a:gd name="connsiteX6" fmla="*/ 113430 w 227449"/>
                <a:gd name="connsiteY6" fmla="*/ 185530 h 351182"/>
                <a:gd name="connsiteX7" fmla="*/ 139934 w 227449"/>
                <a:gd name="connsiteY7" fmla="*/ 172278 h 351182"/>
                <a:gd name="connsiteX8" fmla="*/ 159812 w 227449"/>
                <a:gd name="connsiteY8" fmla="*/ 159026 h 351182"/>
                <a:gd name="connsiteX9" fmla="*/ 199569 w 227449"/>
                <a:gd name="connsiteY9" fmla="*/ 132521 h 351182"/>
                <a:gd name="connsiteX10" fmla="*/ 212821 w 227449"/>
                <a:gd name="connsiteY10" fmla="*/ 112643 h 351182"/>
                <a:gd name="connsiteX11" fmla="*/ 226073 w 227449"/>
                <a:gd name="connsiteY11" fmla="*/ 0 h 351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7449" h="351182">
                  <a:moveTo>
                    <a:pt x="7412" y="351182"/>
                  </a:moveTo>
                  <a:cubicBezTo>
                    <a:pt x="5203" y="340139"/>
                    <a:pt x="-2450" y="328839"/>
                    <a:pt x="786" y="318052"/>
                  </a:cubicBezTo>
                  <a:cubicBezTo>
                    <a:pt x="4850" y="304506"/>
                    <a:pt x="18804" y="296235"/>
                    <a:pt x="27290" y="284921"/>
                  </a:cubicBezTo>
                  <a:cubicBezTo>
                    <a:pt x="32068" y="278550"/>
                    <a:pt x="35216" y="270962"/>
                    <a:pt x="40543" y="265043"/>
                  </a:cubicBezTo>
                  <a:cubicBezTo>
                    <a:pt x="55170" y="248791"/>
                    <a:pt x="71464" y="234122"/>
                    <a:pt x="86925" y="218661"/>
                  </a:cubicBezTo>
                  <a:cubicBezTo>
                    <a:pt x="91342" y="214243"/>
                    <a:pt x="96711" y="210606"/>
                    <a:pt x="100177" y="205408"/>
                  </a:cubicBezTo>
                  <a:cubicBezTo>
                    <a:pt x="104595" y="198782"/>
                    <a:pt x="107312" y="190628"/>
                    <a:pt x="113430" y="185530"/>
                  </a:cubicBezTo>
                  <a:cubicBezTo>
                    <a:pt x="121018" y="179207"/>
                    <a:pt x="131358" y="177179"/>
                    <a:pt x="139934" y="172278"/>
                  </a:cubicBezTo>
                  <a:cubicBezTo>
                    <a:pt x="146848" y="168327"/>
                    <a:pt x="153694" y="164124"/>
                    <a:pt x="159812" y="159026"/>
                  </a:cubicBezTo>
                  <a:cubicBezTo>
                    <a:pt x="192902" y="131451"/>
                    <a:pt x="164634" y="144167"/>
                    <a:pt x="199569" y="132521"/>
                  </a:cubicBezTo>
                  <a:cubicBezTo>
                    <a:pt x="203986" y="125895"/>
                    <a:pt x="209587" y="119920"/>
                    <a:pt x="212821" y="112643"/>
                  </a:cubicBezTo>
                  <a:cubicBezTo>
                    <a:pt x="233756" y="65539"/>
                    <a:pt x="226073" y="59547"/>
                    <a:pt x="226073" y="0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자유형: 도형 15">
              <a:extLst>
                <a:ext uri="{FF2B5EF4-FFF2-40B4-BE49-F238E27FC236}">
                  <a16:creationId xmlns:a16="http://schemas.microsoft.com/office/drawing/2014/main" id="{AE1C76E7-D485-43E1-A4B8-044CBF57FA18}"/>
                </a:ext>
              </a:extLst>
            </p:cNvPr>
            <p:cNvSpPr/>
            <p:nvPr/>
          </p:nvSpPr>
          <p:spPr>
            <a:xfrm>
              <a:off x="2199861" y="2749826"/>
              <a:ext cx="483704" cy="92765"/>
            </a:xfrm>
            <a:custGeom>
              <a:avLst/>
              <a:gdLst>
                <a:gd name="connsiteX0" fmla="*/ 0 w 483704"/>
                <a:gd name="connsiteY0" fmla="*/ 92765 h 92765"/>
                <a:gd name="connsiteX1" fmla="*/ 351182 w 483704"/>
                <a:gd name="connsiteY1" fmla="*/ 46382 h 92765"/>
                <a:gd name="connsiteX2" fmla="*/ 390939 w 483704"/>
                <a:gd name="connsiteY2" fmla="*/ 26504 h 92765"/>
                <a:gd name="connsiteX3" fmla="*/ 410817 w 483704"/>
                <a:gd name="connsiteY3" fmla="*/ 19878 h 92765"/>
                <a:gd name="connsiteX4" fmla="*/ 463826 w 483704"/>
                <a:gd name="connsiteY4" fmla="*/ 6626 h 92765"/>
                <a:gd name="connsiteX5" fmla="*/ 483704 w 483704"/>
                <a:gd name="connsiteY5" fmla="*/ 0 h 92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3704" h="92765">
                  <a:moveTo>
                    <a:pt x="0" y="92765"/>
                  </a:moveTo>
                  <a:lnTo>
                    <a:pt x="351182" y="46382"/>
                  </a:lnTo>
                  <a:cubicBezTo>
                    <a:pt x="374501" y="43051"/>
                    <a:pt x="369941" y="37003"/>
                    <a:pt x="390939" y="26504"/>
                  </a:cubicBezTo>
                  <a:cubicBezTo>
                    <a:pt x="397186" y="23380"/>
                    <a:pt x="404079" y="21716"/>
                    <a:pt x="410817" y="19878"/>
                  </a:cubicBezTo>
                  <a:cubicBezTo>
                    <a:pt x="428389" y="15086"/>
                    <a:pt x="446547" y="12386"/>
                    <a:pt x="463826" y="6626"/>
                  </a:cubicBezTo>
                  <a:lnTo>
                    <a:pt x="483704" y="0"/>
                  </a:ln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id="{E29752FF-00D7-43C1-89AE-F1D778E0325A}"/>
                </a:ext>
              </a:extLst>
            </p:cNvPr>
            <p:cNvSpPr/>
            <p:nvPr/>
          </p:nvSpPr>
          <p:spPr>
            <a:xfrm>
              <a:off x="2213113" y="3299220"/>
              <a:ext cx="503582" cy="53580"/>
            </a:xfrm>
            <a:custGeom>
              <a:avLst/>
              <a:gdLst>
                <a:gd name="connsiteX0" fmla="*/ 0 w 503582"/>
                <a:gd name="connsiteY0" fmla="*/ 53580 h 53580"/>
                <a:gd name="connsiteX1" fmla="*/ 404191 w 503582"/>
                <a:gd name="connsiteY1" fmla="*/ 571 h 53580"/>
                <a:gd name="connsiteX2" fmla="*/ 470452 w 503582"/>
                <a:gd name="connsiteY2" fmla="*/ 13823 h 53580"/>
                <a:gd name="connsiteX3" fmla="*/ 503582 w 503582"/>
                <a:gd name="connsiteY3" fmla="*/ 27075 h 53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3582" h="53580">
                  <a:moveTo>
                    <a:pt x="0" y="53580"/>
                  </a:moveTo>
                  <a:cubicBezTo>
                    <a:pt x="134730" y="35910"/>
                    <a:pt x="269021" y="14486"/>
                    <a:pt x="404191" y="571"/>
                  </a:cubicBezTo>
                  <a:cubicBezTo>
                    <a:pt x="433287" y="-2424"/>
                    <a:pt x="446580" y="7003"/>
                    <a:pt x="470452" y="13823"/>
                  </a:cubicBezTo>
                  <a:cubicBezTo>
                    <a:pt x="501463" y="22683"/>
                    <a:pt x="490010" y="13503"/>
                    <a:pt x="503582" y="27075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자유형: 도형 17">
              <a:extLst>
                <a:ext uri="{FF2B5EF4-FFF2-40B4-BE49-F238E27FC236}">
                  <a16:creationId xmlns:a16="http://schemas.microsoft.com/office/drawing/2014/main" id="{26C1C656-4EC6-458A-9AD6-44AC9C6CD410}"/>
                </a:ext>
              </a:extLst>
            </p:cNvPr>
            <p:cNvSpPr/>
            <p:nvPr/>
          </p:nvSpPr>
          <p:spPr>
            <a:xfrm>
              <a:off x="2173356" y="3352800"/>
              <a:ext cx="245166" cy="317612"/>
            </a:xfrm>
            <a:custGeom>
              <a:avLst/>
              <a:gdLst>
                <a:gd name="connsiteX0" fmla="*/ 0 w 245166"/>
                <a:gd name="connsiteY0" fmla="*/ 0 h 317612"/>
                <a:gd name="connsiteX1" fmla="*/ 112644 w 245166"/>
                <a:gd name="connsiteY1" fmla="*/ 225287 h 317612"/>
                <a:gd name="connsiteX2" fmla="*/ 139148 w 245166"/>
                <a:gd name="connsiteY2" fmla="*/ 271669 h 317612"/>
                <a:gd name="connsiteX3" fmla="*/ 245166 w 245166"/>
                <a:gd name="connsiteY3" fmla="*/ 311426 h 317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5166" h="317612">
                  <a:moveTo>
                    <a:pt x="0" y="0"/>
                  </a:moveTo>
                  <a:cubicBezTo>
                    <a:pt x="37548" y="75096"/>
                    <a:pt x="78190" y="148723"/>
                    <a:pt x="112644" y="225287"/>
                  </a:cubicBezTo>
                  <a:cubicBezTo>
                    <a:pt x="135967" y="277115"/>
                    <a:pt x="98441" y="258100"/>
                    <a:pt x="139148" y="271669"/>
                  </a:cubicBezTo>
                  <a:cubicBezTo>
                    <a:pt x="162178" y="340761"/>
                    <a:pt x="138431" y="311426"/>
                    <a:pt x="245166" y="311426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00333CAC-3BCA-4949-A197-4AB8B858B39D}"/>
                </a:ext>
              </a:extLst>
            </p:cNvPr>
            <p:cNvSpPr/>
            <p:nvPr/>
          </p:nvSpPr>
          <p:spPr>
            <a:xfrm rot="604060">
              <a:off x="2059535" y="3346172"/>
              <a:ext cx="93944" cy="410818"/>
            </a:xfrm>
            <a:custGeom>
              <a:avLst/>
              <a:gdLst>
                <a:gd name="connsiteX0" fmla="*/ 21057 w 93944"/>
                <a:gd name="connsiteY0" fmla="*/ 0 h 410818"/>
                <a:gd name="connsiteX1" fmla="*/ 14430 w 93944"/>
                <a:gd name="connsiteY1" fmla="*/ 172279 h 410818"/>
                <a:gd name="connsiteX2" fmla="*/ 34309 w 93944"/>
                <a:gd name="connsiteY2" fmla="*/ 192157 h 410818"/>
                <a:gd name="connsiteX3" fmla="*/ 47561 w 93944"/>
                <a:gd name="connsiteY3" fmla="*/ 212035 h 410818"/>
                <a:gd name="connsiteX4" fmla="*/ 67439 w 93944"/>
                <a:gd name="connsiteY4" fmla="*/ 238540 h 410818"/>
                <a:gd name="connsiteX5" fmla="*/ 80691 w 93944"/>
                <a:gd name="connsiteY5" fmla="*/ 265044 h 410818"/>
                <a:gd name="connsiteX6" fmla="*/ 93944 w 93944"/>
                <a:gd name="connsiteY6" fmla="*/ 284922 h 410818"/>
                <a:gd name="connsiteX7" fmla="*/ 87317 w 93944"/>
                <a:gd name="connsiteY7" fmla="*/ 311427 h 410818"/>
                <a:gd name="connsiteX8" fmla="*/ 74065 w 93944"/>
                <a:gd name="connsiteY8" fmla="*/ 331305 h 410818"/>
                <a:gd name="connsiteX9" fmla="*/ 87317 w 93944"/>
                <a:gd name="connsiteY9" fmla="*/ 397566 h 410818"/>
                <a:gd name="connsiteX10" fmla="*/ 93944 w 93944"/>
                <a:gd name="connsiteY10" fmla="*/ 410818 h 410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3944" h="410818">
                  <a:moveTo>
                    <a:pt x="21057" y="0"/>
                  </a:moveTo>
                  <a:cubicBezTo>
                    <a:pt x="-6191" y="68117"/>
                    <a:pt x="-5454" y="52979"/>
                    <a:pt x="14430" y="172279"/>
                  </a:cubicBezTo>
                  <a:cubicBezTo>
                    <a:pt x="15971" y="181522"/>
                    <a:pt x="28310" y="184958"/>
                    <a:pt x="34309" y="192157"/>
                  </a:cubicBezTo>
                  <a:cubicBezTo>
                    <a:pt x="39407" y="198275"/>
                    <a:pt x="42932" y="205555"/>
                    <a:pt x="47561" y="212035"/>
                  </a:cubicBezTo>
                  <a:cubicBezTo>
                    <a:pt x="53980" y="221022"/>
                    <a:pt x="61586" y="229175"/>
                    <a:pt x="67439" y="238540"/>
                  </a:cubicBezTo>
                  <a:cubicBezTo>
                    <a:pt x="72674" y="246916"/>
                    <a:pt x="75790" y="256468"/>
                    <a:pt x="80691" y="265044"/>
                  </a:cubicBezTo>
                  <a:cubicBezTo>
                    <a:pt x="84642" y="271958"/>
                    <a:pt x="89526" y="278296"/>
                    <a:pt x="93944" y="284922"/>
                  </a:cubicBezTo>
                  <a:cubicBezTo>
                    <a:pt x="91735" y="293757"/>
                    <a:pt x="90904" y="303056"/>
                    <a:pt x="87317" y="311427"/>
                  </a:cubicBezTo>
                  <a:cubicBezTo>
                    <a:pt x="84180" y="318747"/>
                    <a:pt x="74857" y="323381"/>
                    <a:pt x="74065" y="331305"/>
                  </a:cubicBezTo>
                  <a:cubicBezTo>
                    <a:pt x="72359" y="348367"/>
                    <a:pt x="79921" y="379076"/>
                    <a:pt x="87317" y="397566"/>
                  </a:cubicBezTo>
                  <a:cubicBezTo>
                    <a:pt x="89151" y="402152"/>
                    <a:pt x="91735" y="406401"/>
                    <a:pt x="93944" y="410818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id="{4ED83DAD-71AD-4995-99AF-E2E6E9CD2740}"/>
                </a:ext>
              </a:extLst>
            </p:cNvPr>
            <p:cNvSpPr/>
            <p:nvPr/>
          </p:nvSpPr>
          <p:spPr>
            <a:xfrm>
              <a:off x="1133061" y="2372139"/>
              <a:ext cx="470452" cy="331304"/>
            </a:xfrm>
            <a:custGeom>
              <a:avLst/>
              <a:gdLst>
                <a:gd name="connsiteX0" fmla="*/ 311426 w 311426"/>
                <a:gd name="connsiteY0" fmla="*/ 284922 h 284922"/>
                <a:gd name="connsiteX1" fmla="*/ 231913 w 311426"/>
                <a:gd name="connsiteY1" fmla="*/ 278296 h 284922"/>
                <a:gd name="connsiteX2" fmla="*/ 212035 w 311426"/>
                <a:gd name="connsiteY2" fmla="*/ 265044 h 284922"/>
                <a:gd name="connsiteX3" fmla="*/ 185530 w 311426"/>
                <a:gd name="connsiteY3" fmla="*/ 225287 h 284922"/>
                <a:gd name="connsiteX4" fmla="*/ 165652 w 311426"/>
                <a:gd name="connsiteY4" fmla="*/ 185531 h 284922"/>
                <a:gd name="connsiteX5" fmla="*/ 92765 w 311426"/>
                <a:gd name="connsiteY5" fmla="*/ 125896 h 284922"/>
                <a:gd name="connsiteX6" fmla="*/ 46382 w 311426"/>
                <a:gd name="connsiteY6" fmla="*/ 72887 h 284922"/>
                <a:gd name="connsiteX7" fmla="*/ 19878 w 311426"/>
                <a:gd name="connsiteY7" fmla="*/ 6627 h 284922"/>
                <a:gd name="connsiteX8" fmla="*/ 0 w 311426"/>
                <a:gd name="connsiteY8" fmla="*/ 0 h 284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1426" h="284922">
                  <a:moveTo>
                    <a:pt x="311426" y="284922"/>
                  </a:moveTo>
                  <a:cubicBezTo>
                    <a:pt x="284922" y="282713"/>
                    <a:pt x="257993" y="283512"/>
                    <a:pt x="231913" y="278296"/>
                  </a:cubicBezTo>
                  <a:cubicBezTo>
                    <a:pt x="224104" y="276734"/>
                    <a:pt x="217279" y="271037"/>
                    <a:pt x="212035" y="265044"/>
                  </a:cubicBezTo>
                  <a:cubicBezTo>
                    <a:pt x="201547" y="253057"/>
                    <a:pt x="190567" y="240397"/>
                    <a:pt x="185530" y="225287"/>
                  </a:cubicBezTo>
                  <a:cubicBezTo>
                    <a:pt x="180804" y="211108"/>
                    <a:pt x="177741" y="196109"/>
                    <a:pt x="165652" y="185531"/>
                  </a:cubicBezTo>
                  <a:cubicBezTo>
                    <a:pt x="131530" y="155675"/>
                    <a:pt x="118889" y="165081"/>
                    <a:pt x="92765" y="125896"/>
                  </a:cubicBezTo>
                  <a:cubicBezTo>
                    <a:pt x="61843" y="79514"/>
                    <a:pt x="79513" y="94975"/>
                    <a:pt x="46382" y="72887"/>
                  </a:cubicBezTo>
                  <a:cubicBezTo>
                    <a:pt x="43794" y="65124"/>
                    <a:pt x="29628" y="16377"/>
                    <a:pt x="19878" y="6627"/>
                  </a:cubicBezTo>
                  <a:cubicBezTo>
                    <a:pt x="14939" y="1688"/>
                    <a:pt x="0" y="0"/>
                    <a:pt x="0" y="0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자유형: 도형 22">
              <a:extLst>
                <a:ext uri="{FF2B5EF4-FFF2-40B4-BE49-F238E27FC236}">
                  <a16:creationId xmlns:a16="http://schemas.microsoft.com/office/drawing/2014/main" id="{A7C073DC-6194-4FD0-A903-369F69F3876B}"/>
                </a:ext>
              </a:extLst>
            </p:cNvPr>
            <p:cNvSpPr/>
            <p:nvPr/>
          </p:nvSpPr>
          <p:spPr>
            <a:xfrm>
              <a:off x="1623391" y="2186608"/>
              <a:ext cx="39757" cy="569844"/>
            </a:xfrm>
            <a:custGeom>
              <a:avLst/>
              <a:gdLst>
                <a:gd name="connsiteX0" fmla="*/ 39757 w 39757"/>
                <a:gd name="connsiteY0" fmla="*/ 569844 h 569844"/>
                <a:gd name="connsiteX1" fmla="*/ 33131 w 39757"/>
                <a:gd name="connsiteY1" fmla="*/ 371061 h 569844"/>
                <a:gd name="connsiteX2" fmla="*/ 19878 w 39757"/>
                <a:gd name="connsiteY2" fmla="*/ 331305 h 569844"/>
                <a:gd name="connsiteX3" fmla="*/ 13252 w 39757"/>
                <a:gd name="connsiteY3" fmla="*/ 311426 h 569844"/>
                <a:gd name="connsiteX4" fmla="*/ 6626 w 39757"/>
                <a:gd name="connsiteY4" fmla="*/ 291548 h 569844"/>
                <a:gd name="connsiteX5" fmla="*/ 0 w 39757"/>
                <a:gd name="connsiteY5" fmla="*/ 251792 h 569844"/>
                <a:gd name="connsiteX6" fmla="*/ 6626 w 39757"/>
                <a:gd name="connsiteY6" fmla="*/ 145774 h 569844"/>
                <a:gd name="connsiteX7" fmla="*/ 13252 w 39757"/>
                <a:gd name="connsiteY7" fmla="*/ 125896 h 569844"/>
                <a:gd name="connsiteX8" fmla="*/ 13252 w 39757"/>
                <a:gd name="connsiteY8" fmla="*/ 0 h 569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57" h="569844">
                  <a:moveTo>
                    <a:pt x="39757" y="569844"/>
                  </a:moveTo>
                  <a:cubicBezTo>
                    <a:pt x="37548" y="503583"/>
                    <a:pt x="38637" y="437130"/>
                    <a:pt x="33131" y="371061"/>
                  </a:cubicBezTo>
                  <a:cubicBezTo>
                    <a:pt x="31971" y="357140"/>
                    <a:pt x="24295" y="344557"/>
                    <a:pt x="19878" y="331305"/>
                  </a:cubicBezTo>
                  <a:lnTo>
                    <a:pt x="13252" y="311426"/>
                  </a:lnTo>
                  <a:cubicBezTo>
                    <a:pt x="11043" y="304800"/>
                    <a:pt x="7774" y="298437"/>
                    <a:pt x="6626" y="291548"/>
                  </a:cubicBezTo>
                  <a:lnTo>
                    <a:pt x="0" y="251792"/>
                  </a:lnTo>
                  <a:cubicBezTo>
                    <a:pt x="2209" y="216453"/>
                    <a:pt x="2919" y="180988"/>
                    <a:pt x="6626" y="145774"/>
                  </a:cubicBezTo>
                  <a:cubicBezTo>
                    <a:pt x="7357" y="138828"/>
                    <a:pt x="12935" y="132873"/>
                    <a:pt x="13252" y="125896"/>
                  </a:cubicBezTo>
                  <a:cubicBezTo>
                    <a:pt x="15158" y="83974"/>
                    <a:pt x="13252" y="41965"/>
                    <a:pt x="13252" y="0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자유형: 도형 23">
              <a:extLst>
                <a:ext uri="{FF2B5EF4-FFF2-40B4-BE49-F238E27FC236}">
                  <a16:creationId xmlns:a16="http://schemas.microsoft.com/office/drawing/2014/main" id="{9236C1CF-D11C-4C95-9B17-567CF390747E}"/>
                </a:ext>
              </a:extLst>
            </p:cNvPr>
            <p:cNvSpPr/>
            <p:nvPr/>
          </p:nvSpPr>
          <p:spPr>
            <a:xfrm>
              <a:off x="1301795" y="2776321"/>
              <a:ext cx="401109" cy="59644"/>
            </a:xfrm>
            <a:custGeom>
              <a:avLst/>
              <a:gdLst>
                <a:gd name="connsiteX0" fmla="*/ 401109 w 401109"/>
                <a:gd name="connsiteY0" fmla="*/ 13261 h 59644"/>
                <a:gd name="connsiteX1" fmla="*/ 215579 w 401109"/>
                <a:gd name="connsiteY1" fmla="*/ 9 h 59644"/>
                <a:gd name="connsiteX2" fmla="*/ 195700 w 401109"/>
                <a:gd name="connsiteY2" fmla="*/ 6635 h 59644"/>
                <a:gd name="connsiteX3" fmla="*/ 175822 w 401109"/>
                <a:gd name="connsiteY3" fmla="*/ 19887 h 59644"/>
                <a:gd name="connsiteX4" fmla="*/ 162570 w 401109"/>
                <a:gd name="connsiteY4" fmla="*/ 39766 h 59644"/>
                <a:gd name="connsiteX5" fmla="*/ 122814 w 401109"/>
                <a:gd name="connsiteY5" fmla="*/ 59644 h 59644"/>
                <a:gd name="connsiteX6" fmla="*/ 43300 w 401109"/>
                <a:gd name="connsiteY6" fmla="*/ 33140 h 59644"/>
                <a:gd name="connsiteX7" fmla="*/ 10170 w 401109"/>
                <a:gd name="connsiteY7" fmla="*/ 39766 h 5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1109" h="59644">
                  <a:moveTo>
                    <a:pt x="401109" y="13261"/>
                  </a:moveTo>
                  <a:cubicBezTo>
                    <a:pt x="339266" y="8844"/>
                    <a:pt x="277548" y="2008"/>
                    <a:pt x="215579" y="9"/>
                  </a:cubicBezTo>
                  <a:cubicBezTo>
                    <a:pt x="208598" y="-216"/>
                    <a:pt x="201947" y="3511"/>
                    <a:pt x="195700" y="6635"/>
                  </a:cubicBezTo>
                  <a:cubicBezTo>
                    <a:pt x="188577" y="10196"/>
                    <a:pt x="182448" y="15470"/>
                    <a:pt x="175822" y="19887"/>
                  </a:cubicBezTo>
                  <a:cubicBezTo>
                    <a:pt x="171405" y="26513"/>
                    <a:pt x="168201" y="34135"/>
                    <a:pt x="162570" y="39766"/>
                  </a:cubicBezTo>
                  <a:cubicBezTo>
                    <a:pt x="149726" y="52610"/>
                    <a:pt x="138981" y="54255"/>
                    <a:pt x="122814" y="59644"/>
                  </a:cubicBezTo>
                  <a:cubicBezTo>
                    <a:pt x="79228" y="16058"/>
                    <a:pt x="104556" y="23715"/>
                    <a:pt x="43300" y="33140"/>
                  </a:cubicBezTo>
                  <a:cubicBezTo>
                    <a:pt x="-2126" y="40129"/>
                    <a:pt x="-9317" y="39766"/>
                    <a:pt x="10170" y="39766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자유형: 도형 24">
              <a:extLst>
                <a:ext uri="{FF2B5EF4-FFF2-40B4-BE49-F238E27FC236}">
                  <a16:creationId xmlns:a16="http://schemas.microsoft.com/office/drawing/2014/main" id="{5F8B71B5-B391-4EE9-8AB0-BE50CD091B45}"/>
                </a:ext>
              </a:extLst>
            </p:cNvPr>
            <p:cNvSpPr/>
            <p:nvPr/>
          </p:nvSpPr>
          <p:spPr>
            <a:xfrm>
              <a:off x="1152939" y="3213652"/>
              <a:ext cx="337930" cy="33130"/>
            </a:xfrm>
            <a:custGeom>
              <a:avLst/>
              <a:gdLst>
                <a:gd name="connsiteX0" fmla="*/ 337930 w 337930"/>
                <a:gd name="connsiteY0" fmla="*/ 33130 h 33130"/>
                <a:gd name="connsiteX1" fmla="*/ 304800 w 337930"/>
                <a:gd name="connsiteY1" fmla="*/ 6626 h 33130"/>
                <a:gd name="connsiteX2" fmla="*/ 178904 w 337930"/>
                <a:gd name="connsiteY2" fmla="*/ 19878 h 33130"/>
                <a:gd name="connsiteX3" fmla="*/ 72887 w 337930"/>
                <a:gd name="connsiteY3" fmla="*/ 13252 h 33130"/>
                <a:gd name="connsiteX4" fmla="*/ 19878 w 337930"/>
                <a:gd name="connsiteY4" fmla="*/ 6626 h 33130"/>
                <a:gd name="connsiteX5" fmla="*/ 0 w 337930"/>
                <a:gd name="connsiteY5" fmla="*/ 0 h 3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7930" h="33130">
                  <a:moveTo>
                    <a:pt x="337930" y="33130"/>
                  </a:moveTo>
                  <a:cubicBezTo>
                    <a:pt x="326887" y="24295"/>
                    <a:pt x="318769" y="8832"/>
                    <a:pt x="304800" y="6626"/>
                  </a:cubicBezTo>
                  <a:cubicBezTo>
                    <a:pt x="267440" y="727"/>
                    <a:pt x="218224" y="12014"/>
                    <a:pt x="178904" y="19878"/>
                  </a:cubicBezTo>
                  <a:cubicBezTo>
                    <a:pt x="143565" y="17669"/>
                    <a:pt x="108173" y="16192"/>
                    <a:pt x="72887" y="13252"/>
                  </a:cubicBezTo>
                  <a:cubicBezTo>
                    <a:pt x="55141" y="11773"/>
                    <a:pt x="37398" y="9811"/>
                    <a:pt x="19878" y="6626"/>
                  </a:cubicBezTo>
                  <a:cubicBezTo>
                    <a:pt x="13006" y="5377"/>
                    <a:pt x="0" y="0"/>
                    <a:pt x="0" y="0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46E77C7A-3AD5-423D-BC39-77D83EC8EA28}"/>
                </a:ext>
              </a:extLst>
            </p:cNvPr>
            <p:cNvSpPr/>
            <p:nvPr/>
          </p:nvSpPr>
          <p:spPr>
            <a:xfrm>
              <a:off x="1310843" y="3240156"/>
              <a:ext cx="239661" cy="212035"/>
            </a:xfrm>
            <a:custGeom>
              <a:avLst/>
              <a:gdLst>
                <a:gd name="connsiteX0" fmla="*/ 239661 w 239661"/>
                <a:gd name="connsiteY0" fmla="*/ 0 h 212035"/>
                <a:gd name="connsiteX1" fmla="*/ 127018 w 239661"/>
                <a:gd name="connsiteY1" fmla="*/ 178905 h 212035"/>
                <a:gd name="connsiteX2" fmla="*/ 87261 w 239661"/>
                <a:gd name="connsiteY2" fmla="*/ 205409 h 212035"/>
                <a:gd name="connsiteX3" fmla="*/ 14374 w 239661"/>
                <a:gd name="connsiteY3" fmla="*/ 212035 h 212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61" h="212035">
                  <a:moveTo>
                    <a:pt x="239661" y="0"/>
                  </a:moveTo>
                  <a:cubicBezTo>
                    <a:pt x="202113" y="59635"/>
                    <a:pt x="169008" y="122310"/>
                    <a:pt x="127018" y="178905"/>
                  </a:cubicBezTo>
                  <a:cubicBezTo>
                    <a:pt x="117528" y="191696"/>
                    <a:pt x="103133" y="204086"/>
                    <a:pt x="87261" y="205409"/>
                  </a:cubicBezTo>
                  <a:cubicBezTo>
                    <a:pt x="5547" y="212218"/>
                    <a:pt x="-18848" y="212035"/>
                    <a:pt x="14374" y="212035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6091BB7E-4D01-442B-9723-5894A95A1623}"/>
                </a:ext>
              </a:extLst>
            </p:cNvPr>
            <p:cNvCxnSpPr>
              <a:cxnSpLocks/>
            </p:cNvCxnSpPr>
            <p:nvPr/>
          </p:nvCxnSpPr>
          <p:spPr>
            <a:xfrm>
              <a:off x="1517374" y="2392017"/>
              <a:ext cx="218661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88528147-90EC-49B2-AB3D-8092B52B7843}"/>
                </a:ext>
              </a:extLst>
            </p:cNvPr>
            <p:cNvCxnSpPr>
              <a:cxnSpLocks/>
            </p:cNvCxnSpPr>
            <p:nvPr/>
          </p:nvCxnSpPr>
          <p:spPr>
            <a:xfrm>
              <a:off x="2020956" y="3611217"/>
              <a:ext cx="218661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1A7CD550-80B7-4E80-9294-060FB21D30A7}"/>
                </a:ext>
              </a:extLst>
            </p:cNvPr>
            <p:cNvCxnSpPr>
              <a:cxnSpLocks/>
            </p:cNvCxnSpPr>
            <p:nvPr/>
          </p:nvCxnSpPr>
          <p:spPr>
            <a:xfrm>
              <a:off x="1305339" y="3385930"/>
              <a:ext cx="165653" cy="99391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080073EC-3162-4860-8D7B-438913F0C813}"/>
                </a:ext>
              </a:extLst>
            </p:cNvPr>
            <p:cNvCxnSpPr>
              <a:cxnSpLocks/>
            </p:cNvCxnSpPr>
            <p:nvPr/>
          </p:nvCxnSpPr>
          <p:spPr>
            <a:xfrm>
              <a:off x="2345634" y="2524539"/>
              <a:ext cx="132523" cy="1258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8F4DB064-8450-43B6-A8EE-066095833E86}"/>
                </a:ext>
              </a:extLst>
            </p:cNvPr>
            <p:cNvCxnSpPr>
              <a:cxnSpLocks/>
            </p:cNvCxnSpPr>
            <p:nvPr/>
          </p:nvCxnSpPr>
          <p:spPr>
            <a:xfrm>
              <a:off x="2504660" y="3260035"/>
              <a:ext cx="0" cy="15239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B72588E9-E454-4C41-98DD-B47570DEAF2C}"/>
                </a:ext>
              </a:extLst>
            </p:cNvPr>
            <p:cNvCxnSpPr>
              <a:cxnSpLocks/>
            </p:cNvCxnSpPr>
            <p:nvPr/>
          </p:nvCxnSpPr>
          <p:spPr>
            <a:xfrm>
              <a:off x="1232451" y="3147392"/>
              <a:ext cx="0" cy="152399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DAC38F82-FB39-4FAD-9510-6E778153B8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11964" y="2544417"/>
              <a:ext cx="99392" cy="7951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6DD12FEE-97A2-41A2-9731-EE8D8C155F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79373" y="3578088"/>
              <a:ext cx="99392" cy="7951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9AFCCA10-1D8E-4AFD-A8D3-E0ECE8C24DD1}"/>
                </a:ext>
              </a:extLst>
            </p:cNvPr>
            <p:cNvCxnSpPr>
              <a:cxnSpLocks/>
            </p:cNvCxnSpPr>
            <p:nvPr/>
          </p:nvCxnSpPr>
          <p:spPr>
            <a:xfrm>
              <a:off x="1424609" y="2763079"/>
              <a:ext cx="59635" cy="13914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오른쪽 중괄호 46">
              <a:extLst>
                <a:ext uri="{FF2B5EF4-FFF2-40B4-BE49-F238E27FC236}">
                  <a16:creationId xmlns:a16="http://schemas.microsoft.com/office/drawing/2014/main" id="{71773B2F-BB19-46D6-8CBF-F7F7005FD3B1}"/>
                </a:ext>
              </a:extLst>
            </p:cNvPr>
            <p:cNvSpPr/>
            <p:nvPr/>
          </p:nvSpPr>
          <p:spPr>
            <a:xfrm rot="21342401">
              <a:off x="1766830" y="2381686"/>
              <a:ext cx="92837" cy="345173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7E02E2CC-504D-40C1-865B-B65B34DBCD0C}"/>
                </a:ext>
              </a:extLst>
            </p:cNvPr>
            <p:cNvCxnSpPr>
              <a:cxnSpLocks/>
            </p:cNvCxnSpPr>
            <p:nvPr/>
          </p:nvCxnSpPr>
          <p:spPr>
            <a:xfrm>
              <a:off x="2517914" y="2710069"/>
              <a:ext cx="53008" cy="19215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F7782CD-1CC3-424F-B043-BDDC0ADACEF8}"/>
                    </a:ext>
                  </a:extLst>
                </p:cNvPr>
                <p:cNvSpPr txBox="1"/>
                <p:nvPr/>
              </p:nvSpPr>
              <p:spPr>
                <a:xfrm>
                  <a:off x="1833699" y="2122335"/>
                  <a:ext cx="425821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200"/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F7782CD-1CC3-424F-B043-BDDC0ADACE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3699" y="2122335"/>
                  <a:ext cx="425821" cy="184666"/>
                </a:xfrm>
                <a:prstGeom prst="rect">
                  <a:avLst/>
                </a:prstGeom>
                <a:blipFill>
                  <a:blip r:embed="rId2"/>
                  <a:stretch>
                    <a:fillRect l="-7143" r="-7143" b="-1333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C1001B6-83ED-404B-AC0C-60CC9FFB8CAC}"/>
                    </a:ext>
                  </a:extLst>
                </p:cNvPr>
                <p:cNvSpPr txBox="1"/>
                <p:nvPr/>
              </p:nvSpPr>
              <p:spPr>
                <a:xfrm>
                  <a:off x="2847491" y="2195222"/>
                  <a:ext cx="615553" cy="37285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1200" b="0"/>
                    <a:t>주</a:t>
                  </a:r>
                  <a14:m>
                    <m:oMath xmlns:m="http://schemas.openxmlformats.org/officeDocument/2006/math">
                      <m:r>
                        <a:rPr lang="ko-KR" altLang="en-US" sz="1200" i="1">
                          <a:latin typeface="Cambria Math" panose="02040503050406030204" pitchFamily="18" charset="0"/>
                        </a:rPr>
                        <m:t>지</m:t>
                      </m:r>
                      <m:r>
                        <a:rPr lang="ko-KR" altLang="en-US" sz="1200" i="1" smtClean="0">
                          <a:latin typeface="Cambria Math" panose="02040503050406030204" pitchFamily="18" charset="0"/>
                        </a:rPr>
                        <m:t>유</m:t>
                      </m:r>
                      <m:r>
                        <a:rPr lang="ko-KR" altLang="en-US" sz="1200" i="1">
                          <a:latin typeface="Cambria Math" panose="02040503050406030204" pitchFamily="18" charset="0"/>
                        </a:rPr>
                        <m:t>인</m:t>
                      </m:r>
                    </m:oMath>
                  </a14:m>
                  <a:br>
                    <a:rPr lang="en-US" altLang="ko-KR" sz="1200" i="1">
                      <a:latin typeface="Cambria Math" panose="02040503050406030204" pitchFamily="18" charset="0"/>
                    </a:rPr>
                  </a:br>
                  <a:r>
                    <a:rPr lang="en-US" altLang="ko-KR" sz="1200">
                      <a:latin typeface="Cambria Math" panose="02040503050406030204" pitchFamily="18" charset="0"/>
                    </a:rPr>
                    <a:t>30~45</a:t>
                  </a:r>
                  <a:r>
                    <a:rPr lang="ko-KR" altLang="en-US" sz="1200">
                      <a:latin typeface="Cambria Math" panose="02040503050406030204" pitchFamily="18" charset="0"/>
                    </a:rPr>
                    <a:t>도</a:t>
                  </a:r>
                  <a:endParaRPr lang="ko-KR" altLang="en-US" sz="1200"/>
                </a:p>
              </p:txBody>
            </p:sp>
          </mc:Choice>
          <mc:Fallback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C1001B6-83ED-404B-AC0C-60CC9FFB8C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47491" y="2195222"/>
                  <a:ext cx="615553" cy="372859"/>
                </a:xfrm>
                <a:prstGeom prst="rect">
                  <a:avLst/>
                </a:prstGeom>
                <a:blipFill>
                  <a:blip r:embed="rId3"/>
                  <a:stretch>
                    <a:fillRect l="-14851" t="-13115" r="-13861" b="-26230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A3D8C1D5-1248-4D64-9C07-9D35DE1790F9}"/>
              </a:ext>
            </a:extLst>
          </p:cNvPr>
          <p:cNvSpPr txBox="1"/>
          <p:nvPr/>
        </p:nvSpPr>
        <p:spPr>
          <a:xfrm>
            <a:off x="4077993" y="1493791"/>
            <a:ext cx="2001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6. </a:t>
            </a:r>
            <a:r>
              <a:rPr lang="ko-KR" altLang="en-US" sz="1100" b="1"/>
              <a:t>식재</a:t>
            </a:r>
            <a:r>
              <a:rPr lang="en-US" altLang="ko-KR" sz="1100" b="1"/>
              <a:t>2</a:t>
            </a:r>
            <a:r>
              <a:rPr lang="ko-KR" altLang="en-US" sz="1100" b="1"/>
              <a:t>년차 </a:t>
            </a:r>
            <a:r>
              <a:rPr lang="en-US" altLang="ko-KR" sz="1100" b="1"/>
              <a:t>6</a:t>
            </a:r>
            <a:r>
              <a:rPr lang="ko-KR" altLang="en-US" sz="1100" b="1"/>
              <a:t>월  </a:t>
            </a:r>
            <a:r>
              <a:rPr lang="en-US" altLang="ko-KR" sz="1100" b="1">
                <a:solidFill>
                  <a:srgbClr val="FF0000"/>
                </a:solidFill>
              </a:rPr>
              <a:t>3</a:t>
            </a:r>
            <a:r>
              <a:rPr lang="ko-KR" altLang="en-US" sz="1100" b="1">
                <a:solidFill>
                  <a:srgbClr val="FF0000"/>
                </a:solidFill>
              </a:rPr>
              <a:t>차컷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grpSp>
        <p:nvGrpSpPr>
          <p:cNvPr id="129" name="그룹 128">
            <a:extLst>
              <a:ext uri="{FF2B5EF4-FFF2-40B4-BE49-F238E27FC236}">
                <a16:creationId xmlns:a16="http://schemas.microsoft.com/office/drawing/2014/main" id="{87CFCB46-DD9B-4997-BE46-042482227E73}"/>
              </a:ext>
            </a:extLst>
          </p:cNvPr>
          <p:cNvGrpSpPr/>
          <p:nvPr/>
        </p:nvGrpSpPr>
        <p:grpSpPr>
          <a:xfrm>
            <a:off x="4299434" y="1908037"/>
            <a:ext cx="2583966" cy="2213113"/>
            <a:chOff x="4064484" y="1863587"/>
            <a:chExt cx="2988090" cy="2483126"/>
          </a:xfrm>
        </p:grpSpPr>
        <p:pic>
          <p:nvPicPr>
            <p:cNvPr id="86" name="그림 85">
              <a:extLst>
                <a:ext uri="{FF2B5EF4-FFF2-40B4-BE49-F238E27FC236}">
                  <a16:creationId xmlns:a16="http://schemas.microsoft.com/office/drawing/2014/main" id="{51B42975-68E0-4B67-B499-64524123DB7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64484" y="1863587"/>
              <a:ext cx="2988090" cy="2483126"/>
            </a:xfrm>
            <a:prstGeom prst="rect">
              <a:avLst/>
            </a:prstGeom>
          </p:spPr>
        </p:pic>
        <p:cxnSp>
          <p:nvCxnSpPr>
            <p:cNvPr id="87" name="직선 연결선 86">
              <a:extLst>
                <a:ext uri="{FF2B5EF4-FFF2-40B4-BE49-F238E27FC236}">
                  <a16:creationId xmlns:a16="http://schemas.microsoft.com/office/drawing/2014/main" id="{B9E961B4-5E90-48AD-9A28-FA4C3EB274D6}"/>
                </a:ext>
              </a:extLst>
            </p:cNvPr>
            <p:cNvCxnSpPr>
              <a:cxnSpLocks/>
            </p:cNvCxnSpPr>
            <p:nvPr/>
          </p:nvCxnSpPr>
          <p:spPr>
            <a:xfrm>
              <a:off x="6689450" y="2580446"/>
              <a:ext cx="92764" cy="11264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연결선 89">
              <a:extLst>
                <a:ext uri="{FF2B5EF4-FFF2-40B4-BE49-F238E27FC236}">
                  <a16:creationId xmlns:a16="http://schemas.microsoft.com/office/drawing/2014/main" id="{D6F3DBFB-2A15-4321-8F93-7FEC2D0D6156}"/>
                </a:ext>
              </a:extLst>
            </p:cNvPr>
            <p:cNvCxnSpPr>
              <a:cxnSpLocks/>
            </p:cNvCxnSpPr>
            <p:nvPr/>
          </p:nvCxnSpPr>
          <p:spPr>
            <a:xfrm>
              <a:off x="6518000" y="2326446"/>
              <a:ext cx="92764" cy="11264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직선 연결선 90">
              <a:extLst>
                <a:ext uri="{FF2B5EF4-FFF2-40B4-BE49-F238E27FC236}">
                  <a16:creationId xmlns:a16="http://schemas.microsoft.com/office/drawing/2014/main" id="{6A1DB18C-3E8C-415A-B772-1BD2996451F7}"/>
                </a:ext>
              </a:extLst>
            </p:cNvPr>
            <p:cNvCxnSpPr>
              <a:cxnSpLocks/>
            </p:cNvCxnSpPr>
            <p:nvPr/>
          </p:nvCxnSpPr>
          <p:spPr>
            <a:xfrm>
              <a:off x="6486250" y="3155121"/>
              <a:ext cx="92764" cy="11264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직선 연결선 91">
              <a:extLst>
                <a:ext uri="{FF2B5EF4-FFF2-40B4-BE49-F238E27FC236}">
                  <a16:creationId xmlns:a16="http://schemas.microsoft.com/office/drawing/2014/main" id="{732E0D4B-F40B-4E7A-B448-653000CDEBD9}"/>
                </a:ext>
              </a:extLst>
            </p:cNvPr>
            <p:cNvCxnSpPr>
              <a:cxnSpLocks/>
            </p:cNvCxnSpPr>
            <p:nvPr/>
          </p:nvCxnSpPr>
          <p:spPr>
            <a:xfrm>
              <a:off x="5695675" y="4117146"/>
              <a:ext cx="92764" cy="11264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직선 연결선 92">
              <a:extLst>
                <a:ext uri="{FF2B5EF4-FFF2-40B4-BE49-F238E27FC236}">
                  <a16:creationId xmlns:a16="http://schemas.microsoft.com/office/drawing/2014/main" id="{D8F275CC-DD90-4453-9F61-0988C366C367}"/>
                </a:ext>
              </a:extLst>
            </p:cNvPr>
            <p:cNvCxnSpPr>
              <a:cxnSpLocks/>
            </p:cNvCxnSpPr>
            <p:nvPr/>
          </p:nvCxnSpPr>
          <p:spPr>
            <a:xfrm>
              <a:off x="4511400" y="3536121"/>
              <a:ext cx="92764" cy="11264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직선 연결선 93">
              <a:extLst>
                <a:ext uri="{FF2B5EF4-FFF2-40B4-BE49-F238E27FC236}">
                  <a16:creationId xmlns:a16="http://schemas.microsoft.com/office/drawing/2014/main" id="{CB387C73-47FE-44AD-A673-28BF50864336}"/>
                </a:ext>
              </a:extLst>
            </p:cNvPr>
            <p:cNvCxnSpPr>
              <a:cxnSpLocks/>
            </p:cNvCxnSpPr>
            <p:nvPr/>
          </p:nvCxnSpPr>
          <p:spPr>
            <a:xfrm>
              <a:off x="4584425" y="2939221"/>
              <a:ext cx="92764" cy="11264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직선 연결선 94">
              <a:extLst>
                <a:ext uri="{FF2B5EF4-FFF2-40B4-BE49-F238E27FC236}">
                  <a16:creationId xmlns:a16="http://schemas.microsoft.com/office/drawing/2014/main" id="{51241092-B916-4D83-AE0C-78F07F50E920}"/>
                </a:ext>
              </a:extLst>
            </p:cNvPr>
            <p:cNvCxnSpPr>
              <a:cxnSpLocks/>
            </p:cNvCxnSpPr>
            <p:nvPr/>
          </p:nvCxnSpPr>
          <p:spPr>
            <a:xfrm>
              <a:off x="4778100" y="3117021"/>
              <a:ext cx="124100" cy="6432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직선 연결선 95">
              <a:extLst>
                <a:ext uri="{FF2B5EF4-FFF2-40B4-BE49-F238E27FC236}">
                  <a16:creationId xmlns:a16="http://schemas.microsoft.com/office/drawing/2014/main" id="{1FB6F5F4-E6A0-44B4-A7D7-F5A72A679827}"/>
                </a:ext>
              </a:extLst>
            </p:cNvPr>
            <p:cNvCxnSpPr>
              <a:cxnSpLocks/>
            </p:cNvCxnSpPr>
            <p:nvPr/>
          </p:nvCxnSpPr>
          <p:spPr>
            <a:xfrm>
              <a:off x="5489300" y="2269296"/>
              <a:ext cx="92764" cy="11264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직선 연결선 96">
              <a:extLst>
                <a:ext uri="{FF2B5EF4-FFF2-40B4-BE49-F238E27FC236}">
                  <a16:creationId xmlns:a16="http://schemas.microsoft.com/office/drawing/2014/main" id="{2D38E864-C8B1-4E5E-BCBE-EA22F63E4E02}"/>
                </a:ext>
              </a:extLst>
            </p:cNvPr>
            <p:cNvCxnSpPr>
              <a:cxnSpLocks/>
            </p:cNvCxnSpPr>
            <p:nvPr/>
          </p:nvCxnSpPr>
          <p:spPr>
            <a:xfrm>
              <a:off x="5292450" y="2072446"/>
              <a:ext cx="92764" cy="11264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직선 연결선 98">
              <a:extLst>
                <a:ext uri="{FF2B5EF4-FFF2-40B4-BE49-F238E27FC236}">
                  <a16:creationId xmlns:a16="http://schemas.microsoft.com/office/drawing/2014/main" id="{D532D3BA-0701-4C16-BFFA-6246EBA7E0B1}"/>
                </a:ext>
              </a:extLst>
            </p:cNvPr>
            <p:cNvCxnSpPr>
              <a:cxnSpLocks/>
            </p:cNvCxnSpPr>
            <p:nvPr/>
          </p:nvCxnSpPr>
          <p:spPr>
            <a:xfrm>
              <a:off x="5981425" y="4145721"/>
              <a:ext cx="136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직선 연결선 100">
              <a:extLst>
                <a:ext uri="{FF2B5EF4-FFF2-40B4-BE49-F238E27FC236}">
                  <a16:creationId xmlns:a16="http://schemas.microsoft.com/office/drawing/2014/main" id="{CC8F3100-3D8F-40AA-8268-1817AF052C5C}"/>
                </a:ext>
              </a:extLst>
            </p:cNvPr>
            <p:cNvCxnSpPr>
              <a:cxnSpLocks/>
            </p:cNvCxnSpPr>
            <p:nvPr/>
          </p:nvCxnSpPr>
          <p:spPr>
            <a:xfrm>
              <a:off x="6238600" y="2253421"/>
              <a:ext cx="136800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연결선 101">
              <a:extLst>
                <a:ext uri="{FF2B5EF4-FFF2-40B4-BE49-F238E27FC236}">
                  <a16:creationId xmlns:a16="http://schemas.microsoft.com/office/drawing/2014/main" id="{8ECB2B12-D4AD-4C71-A112-A517E1B199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54450" y="2286000"/>
              <a:ext cx="98700" cy="4044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직선 연결선 103">
              <a:extLst>
                <a:ext uri="{FF2B5EF4-FFF2-40B4-BE49-F238E27FC236}">
                  <a16:creationId xmlns:a16="http://schemas.microsoft.com/office/drawing/2014/main" id="{D4622D8C-0B82-4C7B-89A0-97D8DDFD67E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63975" y="2295525"/>
              <a:ext cx="98700" cy="4044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직선 연결선 104">
              <a:extLst>
                <a:ext uri="{FF2B5EF4-FFF2-40B4-BE49-F238E27FC236}">
                  <a16:creationId xmlns:a16="http://schemas.microsoft.com/office/drawing/2014/main" id="{1077B2C4-7339-4368-A299-34F467E47D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721200" y="2901950"/>
              <a:ext cx="0" cy="135696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직선 연결선 107">
              <a:extLst>
                <a:ext uri="{FF2B5EF4-FFF2-40B4-BE49-F238E27FC236}">
                  <a16:creationId xmlns:a16="http://schemas.microsoft.com/office/drawing/2014/main" id="{B5CB8E73-55C0-426E-B157-58425E08C4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245226" y="3149600"/>
              <a:ext cx="133349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직선 연결선 110">
              <a:extLst>
                <a:ext uri="{FF2B5EF4-FFF2-40B4-BE49-F238E27FC236}">
                  <a16:creationId xmlns:a16="http://schemas.microsoft.com/office/drawing/2014/main" id="{0AA0AA10-9DAA-4A0A-9EDD-0FD1FE65CB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578601" y="3584575"/>
              <a:ext cx="28574" cy="11112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직선 연결선 114">
              <a:extLst>
                <a:ext uri="{FF2B5EF4-FFF2-40B4-BE49-F238E27FC236}">
                  <a16:creationId xmlns:a16="http://schemas.microsoft.com/office/drawing/2014/main" id="{3730F370-8B04-482E-8B4C-18A134B29CE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38775" y="3829050"/>
              <a:ext cx="25401" cy="10477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직선 연결선 116">
              <a:extLst>
                <a:ext uri="{FF2B5EF4-FFF2-40B4-BE49-F238E27FC236}">
                  <a16:creationId xmlns:a16="http://schemas.microsoft.com/office/drawing/2014/main" id="{11BB64A3-239B-4A0A-B8DE-60F9DF66C6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594225" y="2724150"/>
              <a:ext cx="25401" cy="10477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직선 연결선 119">
              <a:extLst>
                <a:ext uri="{FF2B5EF4-FFF2-40B4-BE49-F238E27FC236}">
                  <a16:creationId xmlns:a16="http://schemas.microsoft.com/office/drawing/2014/main" id="{08581464-AB03-4B7B-B94D-FDB44CA854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54552" y="2343150"/>
              <a:ext cx="73023" cy="5397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직선 연결선 120">
              <a:extLst>
                <a:ext uri="{FF2B5EF4-FFF2-40B4-BE49-F238E27FC236}">
                  <a16:creationId xmlns:a16="http://schemas.microsoft.com/office/drawing/2014/main" id="{9B252B24-E89D-4755-93F0-B6C776A9F7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438652" y="3127375"/>
              <a:ext cx="73023" cy="5397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직선 연결선 121">
              <a:extLst>
                <a:ext uri="{FF2B5EF4-FFF2-40B4-BE49-F238E27FC236}">
                  <a16:creationId xmlns:a16="http://schemas.microsoft.com/office/drawing/2014/main" id="{3630B80C-3A42-4BB4-91B2-3A6868A164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371977" y="3292475"/>
              <a:ext cx="31748" cy="9525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직선 연결선 123">
              <a:extLst>
                <a:ext uri="{FF2B5EF4-FFF2-40B4-BE49-F238E27FC236}">
                  <a16:creationId xmlns:a16="http://schemas.microsoft.com/office/drawing/2014/main" id="{7495F7CF-EF47-43EF-A628-3C3572E441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40252" y="2514600"/>
              <a:ext cx="31748" cy="9525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직선 연결선 124">
              <a:extLst>
                <a:ext uri="{FF2B5EF4-FFF2-40B4-BE49-F238E27FC236}">
                  <a16:creationId xmlns:a16="http://schemas.microsoft.com/office/drawing/2014/main" id="{23642A84-969A-409F-9BF5-C8BB983D8D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927602" y="2251075"/>
              <a:ext cx="69848" cy="635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직선 연결선 126">
              <a:extLst>
                <a:ext uri="{FF2B5EF4-FFF2-40B4-BE49-F238E27FC236}">
                  <a16:creationId xmlns:a16="http://schemas.microsoft.com/office/drawing/2014/main" id="{CE77E8E1-1B1A-4A59-812F-146A3CEA2A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76977" y="3848100"/>
              <a:ext cx="38098" cy="12700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30" name="TextBox 129">
            <a:extLst>
              <a:ext uri="{FF2B5EF4-FFF2-40B4-BE49-F238E27FC236}">
                <a16:creationId xmlns:a16="http://schemas.microsoft.com/office/drawing/2014/main" id="{5E960112-A399-4D77-8F08-62BFCE97EF99}"/>
              </a:ext>
            </a:extLst>
          </p:cNvPr>
          <p:cNvSpPr txBox="1"/>
          <p:nvPr/>
        </p:nvSpPr>
        <p:spPr>
          <a:xfrm>
            <a:off x="4073268" y="4190723"/>
            <a:ext cx="2994282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en-US" altLang="ko-KR" sz="1050"/>
              <a:t>3</a:t>
            </a:r>
            <a:r>
              <a:rPr lang="ko-KR" altLang="en-US" sz="1050"/>
              <a:t>차컷은 대목과 수세에따라 결정 </a:t>
            </a:r>
            <a:r>
              <a:rPr lang="en-US" altLang="ko-KR" sz="1050"/>
              <a:t>: </a:t>
            </a:r>
            <a:r>
              <a:rPr lang="ko-KR" altLang="en-US" sz="1050"/>
              <a:t>힘이좋고 잘자란 나무는 </a:t>
            </a:r>
            <a:r>
              <a:rPr lang="en-US" altLang="ko-KR" sz="1050"/>
              <a:t>3</a:t>
            </a:r>
            <a:r>
              <a:rPr lang="ko-KR" altLang="en-US" sz="1050"/>
              <a:t>차컷 시행</a:t>
            </a:r>
            <a:r>
              <a:rPr lang="en-US" altLang="ko-KR" sz="1050"/>
              <a:t>, </a:t>
            </a:r>
            <a:r>
              <a:rPr lang="ko-KR" altLang="en-US" sz="1050"/>
              <a:t>왜성대목 또는 양분등으로 수세가 약하면 </a:t>
            </a:r>
            <a:r>
              <a:rPr lang="en-US" altLang="ko-KR" sz="1050"/>
              <a:t>3</a:t>
            </a:r>
            <a:r>
              <a:rPr lang="ko-KR" altLang="en-US" sz="1050"/>
              <a:t>차컷을 식재 </a:t>
            </a:r>
            <a:r>
              <a:rPr lang="en-US" altLang="ko-KR" sz="1050"/>
              <a:t>3</a:t>
            </a:r>
            <a:r>
              <a:rPr lang="ko-KR" altLang="en-US" sz="1050"/>
              <a:t>년차 봄으로 연기한다</a:t>
            </a:r>
            <a:r>
              <a:rPr lang="en-US" altLang="ko-KR" sz="1050"/>
              <a:t>.</a:t>
            </a:r>
          </a:p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en-US" altLang="ko-KR" sz="1050"/>
              <a:t>2</a:t>
            </a:r>
            <a:r>
              <a:rPr lang="ko-KR" altLang="en-US" sz="1050"/>
              <a:t>년차가을이 되면 </a:t>
            </a:r>
            <a:r>
              <a:rPr lang="ko-KR" altLang="en-US" sz="1050">
                <a:solidFill>
                  <a:srgbClr val="FF0000"/>
                </a:solidFill>
              </a:rPr>
              <a:t>주지수가 </a:t>
            </a:r>
            <a:r>
              <a:rPr lang="en-US" altLang="ko-KR" sz="1050">
                <a:solidFill>
                  <a:srgbClr val="FF0000"/>
                </a:solidFill>
              </a:rPr>
              <a:t>16~35</a:t>
            </a:r>
            <a:r>
              <a:rPr lang="ko-KR" altLang="en-US" sz="1050"/>
              <a:t>개가된다</a:t>
            </a:r>
            <a:r>
              <a:rPr lang="en-US" altLang="ko-KR" sz="1050"/>
              <a:t>. </a:t>
            </a:r>
            <a:r>
              <a:rPr lang="ko-KR" altLang="en-US" sz="1050"/>
              <a:t>수세가 강하면 </a:t>
            </a:r>
            <a:r>
              <a:rPr lang="en-US" altLang="ko-KR" sz="1050"/>
              <a:t>35</a:t>
            </a:r>
            <a:r>
              <a:rPr lang="ko-KR" altLang="en-US" sz="1050"/>
              <a:t>개</a:t>
            </a:r>
            <a:r>
              <a:rPr lang="en-US" altLang="ko-KR" sz="1050"/>
              <a:t>, </a:t>
            </a:r>
            <a:r>
              <a:rPr lang="ko-KR" altLang="en-US" sz="1050"/>
              <a:t>아주약하면 </a:t>
            </a:r>
            <a:r>
              <a:rPr lang="en-US" altLang="ko-KR" sz="1050"/>
              <a:t>16</a:t>
            </a:r>
            <a:r>
              <a:rPr lang="ko-KR" altLang="en-US" sz="1050"/>
              <a:t>개가 될수있다</a:t>
            </a:r>
            <a:r>
              <a:rPr lang="en-US" altLang="ko-KR" sz="1050"/>
              <a:t>.</a:t>
            </a:r>
          </a:p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수관내의 </a:t>
            </a:r>
            <a:r>
              <a:rPr lang="ko-KR" altLang="en-US" sz="1050">
                <a:solidFill>
                  <a:srgbClr val="FF0000"/>
                </a:solidFill>
              </a:rPr>
              <a:t>공간은 </a:t>
            </a:r>
            <a:r>
              <a:rPr lang="en-US" altLang="ko-KR" sz="1050">
                <a:solidFill>
                  <a:srgbClr val="FF0000"/>
                </a:solidFill>
              </a:rPr>
              <a:t>1.2~1.5m</a:t>
            </a:r>
            <a:r>
              <a:rPr lang="ko-KR" altLang="en-US" sz="1050">
                <a:solidFill>
                  <a:srgbClr val="FF0000"/>
                </a:solidFill>
              </a:rPr>
              <a:t>확보해야한다</a:t>
            </a:r>
            <a:r>
              <a:rPr lang="en-US" altLang="ko-KR" sz="1050"/>
              <a:t>. </a:t>
            </a:r>
            <a:r>
              <a:rPr lang="ko-KR" altLang="en-US" sz="1050"/>
              <a:t>하국은 특히 일조량과 통풍이 매우필요</a:t>
            </a:r>
            <a:r>
              <a:rPr lang="en-US" altLang="ko-KR" sz="1050"/>
              <a:t>, </a:t>
            </a:r>
            <a:r>
              <a:rPr lang="ko-KR" altLang="en-US" sz="1050"/>
              <a:t>장마철 곰팡이 등</a:t>
            </a:r>
            <a:endParaRPr lang="en-US" altLang="ko-KR" sz="1050"/>
          </a:p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매년 </a:t>
            </a:r>
            <a:r>
              <a:rPr lang="en-US" altLang="ko-KR" sz="1050"/>
              <a:t>20%</a:t>
            </a:r>
            <a:r>
              <a:rPr lang="ko-KR" altLang="en-US" sz="1050"/>
              <a:t>주지 갱신</a:t>
            </a:r>
            <a:endParaRPr lang="en-US" altLang="ko-KR" sz="105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2F23251-D7F0-4EE7-AF2C-80B2D6C7FFC2}"/>
              </a:ext>
            </a:extLst>
          </p:cNvPr>
          <p:cNvSpPr txBox="1"/>
          <p:nvPr/>
        </p:nvSpPr>
        <p:spPr>
          <a:xfrm>
            <a:off x="7324468" y="1847573"/>
            <a:ext cx="3705482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장점</a:t>
            </a:r>
            <a:endParaRPr lang="en-US" altLang="ko-KR" sz="1050"/>
          </a:p>
          <a:p>
            <a:pPr marL="628650" lvl="1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수형구성과 전정법이 단순하다</a:t>
            </a:r>
            <a:r>
              <a:rPr lang="en-US" altLang="ko-KR" sz="1050"/>
              <a:t>. 2</a:t>
            </a:r>
            <a:r>
              <a:rPr lang="ko-KR" altLang="en-US" sz="1050"/>
              <a:t>차원적 수형</a:t>
            </a:r>
            <a:endParaRPr lang="en-US" altLang="ko-KR" sz="1050"/>
          </a:p>
          <a:p>
            <a:pPr marL="628650" lvl="1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수고가 낮아 전정 및 수확이 용이하가</a:t>
            </a:r>
            <a:r>
              <a:rPr lang="en-US" altLang="ko-KR" sz="1050"/>
              <a:t>.</a:t>
            </a:r>
          </a:p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단점</a:t>
            </a:r>
            <a:endParaRPr lang="en-US" altLang="ko-KR" sz="1050"/>
          </a:p>
          <a:p>
            <a:pPr marL="628650" lvl="1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여름에 과습하여 중심부를 </a:t>
            </a:r>
            <a:r>
              <a:rPr lang="en-US" altLang="ko-KR" sz="1050"/>
              <a:t>1.2m </a:t>
            </a:r>
            <a:r>
              <a:rPr lang="ko-KR" altLang="en-US" sz="1050"/>
              <a:t>이상</a:t>
            </a:r>
            <a:r>
              <a:rPr lang="en-US" altLang="ko-KR" sz="1050"/>
              <a:t> </a:t>
            </a:r>
            <a:r>
              <a:rPr lang="ko-KR" altLang="en-US" sz="1050"/>
              <a:t>확보해야한다</a:t>
            </a:r>
            <a:r>
              <a:rPr lang="en-US" altLang="ko-KR" sz="1050"/>
              <a:t>.</a:t>
            </a:r>
          </a:p>
          <a:p>
            <a:pPr marL="628650" lvl="1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유색계열의 품종</a:t>
            </a:r>
            <a:r>
              <a:rPr lang="en-US" altLang="ko-KR" sz="1050"/>
              <a:t>(</a:t>
            </a:r>
            <a:r>
              <a:rPr lang="ko-KR" altLang="en-US" sz="1050"/>
              <a:t>일본계열</a:t>
            </a:r>
            <a:r>
              <a:rPr lang="en-US" altLang="ko-KR" sz="1050"/>
              <a:t>)</a:t>
            </a:r>
            <a:r>
              <a:rPr lang="ko-KR" altLang="en-US" sz="1050"/>
              <a:t>은 주지수를 줄여 착색과 통풍이 잘되도록 유의해야 한다</a:t>
            </a:r>
            <a:r>
              <a:rPr lang="en-US" altLang="ko-KR" sz="1050"/>
              <a:t>.</a:t>
            </a:r>
          </a:p>
          <a:p>
            <a:pPr marL="628650" lvl="1" indent="-171450" defTabSz="179388">
              <a:buFont typeface="Arial" panose="020B0604020202020204" pitchFamily="34" charset="0"/>
              <a:buChar char="•"/>
            </a:pPr>
            <a:endParaRPr lang="en-US" altLang="ko-KR" sz="105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44AA250-B640-4612-833B-71D314DDCC3C}"/>
              </a:ext>
            </a:extLst>
          </p:cNvPr>
          <p:cNvSpPr txBox="1"/>
          <p:nvPr/>
        </p:nvSpPr>
        <p:spPr>
          <a:xfrm>
            <a:off x="7316493" y="1525541"/>
            <a:ext cx="2001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KGB</a:t>
            </a:r>
            <a:r>
              <a:rPr lang="ko-KR" altLang="en-US" sz="1100" b="1"/>
              <a:t> 수형 장단점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sp>
        <p:nvSpPr>
          <p:cNvPr id="136" name="타원 135">
            <a:extLst>
              <a:ext uri="{FF2B5EF4-FFF2-40B4-BE49-F238E27FC236}">
                <a16:creationId xmlns:a16="http://schemas.microsoft.com/office/drawing/2014/main" id="{7FA5802D-45BF-4FC2-9E72-8C9C5E6F9F08}"/>
              </a:ext>
            </a:extLst>
          </p:cNvPr>
          <p:cNvSpPr/>
          <p:nvPr/>
        </p:nvSpPr>
        <p:spPr>
          <a:xfrm>
            <a:off x="4864100" y="2305050"/>
            <a:ext cx="1485900" cy="1390650"/>
          </a:xfrm>
          <a:prstGeom prst="ellipse">
            <a:avLst/>
          </a:prstGeom>
          <a:solidFill>
            <a:srgbClr val="FFFF00">
              <a:alpha val="16000"/>
            </a:srgbClr>
          </a:solidFill>
          <a:ln>
            <a:solidFill>
              <a:srgbClr val="FFC000">
                <a:alpha val="7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802ABEC5-881E-4933-AFE7-B9CA7B5922AC}"/>
                  </a:ext>
                </a:extLst>
              </p:cNvPr>
              <p:cNvSpPr txBox="1"/>
              <p:nvPr/>
            </p:nvSpPr>
            <p:spPr>
              <a:xfrm>
                <a:off x="5561149" y="1969935"/>
                <a:ext cx="375808" cy="1615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105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US" altLang="ko-KR" sz="1050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ko-KR" altLang="en-US" sz="1050"/>
              </a:p>
            </p:txBody>
          </p:sp>
        </mc:Choice>
        <mc:Fallback>
          <p:sp>
            <p:nvSpPr>
              <p:cNvPr id="137" name="TextBox 136">
                <a:extLst>
                  <a:ext uri="{FF2B5EF4-FFF2-40B4-BE49-F238E27FC236}">
                    <a16:creationId xmlns:a16="http://schemas.microsoft.com/office/drawing/2014/main" id="{802ABEC5-881E-4933-AFE7-B9CA7B5922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1149" y="1969935"/>
                <a:ext cx="375808" cy="161583"/>
              </a:xfrm>
              <a:prstGeom prst="rect">
                <a:avLst/>
              </a:prstGeom>
              <a:blipFill>
                <a:blip r:embed="rId5"/>
                <a:stretch>
                  <a:fillRect l="-6452" r="-4839" b="-1111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8" name="오른쪽 중괄호 137">
            <a:extLst>
              <a:ext uri="{FF2B5EF4-FFF2-40B4-BE49-F238E27FC236}">
                <a16:creationId xmlns:a16="http://schemas.microsoft.com/office/drawing/2014/main" id="{CDD002C9-DA13-4349-9D3D-7870561E2DFA}"/>
              </a:ext>
            </a:extLst>
          </p:cNvPr>
          <p:cNvSpPr/>
          <p:nvPr/>
        </p:nvSpPr>
        <p:spPr>
          <a:xfrm rot="3543855">
            <a:off x="5447499" y="2355925"/>
            <a:ext cx="85746" cy="291302"/>
          </a:xfrm>
          <a:prstGeom prst="rightBrace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40246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직사각형 64">
            <a:extLst>
              <a:ext uri="{FF2B5EF4-FFF2-40B4-BE49-F238E27FC236}">
                <a16:creationId xmlns:a16="http://schemas.microsoft.com/office/drawing/2014/main" id="{5EBC11ED-7DCC-4B10-884D-B3E362892F48}"/>
              </a:ext>
            </a:extLst>
          </p:cNvPr>
          <p:cNvSpPr/>
          <p:nvPr/>
        </p:nvSpPr>
        <p:spPr>
          <a:xfrm>
            <a:off x="8388625" y="1530625"/>
            <a:ext cx="3584713" cy="44394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5470BBF1-ABC1-44AC-B852-205724103719}"/>
              </a:ext>
            </a:extLst>
          </p:cNvPr>
          <p:cNvSpPr/>
          <p:nvPr/>
        </p:nvSpPr>
        <p:spPr>
          <a:xfrm>
            <a:off x="6559826" y="1530625"/>
            <a:ext cx="1765024" cy="44394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3" name="직사각형 62">
            <a:extLst>
              <a:ext uri="{FF2B5EF4-FFF2-40B4-BE49-F238E27FC236}">
                <a16:creationId xmlns:a16="http://schemas.microsoft.com/office/drawing/2014/main" id="{E3C27702-9032-4791-A45A-AFBAB0D43B06}"/>
              </a:ext>
            </a:extLst>
          </p:cNvPr>
          <p:cNvSpPr/>
          <p:nvPr/>
        </p:nvSpPr>
        <p:spPr>
          <a:xfrm>
            <a:off x="2358887" y="1530626"/>
            <a:ext cx="4114800" cy="44394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62" name="직사각형 61">
            <a:extLst>
              <a:ext uri="{FF2B5EF4-FFF2-40B4-BE49-F238E27FC236}">
                <a16:creationId xmlns:a16="http://schemas.microsoft.com/office/drawing/2014/main" id="{17D4BA29-8338-4C4C-A37D-84C0F6F0213B}"/>
              </a:ext>
            </a:extLst>
          </p:cNvPr>
          <p:cNvSpPr/>
          <p:nvPr/>
        </p:nvSpPr>
        <p:spPr>
          <a:xfrm>
            <a:off x="536713" y="1530626"/>
            <a:ext cx="1716157" cy="44394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3368" y="1279938"/>
            <a:ext cx="1719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1. </a:t>
            </a:r>
            <a:r>
              <a:rPr lang="ko-KR" altLang="en-US" sz="1100" b="1" dirty="0" err="1"/>
              <a:t>식재</a:t>
            </a:r>
            <a:endParaRPr lang="en-US" altLang="ko-KR" sz="1100" b="1" dirty="0"/>
          </a:p>
          <a:p>
            <a:r>
              <a:rPr lang="en-US" altLang="ko-KR" sz="1100"/>
              <a:t>.</a:t>
            </a:r>
          </a:p>
        </p:txBody>
      </p:sp>
      <p:grpSp>
        <p:nvGrpSpPr>
          <p:cNvPr id="18" name="그룹 17">
            <a:extLst>
              <a:ext uri="{FF2B5EF4-FFF2-40B4-BE49-F238E27FC236}">
                <a16:creationId xmlns:a16="http://schemas.microsoft.com/office/drawing/2014/main" id="{C1A4DCEE-8D07-4C19-902E-CBCD7ED10F02}"/>
              </a:ext>
            </a:extLst>
          </p:cNvPr>
          <p:cNvGrpSpPr/>
          <p:nvPr/>
        </p:nvGrpSpPr>
        <p:grpSpPr>
          <a:xfrm>
            <a:off x="2318930" y="1557198"/>
            <a:ext cx="4254150" cy="3909324"/>
            <a:chOff x="2395300" y="1557198"/>
            <a:chExt cx="5234780" cy="5017558"/>
          </a:xfrm>
        </p:grpSpPr>
        <p:pic>
          <p:nvPicPr>
            <p:cNvPr id="4" name="그림 3">
              <a:extLst>
                <a:ext uri="{FF2B5EF4-FFF2-40B4-BE49-F238E27FC236}">
                  <a16:creationId xmlns:a16="http://schemas.microsoft.com/office/drawing/2014/main" id="{07298290-BFFA-461F-9C8B-7FB3FE944C7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387141" y="1600200"/>
              <a:ext cx="1581901" cy="4927182"/>
            </a:xfrm>
            <a:prstGeom prst="rect">
              <a:avLst/>
            </a:prstGeom>
          </p:spPr>
        </p:pic>
        <p:sp>
          <p:nvSpPr>
            <p:cNvPr id="6" name="TextBox 5"/>
            <p:cNvSpPr txBox="1"/>
            <p:nvPr/>
          </p:nvSpPr>
          <p:spPr>
            <a:xfrm>
              <a:off x="5177349" y="4325521"/>
              <a:ext cx="2178023" cy="9480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50" dirty="0"/>
                <a:t>접 부위 상당 </a:t>
              </a:r>
              <a:r>
                <a:rPr lang="en-US" altLang="ko-KR" sz="1050" dirty="0"/>
                <a:t>5cm </a:t>
              </a:r>
              <a:r>
                <a:rPr lang="ko-KR" altLang="en-US" sz="1050" dirty="0"/>
                <a:t>정도 부위에</a:t>
              </a:r>
              <a:r>
                <a:rPr lang="en-US" altLang="ko-KR" sz="1050" dirty="0"/>
                <a:t> </a:t>
              </a:r>
              <a:r>
                <a:rPr lang="ko-KR" altLang="en-US" sz="1050" dirty="0"/>
                <a:t>있는 눈은 제거한다</a:t>
              </a:r>
              <a:r>
                <a:rPr lang="en-US" altLang="ko-KR" sz="1050" dirty="0"/>
                <a:t>. </a:t>
              </a:r>
              <a:r>
                <a:rPr lang="ko-KR" altLang="en-US" sz="1050" dirty="0"/>
                <a:t>이들은 작고 세력이 약한 눈이다</a:t>
              </a:r>
              <a:r>
                <a:rPr lang="en-US" altLang="ko-KR" sz="1050" dirty="0"/>
                <a:t>.</a:t>
              </a:r>
              <a:endParaRPr lang="ko-KR" altLang="en-US" sz="1050" dirty="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344779" y="4359965"/>
              <a:ext cx="1678406" cy="530839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3344780" y="2517663"/>
              <a:ext cx="1678405" cy="1779892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027584" y="3072512"/>
              <a:ext cx="2376027" cy="11554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50" dirty="0"/>
                <a:t>눈을 방향을 고려하고 세력이 양호한 </a:t>
              </a:r>
              <a:r>
                <a:rPr lang="en-US" altLang="ko-KR" sz="1050" dirty="0"/>
                <a:t>4~5</a:t>
              </a:r>
              <a:r>
                <a:rPr lang="ko-KR" altLang="en-US" sz="1050" dirty="0"/>
                <a:t>개의 눈을 엄선한다</a:t>
              </a:r>
              <a:r>
                <a:rPr lang="en-US" altLang="ko-KR" sz="1050" dirty="0"/>
                <a:t>.</a:t>
              </a:r>
            </a:p>
            <a:p>
              <a:r>
                <a:rPr lang="ko-KR" altLang="en-US" sz="1050" dirty="0"/>
                <a:t>미래의 주지 </a:t>
              </a:r>
              <a:r>
                <a:rPr lang="ko-KR" altLang="en-US" sz="1050" dirty="0" err="1"/>
                <a:t>신초의</a:t>
              </a:r>
              <a:r>
                <a:rPr lang="ko-KR" altLang="en-US" sz="1050" dirty="0"/>
                <a:t> 눈으로 선전한다</a:t>
              </a:r>
              <a:r>
                <a:rPr lang="en-US" altLang="ko-KR" sz="1050" dirty="0"/>
                <a:t>.</a:t>
              </a:r>
              <a:endParaRPr lang="ko-KR" altLang="en-US" sz="1050" dirty="0"/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332749" y="1663315"/>
              <a:ext cx="1690436" cy="783152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069411" y="1639252"/>
              <a:ext cx="2560669" cy="13628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50" dirty="0"/>
                <a:t>약 </a:t>
              </a:r>
              <a:r>
                <a:rPr lang="en-US" altLang="ko-KR" sz="1050" dirty="0"/>
                <a:t>10cm </a:t>
              </a:r>
              <a:r>
                <a:rPr lang="ko-KR" altLang="en-US" sz="1050" dirty="0"/>
                <a:t>정도</a:t>
              </a:r>
              <a:r>
                <a:rPr lang="en-US" altLang="ko-KR" sz="1050" dirty="0"/>
                <a:t> </a:t>
              </a:r>
              <a:r>
                <a:rPr lang="ko-KR" altLang="en-US" sz="1050"/>
                <a:t>남기고 접목상단의 </a:t>
              </a:r>
              <a:r>
                <a:rPr lang="ko-KR" altLang="en-US" sz="1050" dirty="0"/>
                <a:t>길이 약 </a:t>
              </a:r>
              <a:r>
                <a:rPr lang="en-US" altLang="ko-KR" sz="1050" dirty="0"/>
                <a:t>30~40cm</a:t>
              </a:r>
              <a:r>
                <a:rPr lang="ko-KR" altLang="en-US" sz="1050" dirty="0"/>
                <a:t>에서 커팅한다</a:t>
              </a:r>
              <a:r>
                <a:rPr lang="en-US" altLang="ko-KR" sz="1050" dirty="0"/>
                <a:t>. </a:t>
              </a:r>
              <a:r>
                <a:rPr lang="ko-KR" altLang="en-US" sz="1050" dirty="0"/>
                <a:t>이 영역에 있는 눈은 제거해준다</a:t>
              </a:r>
              <a:r>
                <a:rPr lang="en-US" altLang="ko-KR" sz="1050" dirty="0"/>
                <a:t>. </a:t>
              </a:r>
              <a:r>
                <a:rPr lang="ko-KR" altLang="en-US" sz="1050" dirty="0" err="1"/>
                <a:t>주지눈의</a:t>
              </a:r>
              <a:r>
                <a:rPr lang="ko-KR" altLang="en-US" sz="1050" dirty="0"/>
                <a:t> 생장에 세력이 집중되도록 </a:t>
              </a:r>
              <a:r>
                <a:rPr lang="ko-KR" altLang="en-US" sz="1050"/>
                <a:t>제거해준다</a:t>
              </a:r>
              <a:r>
                <a:rPr lang="en-US" altLang="ko-KR" sz="1050"/>
                <a:t>. </a:t>
              </a:r>
              <a:r>
                <a:rPr lang="ko-KR" altLang="en-US" sz="1050"/>
                <a:t>절단면 도포제</a:t>
              </a:r>
              <a:r>
                <a:rPr lang="en-US" altLang="ko-KR" sz="1050"/>
                <a:t>(</a:t>
              </a:r>
              <a:r>
                <a:rPr lang="ko-KR" altLang="en-US" sz="1050"/>
                <a:t>락발산</a:t>
              </a:r>
              <a:r>
                <a:rPr lang="en-US" altLang="ko-KR" sz="1050"/>
                <a:t>) </a:t>
              </a:r>
              <a:r>
                <a:rPr lang="ko-KR" altLang="en-US" sz="1050"/>
                <a:t>도포</a:t>
              </a:r>
              <a:endParaRPr lang="ko-KR" altLang="en-US" sz="105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095267" y="5350082"/>
              <a:ext cx="2178023" cy="7406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050" dirty="0"/>
                <a:t>긴 뿌리는 자른다</a:t>
              </a:r>
              <a:r>
                <a:rPr lang="en-US" altLang="ko-KR" sz="1050" dirty="0"/>
                <a:t>. </a:t>
              </a:r>
              <a:r>
                <a:rPr lang="ko-KR" altLang="en-US" sz="1050" dirty="0" err="1"/>
                <a:t>잘린뿌리에서</a:t>
              </a:r>
              <a:r>
                <a:rPr lang="ko-KR" altLang="en-US" sz="1050" dirty="0"/>
                <a:t> 새로운 </a:t>
              </a:r>
              <a:r>
                <a:rPr lang="ko-KR" altLang="en-US" sz="1050" dirty="0" err="1"/>
                <a:t>실뿌리가</a:t>
              </a:r>
              <a:r>
                <a:rPr lang="ko-KR" altLang="en-US" sz="1050" dirty="0"/>
                <a:t> 왕성하게 나온다</a:t>
              </a:r>
              <a:r>
                <a:rPr lang="en-US" altLang="ko-KR" sz="1050" dirty="0"/>
                <a:t>.</a:t>
              </a:r>
              <a:endParaRPr lang="ko-KR" altLang="en-US" sz="1050" dirty="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3392905" y="5432258"/>
              <a:ext cx="1582153" cy="1142498"/>
            </a:xfrm>
            <a:prstGeom prst="rect">
              <a:avLst/>
            </a:prstGeom>
            <a:noFill/>
            <a:ln w="2222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" name="타원 2"/>
            <p:cNvSpPr/>
            <p:nvPr/>
          </p:nvSpPr>
          <p:spPr>
            <a:xfrm>
              <a:off x="3997856" y="1557198"/>
              <a:ext cx="297003" cy="250866"/>
            </a:xfrm>
            <a:prstGeom prst="ellipse">
              <a:avLst/>
            </a:prstGeom>
            <a:noFill/>
            <a:ln w="285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19" name="오른쪽 중괄호 18"/>
            <p:cNvSpPr/>
            <p:nvPr/>
          </p:nvSpPr>
          <p:spPr>
            <a:xfrm flipH="1">
              <a:off x="2789419" y="1704500"/>
              <a:ext cx="445935" cy="3214984"/>
            </a:xfrm>
            <a:prstGeom prst="rightBrace">
              <a:avLst>
                <a:gd name="adj1" fmla="val 8333"/>
                <a:gd name="adj2" fmla="val 66164"/>
              </a:avLst>
            </a:prstGeom>
            <a:ln w="1905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395300" y="3498631"/>
              <a:ext cx="990010" cy="3258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050" dirty="0"/>
                <a:t>30~40cm</a:t>
              </a:r>
              <a:endParaRPr lang="ko-KR" altLang="en-US" sz="1050" dirty="0"/>
            </a:p>
          </p:txBody>
        </p:sp>
        <p:sp>
          <p:nvSpPr>
            <p:cNvPr id="27" name="타원 26">
              <a:extLst>
                <a:ext uri="{FF2B5EF4-FFF2-40B4-BE49-F238E27FC236}">
                  <a16:creationId xmlns:a16="http://schemas.microsoft.com/office/drawing/2014/main" id="{65D18F82-56FC-49F1-9171-0119A9D70D11}"/>
                </a:ext>
              </a:extLst>
            </p:cNvPr>
            <p:cNvSpPr/>
            <p:nvPr/>
          </p:nvSpPr>
          <p:spPr>
            <a:xfrm>
              <a:off x="4018015" y="4158933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28" name="타원 27">
              <a:extLst>
                <a:ext uri="{FF2B5EF4-FFF2-40B4-BE49-F238E27FC236}">
                  <a16:creationId xmlns:a16="http://schemas.microsoft.com/office/drawing/2014/main" id="{C821D89F-11EB-4E9B-8D97-59DC8AE4530E}"/>
                </a:ext>
              </a:extLst>
            </p:cNvPr>
            <p:cNvSpPr/>
            <p:nvPr/>
          </p:nvSpPr>
          <p:spPr>
            <a:xfrm>
              <a:off x="3892119" y="3575837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29" name="타원 28">
              <a:extLst>
                <a:ext uri="{FF2B5EF4-FFF2-40B4-BE49-F238E27FC236}">
                  <a16:creationId xmlns:a16="http://schemas.microsoft.com/office/drawing/2014/main" id="{35DC38C6-73E5-48CA-87A4-CCA4974981CD}"/>
                </a:ext>
              </a:extLst>
            </p:cNvPr>
            <p:cNvSpPr/>
            <p:nvPr/>
          </p:nvSpPr>
          <p:spPr>
            <a:xfrm>
              <a:off x="4097528" y="3304167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0" name="타원 29">
              <a:extLst>
                <a:ext uri="{FF2B5EF4-FFF2-40B4-BE49-F238E27FC236}">
                  <a16:creationId xmlns:a16="http://schemas.microsoft.com/office/drawing/2014/main" id="{707C5AB2-0272-4946-8569-3E616913BCD4}"/>
                </a:ext>
              </a:extLst>
            </p:cNvPr>
            <p:cNvSpPr/>
            <p:nvPr/>
          </p:nvSpPr>
          <p:spPr>
            <a:xfrm>
              <a:off x="3905371" y="2926481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1" name="타원 30">
              <a:extLst>
                <a:ext uri="{FF2B5EF4-FFF2-40B4-BE49-F238E27FC236}">
                  <a16:creationId xmlns:a16="http://schemas.microsoft.com/office/drawing/2014/main" id="{5A46273B-01E0-4EEA-995C-8680C8F6B005}"/>
                </a:ext>
              </a:extLst>
            </p:cNvPr>
            <p:cNvSpPr/>
            <p:nvPr/>
          </p:nvSpPr>
          <p:spPr>
            <a:xfrm>
              <a:off x="4110780" y="2654812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3" name="타원 32">
              <a:extLst>
                <a:ext uri="{FF2B5EF4-FFF2-40B4-BE49-F238E27FC236}">
                  <a16:creationId xmlns:a16="http://schemas.microsoft.com/office/drawing/2014/main" id="{E336091A-4916-414F-8DAD-D68241A0D4D8}"/>
                </a:ext>
              </a:extLst>
            </p:cNvPr>
            <p:cNvSpPr/>
            <p:nvPr/>
          </p:nvSpPr>
          <p:spPr>
            <a:xfrm>
              <a:off x="3892118" y="3151769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34" name="타원 33">
              <a:extLst>
                <a:ext uri="{FF2B5EF4-FFF2-40B4-BE49-F238E27FC236}">
                  <a16:creationId xmlns:a16="http://schemas.microsoft.com/office/drawing/2014/main" id="{B410189D-0234-4C4A-8E9C-44F37322FF65}"/>
                </a:ext>
              </a:extLst>
            </p:cNvPr>
            <p:cNvSpPr/>
            <p:nvPr/>
          </p:nvSpPr>
          <p:spPr>
            <a:xfrm>
              <a:off x="4090901" y="3847508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DEE932B6-65B5-4D92-BADD-E5EDA4A78898}"/>
                </a:ext>
              </a:extLst>
            </p:cNvPr>
            <p:cNvGrpSpPr/>
            <p:nvPr/>
          </p:nvGrpSpPr>
          <p:grpSpPr>
            <a:xfrm>
              <a:off x="4449012" y="3856787"/>
              <a:ext cx="666328" cy="395027"/>
              <a:chOff x="7656037" y="3267065"/>
              <a:chExt cx="918121" cy="395027"/>
            </a:xfrm>
          </p:grpSpPr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260A873D-7360-424A-9D5E-A5317086A996}"/>
                  </a:ext>
                </a:extLst>
              </p:cNvPr>
              <p:cNvSpPr txBox="1"/>
              <p:nvPr/>
            </p:nvSpPr>
            <p:spPr>
              <a:xfrm>
                <a:off x="7717238" y="3267065"/>
                <a:ext cx="856920" cy="39502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700"/>
                  <a:t>남은눈</a:t>
                </a:r>
                <a:endParaRPr lang="en-US" altLang="ko-KR" sz="700"/>
              </a:p>
              <a:p>
                <a:r>
                  <a:rPr lang="ko-KR" altLang="en-US" sz="700"/>
                  <a:t>제거눈</a:t>
                </a:r>
                <a:endParaRPr lang="ko-KR" altLang="en-US" sz="700" dirty="0"/>
              </a:p>
            </p:txBody>
          </p:sp>
          <p:sp>
            <p:nvSpPr>
              <p:cNvPr id="37" name="타원 36">
                <a:extLst>
                  <a:ext uri="{FF2B5EF4-FFF2-40B4-BE49-F238E27FC236}">
                    <a16:creationId xmlns:a16="http://schemas.microsoft.com/office/drawing/2014/main" id="{7B30F34F-58AA-4A02-A943-469CF5BD1FC5}"/>
                  </a:ext>
                </a:extLst>
              </p:cNvPr>
              <p:cNvSpPr/>
              <p:nvPr/>
            </p:nvSpPr>
            <p:spPr>
              <a:xfrm>
                <a:off x="7662663" y="3330673"/>
                <a:ext cx="138554" cy="128734"/>
              </a:xfrm>
              <a:prstGeom prst="ellipse">
                <a:avLst/>
              </a:prstGeom>
              <a:solidFill>
                <a:srgbClr val="00B050">
                  <a:alpha val="6000"/>
                </a:srgbClr>
              </a:solidFill>
              <a:ln w="12700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  <p:sp>
            <p:nvSpPr>
              <p:cNvPr id="38" name="타원 37">
                <a:extLst>
                  <a:ext uri="{FF2B5EF4-FFF2-40B4-BE49-F238E27FC236}">
                    <a16:creationId xmlns:a16="http://schemas.microsoft.com/office/drawing/2014/main" id="{0B82EA4C-E890-4260-817B-CB5A66604ABF}"/>
                  </a:ext>
                </a:extLst>
              </p:cNvPr>
              <p:cNvSpPr/>
              <p:nvPr/>
            </p:nvSpPr>
            <p:spPr>
              <a:xfrm>
                <a:off x="7656037" y="3502950"/>
                <a:ext cx="138554" cy="128734"/>
              </a:xfrm>
              <a:prstGeom prst="ellipse">
                <a:avLst/>
              </a:prstGeom>
              <a:solidFill>
                <a:srgbClr val="00B050">
                  <a:alpha val="6000"/>
                </a:srgbClr>
              </a:solidFill>
              <a:ln w="127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1050"/>
              </a:p>
            </p:txBody>
          </p:sp>
        </p:grpSp>
        <p:sp>
          <p:nvSpPr>
            <p:cNvPr id="39" name="타원 38">
              <a:extLst>
                <a:ext uri="{FF2B5EF4-FFF2-40B4-BE49-F238E27FC236}">
                  <a16:creationId xmlns:a16="http://schemas.microsoft.com/office/drawing/2014/main" id="{D03249C5-70B3-41E6-A6AB-B23B0C7D10D5}"/>
                </a:ext>
              </a:extLst>
            </p:cNvPr>
            <p:cNvSpPr/>
            <p:nvPr/>
          </p:nvSpPr>
          <p:spPr>
            <a:xfrm>
              <a:off x="4024640" y="4682395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  <p:sp>
          <p:nvSpPr>
            <p:cNvPr id="40" name="타원 39">
              <a:extLst>
                <a:ext uri="{FF2B5EF4-FFF2-40B4-BE49-F238E27FC236}">
                  <a16:creationId xmlns:a16="http://schemas.microsoft.com/office/drawing/2014/main" id="{A051BD5C-5CDF-4335-876C-71CA41ED682F}"/>
                </a:ext>
              </a:extLst>
            </p:cNvPr>
            <p:cNvSpPr/>
            <p:nvPr/>
          </p:nvSpPr>
          <p:spPr>
            <a:xfrm>
              <a:off x="3945127" y="4370968"/>
              <a:ext cx="152409" cy="128734"/>
            </a:xfrm>
            <a:prstGeom prst="ellipse">
              <a:avLst/>
            </a:prstGeom>
            <a:solidFill>
              <a:srgbClr val="00B050">
                <a:alpha val="6000"/>
              </a:srgbClr>
            </a:solidFill>
            <a:ln w="127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1050"/>
            </a:p>
          </p:txBody>
        </p:sp>
      </p:grpSp>
      <p:sp>
        <p:nvSpPr>
          <p:cNvPr id="41" name="TextBox 40">
            <a:extLst>
              <a:ext uri="{FF2B5EF4-FFF2-40B4-BE49-F238E27FC236}">
                <a16:creationId xmlns:a16="http://schemas.microsoft.com/office/drawing/2014/main" id="{D400B18F-D9CA-407F-9576-C2A6F0EABBC3}"/>
              </a:ext>
            </a:extLst>
          </p:cNvPr>
          <p:cNvSpPr txBox="1"/>
          <p:nvPr/>
        </p:nvSpPr>
        <p:spPr>
          <a:xfrm>
            <a:off x="2291714" y="1263534"/>
            <a:ext cx="223390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/>
              <a:t>2 </a:t>
            </a:r>
            <a:r>
              <a:rPr lang="ko-KR" altLang="en-US" sz="1100" b="1" err="1"/>
              <a:t>식재후</a:t>
            </a:r>
            <a:r>
              <a:rPr lang="ko-KR" altLang="en-US" sz="1100" b="1"/>
              <a:t> </a:t>
            </a:r>
            <a:r>
              <a:rPr lang="ko-KR" altLang="en-US" sz="1100" b="1">
                <a:solidFill>
                  <a:srgbClr val="FF0000"/>
                </a:solidFill>
              </a:rPr>
              <a:t>아래위눈따기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1343D5A-5B66-4735-BF55-610CE4E88083}"/>
              </a:ext>
            </a:extLst>
          </p:cNvPr>
          <p:cNvSpPr txBox="1"/>
          <p:nvPr/>
        </p:nvSpPr>
        <p:spPr>
          <a:xfrm>
            <a:off x="6499278" y="1263534"/>
            <a:ext cx="173694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3. </a:t>
            </a:r>
            <a:r>
              <a:rPr lang="ko-KR" altLang="en-US" sz="1100" b="1"/>
              <a:t>식재</a:t>
            </a:r>
            <a:r>
              <a:rPr lang="en-US" altLang="ko-KR" sz="1100" b="1"/>
              <a:t>1</a:t>
            </a:r>
            <a:r>
              <a:rPr lang="ko-KR" altLang="en-US" sz="1100" b="1"/>
              <a:t>년차 </a:t>
            </a:r>
            <a:r>
              <a:rPr lang="en-US" altLang="ko-KR" sz="1100" b="1"/>
              <a:t>5</a:t>
            </a:r>
            <a:r>
              <a:rPr lang="ko-KR" altLang="en-US" sz="1100" b="1"/>
              <a:t>월초 </a:t>
            </a:r>
            <a:r>
              <a:rPr lang="ko-KR" altLang="en-US" sz="1100" b="1">
                <a:solidFill>
                  <a:srgbClr val="FF0000"/>
                </a:solidFill>
              </a:rPr>
              <a:t>유인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82F725A2-73EB-4CC3-8B32-90B03CDA5F61}"/>
              </a:ext>
            </a:extLst>
          </p:cNvPr>
          <p:cNvGrpSpPr/>
          <p:nvPr/>
        </p:nvGrpSpPr>
        <p:grpSpPr>
          <a:xfrm>
            <a:off x="6625811" y="1825651"/>
            <a:ext cx="1513687" cy="2464463"/>
            <a:chOff x="6573079" y="2518353"/>
            <a:chExt cx="1513687" cy="2464463"/>
          </a:xfrm>
        </p:grpSpPr>
        <p:pic>
          <p:nvPicPr>
            <p:cNvPr id="42" name="그림 41">
              <a:extLst>
                <a:ext uri="{FF2B5EF4-FFF2-40B4-BE49-F238E27FC236}">
                  <a16:creationId xmlns:a16="http://schemas.microsoft.com/office/drawing/2014/main" id="{7D023874-604C-43F9-BE7E-730D995F6EF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08465" y="2518353"/>
              <a:ext cx="825293" cy="2464463"/>
            </a:xfrm>
            <a:prstGeom prst="rect">
              <a:avLst/>
            </a:prstGeom>
          </p:spPr>
        </p:pic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9597BBA6-93BA-4BED-92D4-A43CE57848E1}"/>
                </a:ext>
              </a:extLst>
            </p:cNvPr>
            <p:cNvSpPr/>
            <p:nvPr/>
          </p:nvSpPr>
          <p:spPr>
            <a:xfrm>
              <a:off x="7282070" y="3631095"/>
              <a:ext cx="804696" cy="178904"/>
            </a:xfrm>
            <a:custGeom>
              <a:avLst/>
              <a:gdLst>
                <a:gd name="connsiteX0" fmla="*/ 0 w 804696"/>
                <a:gd name="connsiteY0" fmla="*/ 178904 h 178904"/>
                <a:gd name="connsiteX1" fmla="*/ 139148 w 804696"/>
                <a:gd name="connsiteY1" fmla="*/ 139148 h 178904"/>
                <a:gd name="connsiteX2" fmla="*/ 159026 w 804696"/>
                <a:gd name="connsiteY2" fmla="*/ 132521 h 178904"/>
                <a:gd name="connsiteX3" fmla="*/ 225287 w 804696"/>
                <a:gd name="connsiteY3" fmla="*/ 119269 h 178904"/>
                <a:gd name="connsiteX4" fmla="*/ 278296 w 804696"/>
                <a:gd name="connsiteY4" fmla="*/ 92765 h 178904"/>
                <a:gd name="connsiteX5" fmla="*/ 337931 w 804696"/>
                <a:gd name="connsiteY5" fmla="*/ 39756 h 178904"/>
                <a:gd name="connsiteX6" fmla="*/ 377687 w 804696"/>
                <a:gd name="connsiteY6" fmla="*/ 26504 h 178904"/>
                <a:gd name="connsiteX7" fmla="*/ 801757 w 804696"/>
                <a:gd name="connsiteY7" fmla="*/ 19878 h 178904"/>
                <a:gd name="connsiteX8" fmla="*/ 801757 w 804696"/>
                <a:gd name="connsiteY8" fmla="*/ 0 h 17890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804696" h="178904">
                  <a:moveTo>
                    <a:pt x="0" y="178904"/>
                  </a:moveTo>
                  <a:lnTo>
                    <a:pt x="139148" y="139148"/>
                  </a:lnTo>
                  <a:cubicBezTo>
                    <a:pt x="145853" y="137192"/>
                    <a:pt x="152220" y="134092"/>
                    <a:pt x="159026" y="132521"/>
                  </a:cubicBezTo>
                  <a:cubicBezTo>
                    <a:pt x="180974" y="127456"/>
                    <a:pt x="225287" y="119269"/>
                    <a:pt x="225287" y="119269"/>
                  </a:cubicBezTo>
                  <a:cubicBezTo>
                    <a:pt x="242957" y="110434"/>
                    <a:pt x="264327" y="106734"/>
                    <a:pt x="278296" y="92765"/>
                  </a:cubicBezTo>
                  <a:cubicBezTo>
                    <a:pt x="290291" y="80770"/>
                    <a:pt x="316648" y="49215"/>
                    <a:pt x="337931" y="39756"/>
                  </a:cubicBezTo>
                  <a:cubicBezTo>
                    <a:pt x="350696" y="34083"/>
                    <a:pt x="363720" y="26722"/>
                    <a:pt x="377687" y="26504"/>
                  </a:cubicBezTo>
                  <a:lnTo>
                    <a:pt x="801757" y="19878"/>
                  </a:lnTo>
                  <a:cubicBezTo>
                    <a:pt x="808370" y="19465"/>
                    <a:pt x="801757" y="6626"/>
                    <a:pt x="801757" y="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4" name="자유형: 도형 43">
              <a:extLst>
                <a:ext uri="{FF2B5EF4-FFF2-40B4-BE49-F238E27FC236}">
                  <a16:creationId xmlns:a16="http://schemas.microsoft.com/office/drawing/2014/main" id="{3CC8AF5A-722E-4B57-8D33-A7FB9375D593}"/>
                </a:ext>
              </a:extLst>
            </p:cNvPr>
            <p:cNvSpPr/>
            <p:nvPr/>
          </p:nvSpPr>
          <p:spPr>
            <a:xfrm>
              <a:off x="6573079" y="3299790"/>
              <a:ext cx="655982" cy="271670"/>
            </a:xfrm>
            <a:custGeom>
              <a:avLst/>
              <a:gdLst>
                <a:gd name="connsiteX0" fmla="*/ 655982 w 655982"/>
                <a:gd name="connsiteY0" fmla="*/ 271670 h 271670"/>
                <a:gd name="connsiteX1" fmla="*/ 470452 w 655982"/>
                <a:gd name="connsiteY1" fmla="*/ 152400 h 271670"/>
                <a:gd name="connsiteX2" fmla="*/ 304800 w 655982"/>
                <a:gd name="connsiteY2" fmla="*/ 145774 h 271670"/>
                <a:gd name="connsiteX3" fmla="*/ 265043 w 655982"/>
                <a:gd name="connsiteY3" fmla="*/ 139148 h 271670"/>
                <a:gd name="connsiteX4" fmla="*/ 225287 w 655982"/>
                <a:gd name="connsiteY4" fmla="*/ 112644 h 271670"/>
                <a:gd name="connsiteX5" fmla="*/ 205409 w 655982"/>
                <a:gd name="connsiteY5" fmla="*/ 106018 h 271670"/>
                <a:gd name="connsiteX6" fmla="*/ 152400 w 655982"/>
                <a:gd name="connsiteY6" fmla="*/ 79513 h 271670"/>
                <a:gd name="connsiteX7" fmla="*/ 132522 w 655982"/>
                <a:gd name="connsiteY7" fmla="*/ 72887 h 271670"/>
                <a:gd name="connsiteX8" fmla="*/ 92765 w 655982"/>
                <a:gd name="connsiteY8" fmla="*/ 53009 h 271670"/>
                <a:gd name="connsiteX9" fmla="*/ 46382 w 655982"/>
                <a:gd name="connsiteY9" fmla="*/ 26505 h 271670"/>
                <a:gd name="connsiteX10" fmla="*/ 26504 w 655982"/>
                <a:gd name="connsiteY10" fmla="*/ 19878 h 271670"/>
                <a:gd name="connsiteX11" fmla="*/ 0 w 655982"/>
                <a:gd name="connsiteY11" fmla="*/ 0 h 271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55982" h="271670">
                  <a:moveTo>
                    <a:pt x="655982" y="271670"/>
                  </a:moveTo>
                  <a:cubicBezTo>
                    <a:pt x="594139" y="231913"/>
                    <a:pt x="539659" y="177210"/>
                    <a:pt x="470452" y="152400"/>
                  </a:cubicBezTo>
                  <a:cubicBezTo>
                    <a:pt x="418432" y="133751"/>
                    <a:pt x="359947" y="149332"/>
                    <a:pt x="304800" y="145774"/>
                  </a:cubicBezTo>
                  <a:cubicBezTo>
                    <a:pt x="291393" y="144909"/>
                    <a:pt x="278295" y="141357"/>
                    <a:pt x="265043" y="139148"/>
                  </a:cubicBezTo>
                  <a:cubicBezTo>
                    <a:pt x="217778" y="123393"/>
                    <a:pt x="274920" y="145733"/>
                    <a:pt x="225287" y="112644"/>
                  </a:cubicBezTo>
                  <a:cubicBezTo>
                    <a:pt x="219476" y="108770"/>
                    <a:pt x="212035" y="108227"/>
                    <a:pt x="205409" y="106018"/>
                  </a:cubicBezTo>
                  <a:cubicBezTo>
                    <a:pt x="182279" y="82888"/>
                    <a:pt x="198083" y="94741"/>
                    <a:pt x="152400" y="79513"/>
                  </a:cubicBezTo>
                  <a:lnTo>
                    <a:pt x="132522" y="72887"/>
                  </a:lnTo>
                  <a:cubicBezTo>
                    <a:pt x="108361" y="48728"/>
                    <a:pt x="131843" y="67663"/>
                    <a:pt x="92765" y="53009"/>
                  </a:cubicBezTo>
                  <a:cubicBezTo>
                    <a:pt x="46313" y="35589"/>
                    <a:pt x="84820" y="45724"/>
                    <a:pt x="46382" y="26505"/>
                  </a:cubicBezTo>
                  <a:cubicBezTo>
                    <a:pt x="40135" y="23381"/>
                    <a:pt x="32751" y="23002"/>
                    <a:pt x="26504" y="19878"/>
                  </a:cubicBezTo>
                  <a:cubicBezTo>
                    <a:pt x="11519" y="12385"/>
                    <a:pt x="9319" y="9319"/>
                    <a:pt x="0" y="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6" name="자유형: 도형 45">
              <a:extLst>
                <a:ext uri="{FF2B5EF4-FFF2-40B4-BE49-F238E27FC236}">
                  <a16:creationId xmlns:a16="http://schemas.microsoft.com/office/drawing/2014/main" id="{A0512DC2-4BF9-4D2A-B452-01EC33E06C3D}"/>
                </a:ext>
              </a:extLst>
            </p:cNvPr>
            <p:cNvSpPr/>
            <p:nvPr/>
          </p:nvSpPr>
          <p:spPr>
            <a:xfrm>
              <a:off x="6778330" y="2935356"/>
              <a:ext cx="477236" cy="298173"/>
            </a:xfrm>
            <a:custGeom>
              <a:avLst/>
              <a:gdLst>
                <a:gd name="connsiteX0" fmla="*/ 477236 w 477236"/>
                <a:gd name="connsiteY0" fmla="*/ 298173 h 298173"/>
                <a:gd name="connsiteX1" fmla="*/ 132679 w 477236"/>
                <a:gd name="connsiteY1" fmla="*/ 99391 h 298173"/>
                <a:gd name="connsiteX2" fmla="*/ 92923 w 477236"/>
                <a:gd name="connsiteY2" fmla="*/ 86139 h 298173"/>
                <a:gd name="connsiteX3" fmla="*/ 53166 w 477236"/>
                <a:gd name="connsiteY3" fmla="*/ 72887 h 298173"/>
                <a:gd name="connsiteX4" fmla="*/ 33288 w 477236"/>
                <a:gd name="connsiteY4" fmla="*/ 66260 h 298173"/>
                <a:gd name="connsiteX5" fmla="*/ 13410 w 477236"/>
                <a:gd name="connsiteY5" fmla="*/ 53008 h 298173"/>
                <a:gd name="connsiteX6" fmla="*/ 158 w 477236"/>
                <a:gd name="connsiteY6" fmla="*/ 33130 h 298173"/>
                <a:gd name="connsiteX7" fmla="*/ 20036 w 477236"/>
                <a:gd name="connsiteY7" fmla="*/ 19878 h 298173"/>
                <a:gd name="connsiteX8" fmla="*/ 26662 w 477236"/>
                <a:gd name="connsiteY8" fmla="*/ 0 h 2981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77236" h="298173">
                  <a:moveTo>
                    <a:pt x="477236" y="298173"/>
                  </a:moveTo>
                  <a:cubicBezTo>
                    <a:pt x="362384" y="231912"/>
                    <a:pt x="248777" y="163445"/>
                    <a:pt x="132679" y="99391"/>
                  </a:cubicBezTo>
                  <a:cubicBezTo>
                    <a:pt x="120448" y="92643"/>
                    <a:pt x="106175" y="90556"/>
                    <a:pt x="92923" y="86139"/>
                  </a:cubicBezTo>
                  <a:lnTo>
                    <a:pt x="53166" y="72887"/>
                  </a:lnTo>
                  <a:cubicBezTo>
                    <a:pt x="46540" y="70678"/>
                    <a:pt x="39099" y="70134"/>
                    <a:pt x="33288" y="66260"/>
                  </a:cubicBezTo>
                  <a:lnTo>
                    <a:pt x="13410" y="53008"/>
                  </a:lnTo>
                  <a:cubicBezTo>
                    <a:pt x="8993" y="46382"/>
                    <a:pt x="-1404" y="40939"/>
                    <a:pt x="158" y="33130"/>
                  </a:cubicBezTo>
                  <a:cubicBezTo>
                    <a:pt x="1720" y="25321"/>
                    <a:pt x="15061" y="26096"/>
                    <a:pt x="20036" y="19878"/>
                  </a:cubicBezTo>
                  <a:cubicBezTo>
                    <a:pt x="24399" y="14424"/>
                    <a:pt x="26662" y="0"/>
                    <a:pt x="26662" y="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7" name="자유형: 도형 46">
              <a:extLst>
                <a:ext uri="{FF2B5EF4-FFF2-40B4-BE49-F238E27FC236}">
                  <a16:creationId xmlns:a16="http://schemas.microsoft.com/office/drawing/2014/main" id="{75BDF4C4-E8EE-40B7-A98B-E0EFC8920BE9}"/>
                </a:ext>
              </a:extLst>
            </p:cNvPr>
            <p:cNvSpPr/>
            <p:nvPr/>
          </p:nvSpPr>
          <p:spPr>
            <a:xfrm>
              <a:off x="7288696" y="3154016"/>
              <a:ext cx="496957" cy="245166"/>
            </a:xfrm>
            <a:custGeom>
              <a:avLst/>
              <a:gdLst>
                <a:gd name="connsiteX0" fmla="*/ 0 w 496957"/>
                <a:gd name="connsiteY0" fmla="*/ 245166 h 245166"/>
                <a:gd name="connsiteX1" fmla="*/ 33131 w 496957"/>
                <a:gd name="connsiteY1" fmla="*/ 231913 h 245166"/>
                <a:gd name="connsiteX2" fmla="*/ 53009 w 496957"/>
                <a:gd name="connsiteY2" fmla="*/ 218661 h 245166"/>
                <a:gd name="connsiteX3" fmla="*/ 92766 w 496957"/>
                <a:gd name="connsiteY3" fmla="*/ 205409 h 245166"/>
                <a:gd name="connsiteX4" fmla="*/ 112644 w 496957"/>
                <a:gd name="connsiteY4" fmla="*/ 198783 h 245166"/>
                <a:gd name="connsiteX5" fmla="*/ 172279 w 496957"/>
                <a:gd name="connsiteY5" fmla="*/ 178905 h 245166"/>
                <a:gd name="connsiteX6" fmla="*/ 231913 w 496957"/>
                <a:gd name="connsiteY6" fmla="*/ 145774 h 245166"/>
                <a:gd name="connsiteX7" fmla="*/ 245166 w 496957"/>
                <a:gd name="connsiteY7" fmla="*/ 132522 h 245166"/>
                <a:gd name="connsiteX8" fmla="*/ 284922 w 496957"/>
                <a:gd name="connsiteY8" fmla="*/ 79513 h 245166"/>
                <a:gd name="connsiteX9" fmla="*/ 304800 w 496957"/>
                <a:gd name="connsiteY9" fmla="*/ 66261 h 245166"/>
                <a:gd name="connsiteX10" fmla="*/ 457200 w 496957"/>
                <a:gd name="connsiteY10" fmla="*/ 53009 h 245166"/>
                <a:gd name="connsiteX11" fmla="*/ 483705 w 496957"/>
                <a:gd name="connsiteY11" fmla="*/ 46383 h 245166"/>
                <a:gd name="connsiteX12" fmla="*/ 490331 w 496957"/>
                <a:gd name="connsiteY12" fmla="*/ 13253 h 245166"/>
                <a:gd name="connsiteX13" fmla="*/ 496957 w 496957"/>
                <a:gd name="connsiteY13" fmla="*/ 0 h 245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496957" h="245166">
                  <a:moveTo>
                    <a:pt x="0" y="245166"/>
                  </a:moveTo>
                  <a:cubicBezTo>
                    <a:pt x="11044" y="240748"/>
                    <a:pt x="22492" y="237232"/>
                    <a:pt x="33131" y="231913"/>
                  </a:cubicBezTo>
                  <a:cubicBezTo>
                    <a:pt x="40254" y="228352"/>
                    <a:pt x="45732" y="221895"/>
                    <a:pt x="53009" y="218661"/>
                  </a:cubicBezTo>
                  <a:cubicBezTo>
                    <a:pt x="65774" y="212988"/>
                    <a:pt x="79514" y="209826"/>
                    <a:pt x="92766" y="205409"/>
                  </a:cubicBezTo>
                  <a:lnTo>
                    <a:pt x="112644" y="198783"/>
                  </a:lnTo>
                  <a:lnTo>
                    <a:pt x="172279" y="178905"/>
                  </a:lnTo>
                  <a:cubicBezTo>
                    <a:pt x="197277" y="170572"/>
                    <a:pt x="209126" y="168560"/>
                    <a:pt x="231913" y="145774"/>
                  </a:cubicBezTo>
                  <a:cubicBezTo>
                    <a:pt x="236331" y="141357"/>
                    <a:pt x="241418" y="137520"/>
                    <a:pt x="245166" y="132522"/>
                  </a:cubicBezTo>
                  <a:cubicBezTo>
                    <a:pt x="261060" y="111331"/>
                    <a:pt x="265929" y="94708"/>
                    <a:pt x="284922" y="79513"/>
                  </a:cubicBezTo>
                  <a:cubicBezTo>
                    <a:pt x="291140" y="74538"/>
                    <a:pt x="296929" y="67472"/>
                    <a:pt x="304800" y="66261"/>
                  </a:cubicBezTo>
                  <a:cubicBezTo>
                    <a:pt x="355199" y="58507"/>
                    <a:pt x="457200" y="53009"/>
                    <a:pt x="457200" y="53009"/>
                  </a:cubicBezTo>
                  <a:cubicBezTo>
                    <a:pt x="466035" y="50800"/>
                    <a:pt x="477875" y="53379"/>
                    <a:pt x="483705" y="46383"/>
                  </a:cubicBezTo>
                  <a:cubicBezTo>
                    <a:pt x="490915" y="37731"/>
                    <a:pt x="487237" y="24082"/>
                    <a:pt x="490331" y="13253"/>
                  </a:cubicBezTo>
                  <a:cubicBezTo>
                    <a:pt x="491688" y="8504"/>
                    <a:pt x="494748" y="4418"/>
                    <a:pt x="496957" y="0"/>
                  </a:cubicBezTo>
                </a:path>
              </a:pathLst>
            </a:custGeom>
            <a:noFill/>
            <a:ln w="254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C50257E6-6DBB-4705-82D1-8FC6F6D5E875}"/>
                </a:ext>
              </a:extLst>
            </p:cNvPr>
            <p:cNvCxnSpPr>
              <a:endCxn id="20" idx="4"/>
            </p:cNvCxnSpPr>
            <p:nvPr/>
          </p:nvCxnSpPr>
          <p:spPr>
            <a:xfrm>
              <a:off x="7301949" y="3611216"/>
              <a:ext cx="258417" cy="11264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직선 연결선 49">
              <a:extLst>
                <a:ext uri="{FF2B5EF4-FFF2-40B4-BE49-F238E27FC236}">
                  <a16:creationId xmlns:a16="http://schemas.microsoft.com/office/drawing/2014/main" id="{11B3663A-E762-4554-866E-B6AC8724BEB8}"/>
                </a:ext>
              </a:extLst>
            </p:cNvPr>
            <p:cNvCxnSpPr/>
            <p:nvPr/>
          </p:nvCxnSpPr>
          <p:spPr>
            <a:xfrm>
              <a:off x="7295323" y="3160642"/>
              <a:ext cx="258417" cy="112644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8C479137-E7D8-48CF-B273-B8E04F2B52F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50158" y="3028121"/>
              <a:ext cx="225286" cy="6626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직선 연결선 53">
              <a:extLst>
                <a:ext uri="{FF2B5EF4-FFF2-40B4-BE49-F238E27FC236}">
                  <a16:creationId xmlns:a16="http://schemas.microsoft.com/office/drawing/2014/main" id="{ADB91FC9-E0C0-4E5D-BCD9-BEC1CD16E05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7010401" y="3366051"/>
              <a:ext cx="245165" cy="53011"/>
            </a:xfrm>
            <a:prstGeom prst="line">
              <a:avLst/>
            </a:prstGeom>
            <a:ln w="25400"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>
            <a:extLst>
              <a:ext uri="{FF2B5EF4-FFF2-40B4-BE49-F238E27FC236}">
                <a16:creationId xmlns:a16="http://schemas.microsoft.com/office/drawing/2014/main" id="{7DC28173-9BA7-451A-8734-58A58FD0141F}"/>
              </a:ext>
            </a:extLst>
          </p:cNvPr>
          <p:cNvSpPr txBox="1"/>
          <p:nvPr/>
        </p:nvSpPr>
        <p:spPr>
          <a:xfrm>
            <a:off x="606166" y="1649066"/>
            <a:ext cx="171907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/>
              <a:t>80cm </a:t>
            </a:r>
            <a:r>
              <a:rPr lang="ko-KR" altLang="en-US" sz="1100" dirty="0"/>
              <a:t>정도로 잘라서 식재하고 </a:t>
            </a:r>
            <a:r>
              <a:rPr lang="ko-KR" altLang="en-US" sz="1100" err="1"/>
              <a:t>멀칭한다</a:t>
            </a:r>
            <a:r>
              <a:rPr lang="en-US" altLang="ko-KR" sz="1100"/>
              <a:t>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07E9B8E-860B-444D-A02E-9AD27EC4C4E2}"/>
              </a:ext>
            </a:extLst>
          </p:cNvPr>
          <p:cNvSpPr txBox="1"/>
          <p:nvPr/>
        </p:nvSpPr>
        <p:spPr>
          <a:xfrm>
            <a:off x="6591455" y="4393922"/>
            <a:ext cx="178419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79388">
              <a:buFont typeface="Arial" panose="020B0604020202020204" pitchFamily="34" charset="0"/>
              <a:buChar char="•"/>
            </a:pPr>
            <a:r>
              <a:rPr lang="en-US" altLang="ko-KR" sz="1050"/>
              <a:t>5</a:t>
            </a:r>
            <a:r>
              <a:rPr lang="ko-KR" altLang="en-US" sz="1050"/>
              <a:t>월초</a:t>
            </a:r>
            <a:r>
              <a:rPr lang="en-US" altLang="ko-KR" sz="1050"/>
              <a:t>, </a:t>
            </a:r>
          </a:p>
          <a:p>
            <a:pPr marL="177800" lvl="1" indent="-88900" defTabSz="179388">
              <a:buFont typeface="Arial" panose="020B0604020202020204" pitchFamily="34" charset="0"/>
              <a:buChar char="•"/>
            </a:pPr>
            <a:r>
              <a:rPr lang="en-US" altLang="ko-KR" sz="1050"/>
              <a:t> </a:t>
            </a:r>
            <a:r>
              <a:rPr lang="ko-KR" altLang="en-US" sz="1050"/>
              <a:t>신초가 </a:t>
            </a:r>
            <a:r>
              <a:rPr lang="en-US" altLang="ko-KR" sz="1050"/>
              <a:t>30~50cm </a:t>
            </a:r>
            <a:r>
              <a:rPr lang="ko-KR" altLang="en-US" sz="1050"/>
              <a:t> 자라면 이쑤시개 유인</a:t>
            </a:r>
            <a:endParaRPr lang="en-US" altLang="ko-KR" sz="1050"/>
          </a:p>
          <a:p>
            <a:pPr marL="177800" lvl="1" indent="-88900" defTabSz="179388">
              <a:buFont typeface="Arial" panose="020B0604020202020204" pitchFamily="34" charset="0"/>
              <a:buChar char="•"/>
            </a:pPr>
            <a:r>
              <a:rPr lang="en-US" altLang="ko-KR" sz="1050"/>
              <a:t> </a:t>
            </a:r>
            <a:r>
              <a:rPr lang="ko-KR" altLang="en-US" sz="1050"/>
              <a:t>분지각 </a:t>
            </a:r>
            <a:r>
              <a:rPr lang="en-US" altLang="ko-KR" sz="1050"/>
              <a:t>30~45</a:t>
            </a:r>
            <a:r>
              <a:rPr lang="ko-KR" altLang="en-US" sz="1050"/>
              <a:t>도</a:t>
            </a:r>
            <a:endParaRPr lang="en-US" altLang="ko-KR" sz="1050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804D92D-4F7C-4DCB-B5C0-242D1C269AC1}"/>
              </a:ext>
            </a:extLst>
          </p:cNvPr>
          <p:cNvSpPr txBox="1"/>
          <p:nvPr/>
        </p:nvSpPr>
        <p:spPr>
          <a:xfrm>
            <a:off x="8297154" y="1257184"/>
            <a:ext cx="2828045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4. </a:t>
            </a:r>
            <a:r>
              <a:rPr lang="ko-KR" altLang="en-US" sz="1100" b="1"/>
              <a:t>식재</a:t>
            </a:r>
            <a:r>
              <a:rPr lang="en-US" altLang="ko-KR" sz="1100" b="1"/>
              <a:t>1</a:t>
            </a:r>
            <a:r>
              <a:rPr lang="ko-KR" altLang="en-US" sz="1100" b="1"/>
              <a:t>년차 </a:t>
            </a:r>
            <a:r>
              <a:rPr lang="en-US" altLang="ko-KR" sz="1100" b="1"/>
              <a:t>6</a:t>
            </a:r>
            <a:r>
              <a:rPr lang="ko-KR" altLang="en-US" sz="1100" b="1"/>
              <a:t>월초</a:t>
            </a:r>
            <a:r>
              <a:rPr lang="en-US" altLang="ko-KR" sz="1100" b="1"/>
              <a:t>~</a:t>
            </a:r>
            <a:r>
              <a:rPr lang="ko-KR" altLang="en-US" sz="1100" b="1"/>
              <a:t>중순 </a:t>
            </a:r>
            <a:r>
              <a:rPr lang="en-US" altLang="ko-KR" sz="1100" b="1">
                <a:solidFill>
                  <a:srgbClr val="FF0000"/>
                </a:solidFill>
              </a:rPr>
              <a:t>1</a:t>
            </a:r>
            <a:r>
              <a:rPr lang="ko-KR" altLang="en-US" sz="1100" b="1">
                <a:solidFill>
                  <a:srgbClr val="FF0000"/>
                </a:solidFill>
              </a:rPr>
              <a:t>차컷및 유인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16B679BB-D9AF-4DE7-98B1-C95D2F428A09}"/>
              </a:ext>
            </a:extLst>
          </p:cNvPr>
          <p:cNvSpPr txBox="1"/>
          <p:nvPr/>
        </p:nvSpPr>
        <p:spPr>
          <a:xfrm>
            <a:off x="8452005" y="4092712"/>
            <a:ext cx="3515536" cy="18081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en-US" altLang="ko-KR" sz="1000"/>
              <a:t>6</a:t>
            </a:r>
            <a:r>
              <a:rPr lang="ko-KR" altLang="en-US" sz="1000"/>
              <a:t>월초</a:t>
            </a:r>
            <a:r>
              <a:rPr lang="en-US" altLang="ko-KR" sz="1000"/>
              <a:t>~</a:t>
            </a:r>
            <a:r>
              <a:rPr lang="ko-KR" altLang="en-US" sz="1000"/>
              <a:t>중순 </a:t>
            </a:r>
            <a:r>
              <a:rPr lang="en-US" altLang="ko-KR" sz="1000"/>
              <a:t>1</a:t>
            </a:r>
            <a:r>
              <a:rPr lang="ko-KR" altLang="en-US" sz="1000"/>
              <a:t>차컷</a:t>
            </a:r>
            <a:r>
              <a:rPr lang="en-US" altLang="ko-KR" sz="1000"/>
              <a:t>, </a:t>
            </a:r>
            <a:br>
              <a:rPr lang="en-US" altLang="ko-KR" sz="1000"/>
            </a:br>
            <a:r>
              <a:rPr lang="ko-KR" altLang="en-US" sz="1000"/>
              <a:t>주지신초를 </a:t>
            </a:r>
            <a:r>
              <a:rPr lang="en-US" altLang="ko-KR" sz="1000"/>
              <a:t>25cm </a:t>
            </a:r>
            <a:r>
              <a:rPr lang="ko-KR" altLang="en-US" sz="1000"/>
              <a:t>남기고</a:t>
            </a:r>
            <a:r>
              <a:rPr lang="en-US" altLang="ko-KR" sz="1000"/>
              <a:t> </a:t>
            </a:r>
            <a:r>
              <a:rPr lang="ko-KR" altLang="en-US" sz="1000"/>
              <a:t>절단</a:t>
            </a:r>
            <a:br>
              <a:rPr lang="en-US" altLang="ko-KR" sz="1000"/>
            </a:br>
            <a:r>
              <a:rPr lang="ko-KR" altLang="en-US" sz="1000"/>
              <a:t>남기는 눈에 주의</a:t>
            </a:r>
            <a:endParaRPr lang="en-US" altLang="ko-KR" sz="1000"/>
          </a:p>
          <a:p>
            <a:pPr marL="361950" lvl="1" indent="-184150" defTabSz="179388">
              <a:buFont typeface="Arial" panose="020B0604020202020204" pitchFamily="34" charset="0"/>
              <a:buChar char="•"/>
            </a:pPr>
            <a:r>
              <a:rPr lang="ko-KR" altLang="en-US" sz="1000"/>
              <a:t>세력 이강한 가지 </a:t>
            </a:r>
            <a:r>
              <a:rPr lang="en-US" altLang="ko-KR" sz="1000"/>
              <a:t>: </a:t>
            </a:r>
            <a:r>
              <a:rPr lang="ko-KR" altLang="en-US" sz="1000"/>
              <a:t>바깥</a:t>
            </a:r>
            <a:r>
              <a:rPr lang="en-US" altLang="ko-KR" sz="1000"/>
              <a:t>(</a:t>
            </a:r>
            <a:r>
              <a:rPr lang="ko-KR" altLang="en-US" sz="1000"/>
              <a:t>하향</a:t>
            </a:r>
            <a:r>
              <a:rPr lang="en-US" altLang="ko-KR" sz="1000"/>
              <a:t>)</a:t>
            </a:r>
            <a:r>
              <a:rPr lang="ko-KR" altLang="en-US" sz="1000"/>
              <a:t>눈을 남기고</a:t>
            </a:r>
            <a:endParaRPr lang="en-US" altLang="ko-KR" sz="1000"/>
          </a:p>
          <a:p>
            <a:pPr marL="361950" lvl="1" indent="-184150" defTabSz="179388">
              <a:buFont typeface="Arial" panose="020B0604020202020204" pitchFamily="34" charset="0"/>
              <a:buChar char="•"/>
            </a:pPr>
            <a:r>
              <a:rPr lang="ko-KR" altLang="en-US" sz="1000"/>
              <a:t>개장성</a:t>
            </a:r>
            <a:r>
              <a:rPr lang="en-US" altLang="ko-KR" sz="1000"/>
              <a:t>, </a:t>
            </a:r>
            <a:r>
              <a:rPr lang="ko-KR" altLang="en-US" sz="1000"/>
              <a:t>약간 늘어진 가지 </a:t>
            </a:r>
            <a:r>
              <a:rPr lang="en-US" altLang="ko-KR" sz="1000"/>
              <a:t>: </a:t>
            </a:r>
            <a:r>
              <a:rPr lang="ko-KR" altLang="en-US" sz="1000"/>
              <a:t>옆눈 또는 위눈을 남기고</a:t>
            </a:r>
            <a:endParaRPr lang="en-US" altLang="ko-KR" sz="1000"/>
          </a:p>
          <a:p>
            <a:pPr marL="361950" lvl="1" indent="-184150" defTabSz="179388">
              <a:buFont typeface="Arial" panose="020B0604020202020204" pitchFamily="34" charset="0"/>
              <a:buChar char="•"/>
            </a:pPr>
            <a:r>
              <a:rPr lang="ko-KR" altLang="en-US" sz="1000"/>
              <a:t>너무약한가지는 자르지 않고 동계전정시 자른다</a:t>
            </a:r>
            <a:r>
              <a:rPr lang="en-US" altLang="ko-KR" sz="100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000"/>
              <a:t>7</a:t>
            </a:r>
            <a:r>
              <a:rPr lang="ko-KR" altLang="en-US" sz="1000"/>
              <a:t>월초경 유인</a:t>
            </a:r>
            <a:br>
              <a:rPr lang="en-US" altLang="ko-KR" sz="1000"/>
            </a:br>
            <a:r>
              <a:rPr lang="ko-KR" altLang="en-US" sz="1000"/>
              <a:t>새로운 신초가 </a:t>
            </a:r>
            <a:r>
              <a:rPr lang="en-US" altLang="ko-KR" sz="1000"/>
              <a:t>30~50cm</a:t>
            </a:r>
            <a:r>
              <a:rPr lang="ko-KR" altLang="en-US" sz="1000"/>
              <a:t>자라면 </a:t>
            </a:r>
            <a:r>
              <a:rPr lang="en-US" altLang="ko-KR" sz="1000"/>
              <a:t>2~3</a:t>
            </a:r>
            <a:r>
              <a:rPr lang="ko-KR" altLang="en-US" sz="1000"/>
              <a:t>개중 </a:t>
            </a:r>
            <a:r>
              <a:rPr lang="ko-KR" altLang="en-US" sz="1050"/>
              <a:t>세력인 강한 가지는 </a:t>
            </a:r>
            <a:r>
              <a:rPr lang="ko-KR" altLang="en-US" sz="1050">
                <a:solidFill>
                  <a:srgbClr val="FF0000"/>
                </a:solidFill>
              </a:rPr>
              <a:t>주지연장지</a:t>
            </a:r>
            <a:r>
              <a:rPr lang="ko-KR" altLang="en-US" sz="1050"/>
              <a:t>로 </a:t>
            </a:r>
            <a:r>
              <a:rPr lang="en-US" altLang="ko-KR" sz="1050"/>
              <a:t>45</a:t>
            </a:r>
            <a:r>
              <a:rPr lang="ko-KR" altLang="en-US" sz="1050"/>
              <a:t>도로 성장시키고 나머지는 유인하여 </a:t>
            </a:r>
            <a:r>
              <a:rPr lang="ko-KR" altLang="en-US" sz="1050">
                <a:solidFill>
                  <a:srgbClr val="FF0000"/>
                </a:solidFill>
              </a:rPr>
              <a:t>결과지</a:t>
            </a:r>
            <a:r>
              <a:rPr lang="ko-KR" altLang="en-US" sz="1050"/>
              <a:t>로 사용한다</a:t>
            </a:r>
            <a:r>
              <a:rPr lang="en-US" altLang="ko-KR" sz="1050"/>
              <a:t>.</a:t>
            </a:r>
          </a:p>
          <a:p>
            <a:pPr marL="177800" lvl="1" indent="-88900">
              <a:buFont typeface="Arial" panose="020B0604020202020204" pitchFamily="34" charset="0"/>
              <a:buChar char="•"/>
            </a:pPr>
            <a:r>
              <a:rPr lang="en-US" altLang="ko-KR" sz="1000"/>
              <a:t> </a:t>
            </a:r>
            <a:r>
              <a:rPr lang="ko-KR" altLang="en-US" sz="1000"/>
              <a:t>분지각 </a:t>
            </a:r>
            <a:r>
              <a:rPr lang="en-US" altLang="ko-KR" sz="1000"/>
              <a:t>30~45</a:t>
            </a:r>
            <a:r>
              <a:rPr lang="ko-KR" altLang="en-US" sz="1000"/>
              <a:t>도</a:t>
            </a:r>
            <a:endParaRPr lang="en-US" altLang="ko-KR" sz="1000"/>
          </a:p>
        </p:txBody>
      </p:sp>
      <p:sp>
        <p:nvSpPr>
          <p:cNvPr id="66" name="제목 65">
            <a:extLst>
              <a:ext uri="{FF2B5EF4-FFF2-40B4-BE49-F238E27FC236}">
                <a16:creationId xmlns:a16="http://schemas.microsoft.com/office/drawing/2014/main" id="{7C1710AD-BAE6-4F6B-89E8-777BDE2C1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개심형</a:t>
            </a:r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9D9BF9A2-8CD9-4808-801C-8CE2DA5AC577}"/>
              </a:ext>
            </a:extLst>
          </p:cNvPr>
          <p:cNvGrpSpPr/>
          <p:nvPr/>
        </p:nvGrpSpPr>
        <p:grpSpPr>
          <a:xfrm>
            <a:off x="8452969" y="1835081"/>
            <a:ext cx="3428108" cy="2187230"/>
            <a:chOff x="8452969" y="1835081"/>
            <a:chExt cx="3428108" cy="2187230"/>
          </a:xfrm>
        </p:grpSpPr>
        <p:pic>
          <p:nvPicPr>
            <p:cNvPr id="59" name="그림 58">
              <a:extLst>
                <a:ext uri="{FF2B5EF4-FFF2-40B4-BE49-F238E27FC236}">
                  <a16:creationId xmlns:a16="http://schemas.microsoft.com/office/drawing/2014/main" id="{4BDBEEB6-D34A-44DE-9ED5-86C5C40C27E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8452969" y="1835081"/>
              <a:ext cx="3428108" cy="2187230"/>
            </a:xfrm>
            <a:prstGeom prst="rect">
              <a:avLst/>
            </a:prstGeom>
          </p:spPr>
        </p:pic>
        <p:sp>
          <p:nvSpPr>
            <p:cNvPr id="68" name="오른쪽 중괄호 67">
              <a:extLst>
                <a:ext uri="{FF2B5EF4-FFF2-40B4-BE49-F238E27FC236}">
                  <a16:creationId xmlns:a16="http://schemas.microsoft.com/office/drawing/2014/main" id="{6C9773FC-5DD5-4FCD-A08E-E853790C4116}"/>
                </a:ext>
              </a:extLst>
            </p:cNvPr>
            <p:cNvSpPr/>
            <p:nvPr/>
          </p:nvSpPr>
          <p:spPr>
            <a:xfrm rot="14761531">
              <a:off x="9141664" y="2255791"/>
              <a:ext cx="92837" cy="345173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69" name="TextBox 68">
            <a:extLst>
              <a:ext uri="{FF2B5EF4-FFF2-40B4-BE49-F238E27FC236}">
                <a16:creationId xmlns:a16="http://schemas.microsoft.com/office/drawing/2014/main" id="{8416422B-7AB4-49AB-848E-AE23D0B4685A}"/>
              </a:ext>
            </a:extLst>
          </p:cNvPr>
          <p:cNvSpPr txBox="1"/>
          <p:nvPr/>
        </p:nvSpPr>
        <p:spPr>
          <a:xfrm>
            <a:off x="625216" y="6151216"/>
            <a:ext cx="650583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/>
              <a:t>참고자료 </a:t>
            </a:r>
            <a:r>
              <a:rPr lang="en-US" altLang="ko-KR" sz="1100"/>
              <a:t>: </a:t>
            </a:r>
            <a:r>
              <a:rPr lang="ko-KR" altLang="en-US" sz="1100">
                <a:hlinkClick r:id="rId4"/>
              </a:rPr>
              <a:t>체리 동영상강의자료</a:t>
            </a:r>
            <a:r>
              <a:rPr lang="en-US" altLang="ko-KR" sz="1100">
                <a:hlinkClick r:id="rId4"/>
              </a:rPr>
              <a:t>(</a:t>
            </a:r>
            <a:r>
              <a:rPr lang="ko-KR" altLang="en-US" sz="1100">
                <a:hlinkClick r:id="rId4"/>
              </a:rPr>
              <a:t>충북농업기술원</a:t>
            </a:r>
            <a:r>
              <a:rPr lang="en-US" altLang="ko-KR" sz="1100">
                <a:hlinkClick r:id="rId4"/>
              </a:rPr>
              <a:t>) </a:t>
            </a:r>
            <a:r>
              <a:rPr lang="ko-KR" altLang="en-US" sz="1100">
                <a:hlinkClick r:id="rId4"/>
              </a:rPr>
              <a:t>영덕키토산체리 강동국</a:t>
            </a:r>
            <a:endParaRPr lang="en-US" altLang="ko-KR" sz="1100"/>
          </a:p>
        </p:txBody>
      </p:sp>
    </p:spTree>
    <p:extLst>
      <p:ext uri="{BB962C8B-B14F-4D97-AF65-F5344CB8AC3E}">
        <p14:creationId xmlns:p14="http://schemas.microsoft.com/office/powerpoint/2010/main" val="9487743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직사각형 132">
            <a:extLst>
              <a:ext uri="{FF2B5EF4-FFF2-40B4-BE49-F238E27FC236}">
                <a16:creationId xmlns:a16="http://schemas.microsoft.com/office/drawing/2014/main" id="{76C8D92F-D4F2-4681-BCA3-9DE70187685E}"/>
              </a:ext>
            </a:extLst>
          </p:cNvPr>
          <p:cNvSpPr/>
          <p:nvPr/>
        </p:nvSpPr>
        <p:spPr>
          <a:xfrm>
            <a:off x="4125567" y="1803401"/>
            <a:ext cx="2962413" cy="42224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4" name="직사각형 133">
            <a:extLst>
              <a:ext uri="{FF2B5EF4-FFF2-40B4-BE49-F238E27FC236}">
                <a16:creationId xmlns:a16="http://schemas.microsoft.com/office/drawing/2014/main" id="{1DAB0085-7579-4DEE-84CB-E0E6CE488AD4}"/>
              </a:ext>
            </a:extLst>
          </p:cNvPr>
          <p:cNvSpPr/>
          <p:nvPr/>
        </p:nvSpPr>
        <p:spPr>
          <a:xfrm>
            <a:off x="7375387" y="1810027"/>
            <a:ext cx="3540263" cy="42224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132" name="직사각형 131">
            <a:extLst>
              <a:ext uri="{FF2B5EF4-FFF2-40B4-BE49-F238E27FC236}">
                <a16:creationId xmlns:a16="http://schemas.microsoft.com/office/drawing/2014/main" id="{C64073C6-1901-4A37-B264-805EB433B209}"/>
              </a:ext>
            </a:extLst>
          </p:cNvPr>
          <p:cNvSpPr/>
          <p:nvPr/>
        </p:nvSpPr>
        <p:spPr>
          <a:xfrm>
            <a:off x="1025387" y="1784627"/>
            <a:ext cx="2943363" cy="422247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0" i="1">
              <a:solidFill>
                <a:schemeClr val="tx1"/>
              </a:solidFill>
              <a:latin typeface="Cambria Math" panose="02040503050406030204" pitchFamily="18" charset="0"/>
              <a:ea typeface="Cambria Math" panose="02040503050406030204" pitchFamily="18" charset="0"/>
            </a:endParaRPr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0377D8D9-AD41-45CE-AE9F-D07157054C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개심형</a:t>
            </a:r>
            <a:r>
              <a:rPr lang="en-US" altLang="ko-KR"/>
              <a:t>(cont.)</a:t>
            </a:r>
            <a:endParaRPr lang="ko-KR" alt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35BCA4A-A64C-4F0F-BF7A-FA299D4CBBC8}"/>
              </a:ext>
            </a:extLst>
          </p:cNvPr>
          <p:cNvSpPr txBox="1"/>
          <p:nvPr/>
        </p:nvSpPr>
        <p:spPr>
          <a:xfrm>
            <a:off x="1027232" y="1505111"/>
            <a:ext cx="252241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5. </a:t>
            </a:r>
            <a:r>
              <a:rPr lang="ko-KR" altLang="en-US" sz="1100" b="1"/>
              <a:t>식재</a:t>
            </a:r>
            <a:r>
              <a:rPr lang="en-US" altLang="ko-KR" sz="1100" b="1"/>
              <a:t>2</a:t>
            </a:r>
            <a:r>
              <a:rPr lang="ko-KR" altLang="en-US" sz="1100" b="1"/>
              <a:t>년차 </a:t>
            </a:r>
            <a:r>
              <a:rPr lang="en-US" altLang="ko-KR" sz="1100" b="1"/>
              <a:t>3</a:t>
            </a:r>
            <a:r>
              <a:rPr lang="ko-KR" altLang="en-US" sz="1100" b="1"/>
              <a:t>월  </a:t>
            </a:r>
            <a:r>
              <a:rPr lang="en-US" altLang="ko-KR" sz="1100" b="1">
                <a:solidFill>
                  <a:srgbClr val="FF0000"/>
                </a:solidFill>
              </a:rPr>
              <a:t>2</a:t>
            </a:r>
            <a:r>
              <a:rPr lang="ko-KR" altLang="en-US" sz="1100" b="1">
                <a:solidFill>
                  <a:srgbClr val="FF0000"/>
                </a:solidFill>
              </a:rPr>
              <a:t>차컷 </a:t>
            </a:r>
            <a:r>
              <a:rPr lang="en-US" altLang="ko-KR" sz="1100" b="1">
                <a:solidFill>
                  <a:srgbClr val="FF0000"/>
                </a:solidFill>
              </a:rPr>
              <a:t>5</a:t>
            </a:r>
            <a:r>
              <a:rPr lang="ko-KR" altLang="en-US" sz="1100" b="1">
                <a:solidFill>
                  <a:srgbClr val="FF0000"/>
                </a:solidFill>
              </a:rPr>
              <a:t>월초유인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7546BE2-6495-4ECE-8658-AB8B25698A7E}"/>
              </a:ext>
            </a:extLst>
          </p:cNvPr>
          <p:cNvSpPr txBox="1"/>
          <p:nvPr/>
        </p:nvSpPr>
        <p:spPr>
          <a:xfrm>
            <a:off x="1069718" y="4082773"/>
            <a:ext cx="28926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000"/>
              <a:t>2,3,4</a:t>
            </a:r>
            <a:r>
              <a:rPr lang="ko-KR" altLang="en-US" sz="1000"/>
              <a:t>월 동계전정</a:t>
            </a:r>
            <a:r>
              <a:rPr lang="en-US" altLang="ko-KR" sz="1000"/>
              <a:t>/</a:t>
            </a:r>
            <a:r>
              <a:rPr lang="ko-KR" altLang="en-US" sz="1000"/>
              <a:t>봄전정</a:t>
            </a:r>
            <a:br>
              <a:rPr lang="en-US" altLang="ko-KR" sz="1000"/>
            </a:br>
            <a:r>
              <a:rPr lang="en-US" altLang="ko-KR" sz="1000"/>
              <a:t>1</a:t>
            </a:r>
            <a:r>
              <a:rPr lang="ko-KR" altLang="en-US" sz="1000"/>
              <a:t>차컷이후 자란 신초를 </a:t>
            </a:r>
            <a:r>
              <a:rPr lang="en-US" altLang="ko-KR" sz="1000"/>
              <a:t>25cm</a:t>
            </a:r>
            <a:r>
              <a:rPr lang="ko-KR" altLang="en-US" sz="1000"/>
              <a:t>남기고 </a:t>
            </a:r>
            <a:r>
              <a:rPr lang="en-US" altLang="ko-KR" sz="1000"/>
              <a:t>2</a:t>
            </a:r>
            <a:r>
              <a:rPr lang="ko-KR" altLang="en-US" sz="1000"/>
              <a:t>차컷팅</a:t>
            </a:r>
            <a:br>
              <a:rPr lang="en-US" altLang="ko-KR" sz="1000"/>
            </a:br>
            <a:endParaRPr lang="en-US" altLang="ko-KR" sz="100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000"/>
              <a:t>5</a:t>
            </a:r>
            <a:r>
              <a:rPr lang="ko-KR" altLang="en-US" sz="1000"/>
              <a:t>월초경 유인</a:t>
            </a:r>
            <a:br>
              <a:rPr lang="en-US" altLang="ko-KR" sz="1000"/>
            </a:br>
            <a:r>
              <a:rPr lang="ko-KR" altLang="en-US" sz="1000"/>
              <a:t>새로운 신초가 </a:t>
            </a:r>
            <a:r>
              <a:rPr lang="en-US" altLang="ko-KR" sz="1000"/>
              <a:t>30~50cm</a:t>
            </a:r>
            <a:r>
              <a:rPr lang="ko-KR" altLang="en-US" sz="1000"/>
              <a:t>자라면 </a:t>
            </a:r>
            <a:r>
              <a:rPr lang="en-US" altLang="ko-KR" sz="1000"/>
              <a:t>2~3</a:t>
            </a:r>
            <a:r>
              <a:rPr lang="ko-KR" altLang="en-US" sz="1000"/>
              <a:t>개중 세력인 강한 가지는 </a:t>
            </a:r>
            <a:r>
              <a:rPr lang="ko-KR" altLang="en-US" sz="1000">
                <a:solidFill>
                  <a:srgbClr val="FF0000"/>
                </a:solidFill>
              </a:rPr>
              <a:t>주지연장지</a:t>
            </a:r>
            <a:r>
              <a:rPr lang="ko-KR" altLang="en-US" sz="1000"/>
              <a:t>로 </a:t>
            </a:r>
            <a:r>
              <a:rPr lang="en-US" altLang="ko-KR" sz="1000"/>
              <a:t>45</a:t>
            </a:r>
            <a:r>
              <a:rPr lang="ko-KR" altLang="en-US" sz="1000"/>
              <a:t>도로 성장시키고 나머지는 유인하여 </a:t>
            </a:r>
            <a:r>
              <a:rPr lang="ko-KR" altLang="en-US" sz="1000">
                <a:solidFill>
                  <a:srgbClr val="FF0000"/>
                </a:solidFill>
              </a:rPr>
              <a:t>결과지</a:t>
            </a:r>
            <a:r>
              <a:rPr lang="ko-KR" altLang="en-US" sz="1000"/>
              <a:t>로 사용한다</a:t>
            </a:r>
            <a:r>
              <a:rPr lang="en-US" altLang="ko-KR" sz="1000"/>
              <a:t>.</a:t>
            </a:r>
          </a:p>
          <a:p>
            <a:pPr marL="177800" lvl="1" indent="-88900">
              <a:buFont typeface="Arial" panose="020B0604020202020204" pitchFamily="34" charset="0"/>
              <a:buChar char="•"/>
            </a:pPr>
            <a:r>
              <a:rPr lang="en-US" altLang="ko-KR" sz="1000"/>
              <a:t> </a:t>
            </a:r>
            <a:r>
              <a:rPr lang="ko-KR" altLang="en-US" sz="1000"/>
              <a:t>분지각 </a:t>
            </a:r>
            <a:r>
              <a:rPr lang="en-US" altLang="ko-KR" sz="1000"/>
              <a:t>30~45</a:t>
            </a:r>
            <a:r>
              <a:rPr lang="ko-KR" altLang="en-US" sz="1000"/>
              <a:t>도</a:t>
            </a:r>
            <a:endParaRPr lang="en-US" altLang="ko-KR" sz="1000"/>
          </a:p>
        </p:txBody>
      </p:sp>
      <p:grpSp>
        <p:nvGrpSpPr>
          <p:cNvPr id="56" name="그룹 55">
            <a:extLst>
              <a:ext uri="{FF2B5EF4-FFF2-40B4-BE49-F238E27FC236}">
                <a16:creationId xmlns:a16="http://schemas.microsoft.com/office/drawing/2014/main" id="{67A23F05-8A3C-4FF6-9D96-848C6EC567D1}"/>
              </a:ext>
            </a:extLst>
          </p:cNvPr>
          <p:cNvGrpSpPr/>
          <p:nvPr/>
        </p:nvGrpSpPr>
        <p:grpSpPr>
          <a:xfrm>
            <a:off x="1133061" y="2122335"/>
            <a:ext cx="2827020" cy="1634655"/>
            <a:chOff x="1133061" y="2122335"/>
            <a:chExt cx="2827020" cy="1634655"/>
          </a:xfrm>
        </p:grpSpPr>
        <p:sp>
          <p:nvSpPr>
            <p:cNvPr id="8" name="순서도: 연결자 7">
              <a:extLst>
                <a:ext uri="{FF2B5EF4-FFF2-40B4-BE49-F238E27FC236}">
                  <a16:creationId xmlns:a16="http://schemas.microsoft.com/office/drawing/2014/main" id="{244A593A-A8B0-4B18-8F36-B9958AFDA060}"/>
                </a:ext>
              </a:extLst>
            </p:cNvPr>
            <p:cNvSpPr/>
            <p:nvPr/>
          </p:nvSpPr>
          <p:spPr>
            <a:xfrm>
              <a:off x="1825536" y="2958596"/>
              <a:ext cx="145677" cy="145677"/>
            </a:xfrm>
            <a:prstGeom prst="flowChartConnector">
              <a:avLst/>
            </a:prstGeom>
            <a:solidFill>
              <a:schemeClr val="accent4">
                <a:lumMod val="50000"/>
              </a:schemeClr>
            </a:solidFill>
            <a:ln w="254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0" i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p:sp>
          <p:nvSpPr>
            <p:cNvPr id="9" name="자유형: 도형 8">
              <a:extLst>
                <a:ext uri="{FF2B5EF4-FFF2-40B4-BE49-F238E27FC236}">
                  <a16:creationId xmlns:a16="http://schemas.microsoft.com/office/drawing/2014/main" id="{EA2CBD41-997C-4D84-80D7-F31EB36A5511}"/>
                </a:ext>
              </a:extLst>
            </p:cNvPr>
            <p:cNvSpPr/>
            <p:nvPr/>
          </p:nvSpPr>
          <p:spPr>
            <a:xfrm>
              <a:off x="1954695" y="2789582"/>
              <a:ext cx="284922" cy="205409"/>
            </a:xfrm>
            <a:custGeom>
              <a:avLst/>
              <a:gdLst>
                <a:gd name="connsiteX0" fmla="*/ 0 w 284922"/>
                <a:gd name="connsiteY0" fmla="*/ 205409 h 205409"/>
                <a:gd name="connsiteX1" fmla="*/ 39757 w 284922"/>
                <a:gd name="connsiteY1" fmla="*/ 178905 h 205409"/>
                <a:gd name="connsiteX2" fmla="*/ 79514 w 284922"/>
                <a:gd name="connsiteY2" fmla="*/ 152400 h 205409"/>
                <a:gd name="connsiteX3" fmla="*/ 119270 w 284922"/>
                <a:gd name="connsiteY3" fmla="*/ 132522 h 205409"/>
                <a:gd name="connsiteX4" fmla="*/ 159027 w 284922"/>
                <a:gd name="connsiteY4" fmla="*/ 112644 h 205409"/>
                <a:gd name="connsiteX5" fmla="*/ 225287 w 284922"/>
                <a:gd name="connsiteY5" fmla="*/ 59635 h 205409"/>
                <a:gd name="connsiteX6" fmla="*/ 238540 w 284922"/>
                <a:gd name="connsiteY6" fmla="*/ 39757 h 205409"/>
                <a:gd name="connsiteX7" fmla="*/ 258418 w 284922"/>
                <a:gd name="connsiteY7" fmla="*/ 19879 h 205409"/>
                <a:gd name="connsiteX8" fmla="*/ 284922 w 284922"/>
                <a:gd name="connsiteY8" fmla="*/ 0 h 205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84922" h="205409">
                  <a:moveTo>
                    <a:pt x="0" y="205409"/>
                  </a:moveTo>
                  <a:cubicBezTo>
                    <a:pt x="13252" y="196574"/>
                    <a:pt x="27185" y="188683"/>
                    <a:pt x="39757" y="178905"/>
                  </a:cubicBezTo>
                  <a:cubicBezTo>
                    <a:pt x="76984" y="149950"/>
                    <a:pt x="41495" y="165072"/>
                    <a:pt x="79514" y="152400"/>
                  </a:cubicBezTo>
                  <a:cubicBezTo>
                    <a:pt x="136482" y="114422"/>
                    <a:pt x="64404" y="159955"/>
                    <a:pt x="119270" y="132522"/>
                  </a:cubicBezTo>
                  <a:cubicBezTo>
                    <a:pt x="170647" y="106834"/>
                    <a:pt x="109063" y="129298"/>
                    <a:pt x="159027" y="112644"/>
                  </a:cubicBezTo>
                  <a:cubicBezTo>
                    <a:pt x="193132" y="89907"/>
                    <a:pt x="200109" y="89009"/>
                    <a:pt x="225287" y="59635"/>
                  </a:cubicBezTo>
                  <a:cubicBezTo>
                    <a:pt x="230470" y="53589"/>
                    <a:pt x="233442" y="45875"/>
                    <a:pt x="238540" y="39757"/>
                  </a:cubicBezTo>
                  <a:cubicBezTo>
                    <a:pt x="244539" y="32558"/>
                    <a:pt x="250621" y="25077"/>
                    <a:pt x="258418" y="19879"/>
                  </a:cubicBezTo>
                  <a:cubicBezTo>
                    <a:pt x="289122" y="-591"/>
                    <a:pt x="270831" y="28183"/>
                    <a:pt x="284922" y="0"/>
                  </a:cubicBezTo>
                </a:path>
              </a:pathLst>
            </a:custGeom>
            <a:noFill/>
            <a:ln w="317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자유형: 도형 9">
              <a:extLst>
                <a:ext uri="{FF2B5EF4-FFF2-40B4-BE49-F238E27FC236}">
                  <a16:creationId xmlns:a16="http://schemas.microsoft.com/office/drawing/2014/main" id="{024C51B7-8285-44FA-B59F-829F0EF24DEA}"/>
                </a:ext>
              </a:extLst>
            </p:cNvPr>
            <p:cNvSpPr/>
            <p:nvPr/>
          </p:nvSpPr>
          <p:spPr>
            <a:xfrm>
              <a:off x="1928191" y="3094382"/>
              <a:ext cx="265282" cy="278296"/>
            </a:xfrm>
            <a:custGeom>
              <a:avLst/>
              <a:gdLst>
                <a:gd name="connsiteX0" fmla="*/ 0 w 265282"/>
                <a:gd name="connsiteY0" fmla="*/ 0 h 278296"/>
                <a:gd name="connsiteX1" fmla="*/ 159026 w 265282"/>
                <a:gd name="connsiteY1" fmla="*/ 192157 h 278296"/>
                <a:gd name="connsiteX2" fmla="*/ 178904 w 265282"/>
                <a:gd name="connsiteY2" fmla="*/ 212035 h 278296"/>
                <a:gd name="connsiteX3" fmla="*/ 212035 w 265282"/>
                <a:gd name="connsiteY3" fmla="*/ 238539 h 278296"/>
                <a:gd name="connsiteX4" fmla="*/ 251791 w 265282"/>
                <a:gd name="connsiteY4" fmla="*/ 251792 h 278296"/>
                <a:gd name="connsiteX5" fmla="*/ 265044 w 265282"/>
                <a:gd name="connsiteY5" fmla="*/ 278296 h 2782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5282" h="278296">
                  <a:moveTo>
                    <a:pt x="0" y="0"/>
                  </a:moveTo>
                  <a:cubicBezTo>
                    <a:pt x="130812" y="167148"/>
                    <a:pt x="73659" y="106789"/>
                    <a:pt x="159026" y="192157"/>
                  </a:cubicBezTo>
                  <a:lnTo>
                    <a:pt x="178904" y="212035"/>
                  </a:lnTo>
                  <a:cubicBezTo>
                    <a:pt x="189918" y="223048"/>
                    <a:pt x="196991" y="231853"/>
                    <a:pt x="212035" y="238539"/>
                  </a:cubicBezTo>
                  <a:cubicBezTo>
                    <a:pt x="224800" y="244213"/>
                    <a:pt x="251791" y="251792"/>
                    <a:pt x="251791" y="251792"/>
                  </a:cubicBezTo>
                  <a:cubicBezTo>
                    <a:pt x="268168" y="268167"/>
                    <a:pt x="265044" y="258797"/>
                    <a:pt x="265044" y="278296"/>
                  </a:cubicBezTo>
                </a:path>
              </a:pathLst>
            </a:custGeom>
            <a:noFill/>
            <a:ln w="317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자유형: 도형 10">
              <a:extLst>
                <a:ext uri="{FF2B5EF4-FFF2-40B4-BE49-F238E27FC236}">
                  <a16:creationId xmlns:a16="http://schemas.microsoft.com/office/drawing/2014/main" id="{ABE59C5F-86B2-49EF-B113-3239F7B55884}"/>
                </a:ext>
              </a:extLst>
            </p:cNvPr>
            <p:cNvSpPr/>
            <p:nvPr/>
          </p:nvSpPr>
          <p:spPr>
            <a:xfrm>
              <a:off x="1497442" y="3067878"/>
              <a:ext cx="331358" cy="160420"/>
            </a:xfrm>
            <a:custGeom>
              <a:avLst/>
              <a:gdLst>
                <a:gd name="connsiteX0" fmla="*/ 331358 w 331358"/>
                <a:gd name="connsiteY0" fmla="*/ 0 h 160420"/>
                <a:gd name="connsiteX1" fmla="*/ 99445 w 331358"/>
                <a:gd name="connsiteY1" fmla="*/ 119270 h 160420"/>
                <a:gd name="connsiteX2" fmla="*/ 79567 w 331358"/>
                <a:gd name="connsiteY2" fmla="*/ 132522 h 160420"/>
                <a:gd name="connsiteX3" fmla="*/ 39810 w 331358"/>
                <a:gd name="connsiteY3" fmla="*/ 145774 h 160420"/>
                <a:gd name="connsiteX4" fmla="*/ 19932 w 331358"/>
                <a:gd name="connsiteY4" fmla="*/ 152400 h 160420"/>
                <a:gd name="connsiteX5" fmla="*/ 53 w 331358"/>
                <a:gd name="connsiteY5" fmla="*/ 152400 h 1604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1358" h="160420">
                  <a:moveTo>
                    <a:pt x="331358" y="0"/>
                  </a:moveTo>
                  <a:lnTo>
                    <a:pt x="99445" y="119270"/>
                  </a:lnTo>
                  <a:cubicBezTo>
                    <a:pt x="92398" y="122979"/>
                    <a:pt x="86844" y="129288"/>
                    <a:pt x="79567" y="132522"/>
                  </a:cubicBezTo>
                  <a:cubicBezTo>
                    <a:pt x="66802" y="138195"/>
                    <a:pt x="53062" y="141357"/>
                    <a:pt x="39810" y="145774"/>
                  </a:cubicBezTo>
                  <a:lnTo>
                    <a:pt x="19932" y="152400"/>
                  </a:lnTo>
                  <a:cubicBezTo>
                    <a:pt x="-2042" y="159725"/>
                    <a:pt x="53" y="166011"/>
                    <a:pt x="53" y="152400"/>
                  </a:cubicBezTo>
                </a:path>
              </a:pathLst>
            </a:custGeom>
            <a:noFill/>
            <a:ln w="317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자유형: 도형 12">
              <a:extLst>
                <a:ext uri="{FF2B5EF4-FFF2-40B4-BE49-F238E27FC236}">
                  <a16:creationId xmlns:a16="http://schemas.microsoft.com/office/drawing/2014/main" id="{606341F1-963C-46C0-B6E5-EE8D175AA30C}"/>
                </a:ext>
              </a:extLst>
            </p:cNvPr>
            <p:cNvSpPr/>
            <p:nvPr/>
          </p:nvSpPr>
          <p:spPr>
            <a:xfrm>
              <a:off x="1583635" y="2663687"/>
              <a:ext cx="278295" cy="311426"/>
            </a:xfrm>
            <a:custGeom>
              <a:avLst/>
              <a:gdLst>
                <a:gd name="connsiteX0" fmla="*/ 278295 w 278295"/>
                <a:gd name="connsiteY0" fmla="*/ 311426 h 311426"/>
                <a:gd name="connsiteX1" fmla="*/ 218660 w 278295"/>
                <a:gd name="connsiteY1" fmla="*/ 238539 h 311426"/>
                <a:gd name="connsiteX2" fmla="*/ 198782 w 278295"/>
                <a:gd name="connsiteY2" fmla="*/ 218661 h 311426"/>
                <a:gd name="connsiteX3" fmla="*/ 185530 w 278295"/>
                <a:gd name="connsiteY3" fmla="*/ 205408 h 311426"/>
                <a:gd name="connsiteX4" fmla="*/ 165652 w 278295"/>
                <a:gd name="connsiteY4" fmla="*/ 198782 h 311426"/>
                <a:gd name="connsiteX5" fmla="*/ 145774 w 278295"/>
                <a:gd name="connsiteY5" fmla="*/ 172278 h 311426"/>
                <a:gd name="connsiteX6" fmla="*/ 139147 w 278295"/>
                <a:gd name="connsiteY6" fmla="*/ 145774 h 311426"/>
                <a:gd name="connsiteX7" fmla="*/ 119269 w 278295"/>
                <a:gd name="connsiteY7" fmla="*/ 106017 h 311426"/>
                <a:gd name="connsiteX8" fmla="*/ 79513 w 278295"/>
                <a:gd name="connsiteY8" fmla="*/ 86139 h 311426"/>
                <a:gd name="connsiteX9" fmla="*/ 66260 w 278295"/>
                <a:gd name="connsiteY9" fmla="*/ 72887 h 311426"/>
                <a:gd name="connsiteX10" fmla="*/ 59634 w 278295"/>
                <a:gd name="connsiteY10" fmla="*/ 53008 h 311426"/>
                <a:gd name="connsiteX11" fmla="*/ 19878 w 278295"/>
                <a:gd name="connsiteY11" fmla="*/ 13252 h 311426"/>
                <a:gd name="connsiteX12" fmla="*/ 0 w 278295"/>
                <a:gd name="connsiteY12" fmla="*/ 0 h 311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278295" h="311426">
                  <a:moveTo>
                    <a:pt x="278295" y="311426"/>
                  </a:moveTo>
                  <a:cubicBezTo>
                    <a:pt x="243127" y="258673"/>
                    <a:pt x="263054" y="282933"/>
                    <a:pt x="218660" y="238539"/>
                  </a:cubicBezTo>
                  <a:lnTo>
                    <a:pt x="198782" y="218661"/>
                  </a:lnTo>
                  <a:cubicBezTo>
                    <a:pt x="194365" y="214243"/>
                    <a:pt x="191457" y="207384"/>
                    <a:pt x="185530" y="205408"/>
                  </a:cubicBezTo>
                  <a:lnTo>
                    <a:pt x="165652" y="198782"/>
                  </a:lnTo>
                  <a:cubicBezTo>
                    <a:pt x="159026" y="189947"/>
                    <a:pt x="150713" y="182155"/>
                    <a:pt x="145774" y="172278"/>
                  </a:cubicBezTo>
                  <a:cubicBezTo>
                    <a:pt x="141701" y="164133"/>
                    <a:pt x="141649" y="154530"/>
                    <a:pt x="139147" y="145774"/>
                  </a:cubicBezTo>
                  <a:cubicBezTo>
                    <a:pt x="134835" y="130683"/>
                    <a:pt x="130886" y="117634"/>
                    <a:pt x="119269" y="106017"/>
                  </a:cubicBezTo>
                  <a:cubicBezTo>
                    <a:pt x="106424" y="93172"/>
                    <a:pt x="95680" y="91528"/>
                    <a:pt x="79513" y="86139"/>
                  </a:cubicBezTo>
                  <a:cubicBezTo>
                    <a:pt x="75095" y="81722"/>
                    <a:pt x="69474" y="78244"/>
                    <a:pt x="66260" y="72887"/>
                  </a:cubicBezTo>
                  <a:cubicBezTo>
                    <a:pt x="62666" y="66898"/>
                    <a:pt x="63922" y="58521"/>
                    <a:pt x="59634" y="53008"/>
                  </a:cubicBezTo>
                  <a:cubicBezTo>
                    <a:pt x="48128" y="38215"/>
                    <a:pt x="35472" y="23648"/>
                    <a:pt x="19878" y="13252"/>
                  </a:cubicBezTo>
                  <a:lnTo>
                    <a:pt x="0" y="0"/>
                  </a:lnTo>
                </a:path>
              </a:pathLst>
            </a:custGeom>
            <a:noFill/>
            <a:ln w="3175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자유형: 도형 14">
              <a:extLst>
                <a:ext uri="{FF2B5EF4-FFF2-40B4-BE49-F238E27FC236}">
                  <a16:creationId xmlns:a16="http://schemas.microsoft.com/office/drawing/2014/main" id="{CC82696E-2E21-435B-8F8F-CB87CDBB27AE}"/>
                </a:ext>
              </a:extLst>
            </p:cNvPr>
            <p:cNvSpPr/>
            <p:nvPr/>
          </p:nvSpPr>
          <p:spPr>
            <a:xfrm>
              <a:off x="2232205" y="2438400"/>
              <a:ext cx="227449" cy="351182"/>
            </a:xfrm>
            <a:custGeom>
              <a:avLst/>
              <a:gdLst>
                <a:gd name="connsiteX0" fmla="*/ 7412 w 227449"/>
                <a:gd name="connsiteY0" fmla="*/ 351182 h 351182"/>
                <a:gd name="connsiteX1" fmla="*/ 786 w 227449"/>
                <a:gd name="connsiteY1" fmla="*/ 318052 h 351182"/>
                <a:gd name="connsiteX2" fmla="*/ 27290 w 227449"/>
                <a:gd name="connsiteY2" fmla="*/ 284921 h 351182"/>
                <a:gd name="connsiteX3" fmla="*/ 40543 w 227449"/>
                <a:gd name="connsiteY3" fmla="*/ 265043 h 351182"/>
                <a:gd name="connsiteX4" fmla="*/ 86925 w 227449"/>
                <a:gd name="connsiteY4" fmla="*/ 218661 h 351182"/>
                <a:gd name="connsiteX5" fmla="*/ 100177 w 227449"/>
                <a:gd name="connsiteY5" fmla="*/ 205408 h 351182"/>
                <a:gd name="connsiteX6" fmla="*/ 113430 w 227449"/>
                <a:gd name="connsiteY6" fmla="*/ 185530 h 351182"/>
                <a:gd name="connsiteX7" fmla="*/ 139934 w 227449"/>
                <a:gd name="connsiteY7" fmla="*/ 172278 h 351182"/>
                <a:gd name="connsiteX8" fmla="*/ 159812 w 227449"/>
                <a:gd name="connsiteY8" fmla="*/ 159026 h 351182"/>
                <a:gd name="connsiteX9" fmla="*/ 199569 w 227449"/>
                <a:gd name="connsiteY9" fmla="*/ 132521 h 351182"/>
                <a:gd name="connsiteX10" fmla="*/ 212821 w 227449"/>
                <a:gd name="connsiteY10" fmla="*/ 112643 h 351182"/>
                <a:gd name="connsiteX11" fmla="*/ 226073 w 227449"/>
                <a:gd name="connsiteY11" fmla="*/ 0 h 3511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27449" h="351182">
                  <a:moveTo>
                    <a:pt x="7412" y="351182"/>
                  </a:moveTo>
                  <a:cubicBezTo>
                    <a:pt x="5203" y="340139"/>
                    <a:pt x="-2450" y="328839"/>
                    <a:pt x="786" y="318052"/>
                  </a:cubicBezTo>
                  <a:cubicBezTo>
                    <a:pt x="4850" y="304506"/>
                    <a:pt x="18804" y="296235"/>
                    <a:pt x="27290" y="284921"/>
                  </a:cubicBezTo>
                  <a:cubicBezTo>
                    <a:pt x="32068" y="278550"/>
                    <a:pt x="35216" y="270962"/>
                    <a:pt x="40543" y="265043"/>
                  </a:cubicBezTo>
                  <a:cubicBezTo>
                    <a:pt x="55170" y="248791"/>
                    <a:pt x="71464" y="234122"/>
                    <a:pt x="86925" y="218661"/>
                  </a:cubicBezTo>
                  <a:cubicBezTo>
                    <a:pt x="91342" y="214243"/>
                    <a:pt x="96711" y="210606"/>
                    <a:pt x="100177" y="205408"/>
                  </a:cubicBezTo>
                  <a:cubicBezTo>
                    <a:pt x="104595" y="198782"/>
                    <a:pt x="107312" y="190628"/>
                    <a:pt x="113430" y="185530"/>
                  </a:cubicBezTo>
                  <a:cubicBezTo>
                    <a:pt x="121018" y="179207"/>
                    <a:pt x="131358" y="177179"/>
                    <a:pt x="139934" y="172278"/>
                  </a:cubicBezTo>
                  <a:cubicBezTo>
                    <a:pt x="146848" y="168327"/>
                    <a:pt x="153694" y="164124"/>
                    <a:pt x="159812" y="159026"/>
                  </a:cubicBezTo>
                  <a:cubicBezTo>
                    <a:pt x="192902" y="131451"/>
                    <a:pt x="164634" y="144167"/>
                    <a:pt x="199569" y="132521"/>
                  </a:cubicBezTo>
                  <a:cubicBezTo>
                    <a:pt x="203986" y="125895"/>
                    <a:pt x="209587" y="119920"/>
                    <a:pt x="212821" y="112643"/>
                  </a:cubicBezTo>
                  <a:cubicBezTo>
                    <a:pt x="233756" y="65539"/>
                    <a:pt x="226073" y="59547"/>
                    <a:pt x="226073" y="0"/>
                  </a:cubicBezTo>
                </a:path>
              </a:pathLst>
            </a:custGeom>
            <a:noFill/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자유형: 도형 15">
              <a:extLst>
                <a:ext uri="{FF2B5EF4-FFF2-40B4-BE49-F238E27FC236}">
                  <a16:creationId xmlns:a16="http://schemas.microsoft.com/office/drawing/2014/main" id="{AE1C76E7-D485-43E1-A4B8-044CBF57FA18}"/>
                </a:ext>
              </a:extLst>
            </p:cNvPr>
            <p:cNvSpPr/>
            <p:nvPr/>
          </p:nvSpPr>
          <p:spPr>
            <a:xfrm>
              <a:off x="2199861" y="2749826"/>
              <a:ext cx="483704" cy="92765"/>
            </a:xfrm>
            <a:custGeom>
              <a:avLst/>
              <a:gdLst>
                <a:gd name="connsiteX0" fmla="*/ 0 w 483704"/>
                <a:gd name="connsiteY0" fmla="*/ 92765 h 92765"/>
                <a:gd name="connsiteX1" fmla="*/ 351182 w 483704"/>
                <a:gd name="connsiteY1" fmla="*/ 46382 h 92765"/>
                <a:gd name="connsiteX2" fmla="*/ 390939 w 483704"/>
                <a:gd name="connsiteY2" fmla="*/ 26504 h 92765"/>
                <a:gd name="connsiteX3" fmla="*/ 410817 w 483704"/>
                <a:gd name="connsiteY3" fmla="*/ 19878 h 92765"/>
                <a:gd name="connsiteX4" fmla="*/ 463826 w 483704"/>
                <a:gd name="connsiteY4" fmla="*/ 6626 h 92765"/>
                <a:gd name="connsiteX5" fmla="*/ 483704 w 483704"/>
                <a:gd name="connsiteY5" fmla="*/ 0 h 92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3704" h="92765">
                  <a:moveTo>
                    <a:pt x="0" y="92765"/>
                  </a:moveTo>
                  <a:lnTo>
                    <a:pt x="351182" y="46382"/>
                  </a:lnTo>
                  <a:cubicBezTo>
                    <a:pt x="374501" y="43051"/>
                    <a:pt x="369941" y="37003"/>
                    <a:pt x="390939" y="26504"/>
                  </a:cubicBezTo>
                  <a:cubicBezTo>
                    <a:pt x="397186" y="23380"/>
                    <a:pt x="404079" y="21716"/>
                    <a:pt x="410817" y="19878"/>
                  </a:cubicBezTo>
                  <a:cubicBezTo>
                    <a:pt x="428389" y="15086"/>
                    <a:pt x="446547" y="12386"/>
                    <a:pt x="463826" y="6626"/>
                  </a:cubicBezTo>
                  <a:lnTo>
                    <a:pt x="483704" y="0"/>
                  </a:ln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자유형: 도형 16">
              <a:extLst>
                <a:ext uri="{FF2B5EF4-FFF2-40B4-BE49-F238E27FC236}">
                  <a16:creationId xmlns:a16="http://schemas.microsoft.com/office/drawing/2014/main" id="{E29752FF-00D7-43C1-89AE-F1D778E0325A}"/>
                </a:ext>
              </a:extLst>
            </p:cNvPr>
            <p:cNvSpPr/>
            <p:nvPr/>
          </p:nvSpPr>
          <p:spPr>
            <a:xfrm>
              <a:off x="2213113" y="3299220"/>
              <a:ext cx="503582" cy="53580"/>
            </a:xfrm>
            <a:custGeom>
              <a:avLst/>
              <a:gdLst>
                <a:gd name="connsiteX0" fmla="*/ 0 w 503582"/>
                <a:gd name="connsiteY0" fmla="*/ 53580 h 53580"/>
                <a:gd name="connsiteX1" fmla="*/ 404191 w 503582"/>
                <a:gd name="connsiteY1" fmla="*/ 571 h 53580"/>
                <a:gd name="connsiteX2" fmla="*/ 470452 w 503582"/>
                <a:gd name="connsiteY2" fmla="*/ 13823 h 53580"/>
                <a:gd name="connsiteX3" fmla="*/ 503582 w 503582"/>
                <a:gd name="connsiteY3" fmla="*/ 27075 h 535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3582" h="53580">
                  <a:moveTo>
                    <a:pt x="0" y="53580"/>
                  </a:moveTo>
                  <a:cubicBezTo>
                    <a:pt x="134730" y="35910"/>
                    <a:pt x="269021" y="14486"/>
                    <a:pt x="404191" y="571"/>
                  </a:cubicBezTo>
                  <a:cubicBezTo>
                    <a:pt x="433287" y="-2424"/>
                    <a:pt x="446580" y="7003"/>
                    <a:pt x="470452" y="13823"/>
                  </a:cubicBezTo>
                  <a:cubicBezTo>
                    <a:pt x="501463" y="22683"/>
                    <a:pt x="490010" y="13503"/>
                    <a:pt x="503582" y="27075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자유형: 도형 17">
              <a:extLst>
                <a:ext uri="{FF2B5EF4-FFF2-40B4-BE49-F238E27FC236}">
                  <a16:creationId xmlns:a16="http://schemas.microsoft.com/office/drawing/2014/main" id="{26C1C656-4EC6-458A-9AD6-44AC9C6CD410}"/>
                </a:ext>
              </a:extLst>
            </p:cNvPr>
            <p:cNvSpPr/>
            <p:nvPr/>
          </p:nvSpPr>
          <p:spPr>
            <a:xfrm>
              <a:off x="2173356" y="3352800"/>
              <a:ext cx="245166" cy="317612"/>
            </a:xfrm>
            <a:custGeom>
              <a:avLst/>
              <a:gdLst>
                <a:gd name="connsiteX0" fmla="*/ 0 w 245166"/>
                <a:gd name="connsiteY0" fmla="*/ 0 h 317612"/>
                <a:gd name="connsiteX1" fmla="*/ 112644 w 245166"/>
                <a:gd name="connsiteY1" fmla="*/ 225287 h 317612"/>
                <a:gd name="connsiteX2" fmla="*/ 139148 w 245166"/>
                <a:gd name="connsiteY2" fmla="*/ 271669 h 317612"/>
                <a:gd name="connsiteX3" fmla="*/ 245166 w 245166"/>
                <a:gd name="connsiteY3" fmla="*/ 311426 h 317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45166" h="317612">
                  <a:moveTo>
                    <a:pt x="0" y="0"/>
                  </a:moveTo>
                  <a:cubicBezTo>
                    <a:pt x="37548" y="75096"/>
                    <a:pt x="78190" y="148723"/>
                    <a:pt x="112644" y="225287"/>
                  </a:cubicBezTo>
                  <a:cubicBezTo>
                    <a:pt x="135967" y="277115"/>
                    <a:pt x="98441" y="258100"/>
                    <a:pt x="139148" y="271669"/>
                  </a:cubicBezTo>
                  <a:cubicBezTo>
                    <a:pt x="162178" y="340761"/>
                    <a:pt x="138431" y="311426"/>
                    <a:pt x="245166" y="311426"/>
                  </a:cubicBezTo>
                </a:path>
              </a:pathLst>
            </a:custGeom>
            <a:noFill/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자유형: 도형 19">
              <a:extLst>
                <a:ext uri="{FF2B5EF4-FFF2-40B4-BE49-F238E27FC236}">
                  <a16:creationId xmlns:a16="http://schemas.microsoft.com/office/drawing/2014/main" id="{00333CAC-3BCA-4949-A197-4AB8B858B39D}"/>
                </a:ext>
              </a:extLst>
            </p:cNvPr>
            <p:cNvSpPr/>
            <p:nvPr/>
          </p:nvSpPr>
          <p:spPr>
            <a:xfrm rot="604060">
              <a:off x="2059535" y="3346172"/>
              <a:ext cx="93944" cy="410818"/>
            </a:xfrm>
            <a:custGeom>
              <a:avLst/>
              <a:gdLst>
                <a:gd name="connsiteX0" fmla="*/ 21057 w 93944"/>
                <a:gd name="connsiteY0" fmla="*/ 0 h 410818"/>
                <a:gd name="connsiteX1" fmla="*/ 14430 w 93944"/>
                <a:gd name="connsiteY1" fmla="*/ 172279 h 410818"/>
                <a:gd name="connsiteX2" fmla="*/ 34309 w 93944"/>
                <a:gd name="connsiteY2" fmla="*/ 192157 h 410818"/>
                <a:gd name="connsiteX3" fmla="*/ 47561 w 93944"/>
                <a:gd name="connsiteY3" fmla="*/ 212035 h 410818"/>
                <a:gd name="connsiteX4" fmla="*/ 67439 w 93944"/>
                <a:gd name="connsiteY4" fmla="*/ 238540 h 410818"/>
                <a:gd name="connsiteX5" fmla="*/ 80691 w 93944"/>
                <a:gd name="connsiteY5" fmla="*/ 265044 h 410818"/>
                <a:gd name="connsiteX6" fmla="*/ 93944 w 93944"/>
                <a:gd name="connsiteY6" fmla="*/ 284922 h 410818"/>
                <a:gd name="connsiteX7" fmla="*/ 87317 w 93944"/>
                <a:gd name="connsiteY7" fmla="*/ 311427 h 410818"/>
                <a:gd name="connsiteX8" fmla="*/ 74065 w 93944"/>
                <a:gd name="connsiteY8" fmla="*/ 331305 h 410818"/>
                <a:gd name="connsiteX9" fmla="*/ 87317 w 93944"/>
                <a:gd name="connsiteY9" fmla="*/ 397566 h 410818"/>
                <a:gd name="connsiteX10" fmla="*/ 93944 w 93944"/>
                <a:gd name="connsiteY10" fmla="*/ 410818 h 4108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93944" h="410818">
                  <a:moveTo>
                    <a:pt x="21057" y="0"/>
                  </a:moveTo>
                  <a:cubicBezTo>
                    <a:pt x="-6191" y="68117"/>
                    <a:pt x="-5454" y="52979"/>
                    <a:pt x="14430" y="172279"/>
                  </a:cubicBezTo>
                  <a:cubicBezTo>
                    <a:pt x="15971" y="181522"/>
                    <a:pt x="28310" y="184958"/>
                    <a:pt x="34309" y="192157"/>
                  </a:cubicBezTo>
                  <a:cubicBezTo>
                    <a:pt x="39407" y="198275"/>
                    <a:pt x="42932" y="205555"/>
                    <a:pt x="47561" y="212035"/>
                  </a:cubicBezTo>
                  <a:cubicBezTo>
                    <a:pt x="53980" y="221022"/>
                    <a:pt x="61586" y="229175"/>
                    <a:pt x="67439" y="238540"/>
                  </a:cubicBezTo>
                  <a:cubicBezTo>
                    <a:pt x="72674" y="246916"/>
                    <a:pt x="75790" y="256468"/>
                    <a:pt x="80691" y="265044"/>
                  </a:cubicBezTo>
                  <a:cubicBezTo>
                    <a:pt x="84642" y="271958"/>
                    <a:pt x="89526" y="278296"/>
                    <a:pt x="93944" y="284922"/>
                  </a:cubicBezTo>
                  <a:cubicBezTo>
                    <a:pt x="91735" y="293757"/>
                    <a:pt x="90904" y="303056"/>
                    <a:pt x="87317" y="311427"/>
                  </a:cubicBezTo>
                  <a:cubicBezTo>
                    <a:pt x="84180" y="318747"/>
                    <a:pt x="74857" y="323381"/>
                    <a:pt x="74065" y="331305"/>
                  </a:cubicBezTo>
                  <a:cubicBezTo>
                    <a:pt x="72359" y="348367"/>
                    <a:pt x="79921" y="379076"/>
                    <a:pt x="87317" y="397566"/>
                  </a:cubicBezTo>
                  <a:cubicBezTo>
                    <a:pt x="89151" y="402152"/>
                    <a:pt x="91735" y="406401"/>
                    <a:pt x="93944" y="410818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id="{4ED83DAD-71AD-4995-99AF-E2E6E9CD2740}"/>
                </a:ext>
              </a:extLst>
            </p:cNvPr>
            <p:cNvSpPr/>
            <p:nvPr/>
          </p:nvSpPr>
          <p:spPr>
            <a:xfrm>
              <a:off x="1133061" y="2372139"/>
              <a:ext cx="470452" cy="331304"/>
            </a:xfrm>
            <a:custGeom>
              <a:avLst/>
              <a:gdLst>
                <a:gd name="connsiteX0" fmla="*/ 311426 w 311426"/>
                <a:gd name="connsiteY0" fmla="*/ 284922 h 284922"/>
                <a:gd name="connsiteX1" fmla="*/ 231913 w 311426"/>
                <a:gd name="connsiteY1" fmla="*/ 278296 h 284922"/>
                <a:gd name="connsiteX2" fmla="*/ 212035 w 311426"/>
                <a:gd name="connsiteY2" fmla="*/ 265044 h 284922"/>
                <a:gd name="connsiteX3" fmla="*/ 185530 w 311426"/>
                <a:gd name="connsiteY3" fmla="*/ 225287 h 284922"/>
                <a:gd name="connsiteX4" fmla="*/ 165652 w 311426"/>
                <a:gd name="connsiteY4" fmla="*/ 185531 h 284922"/>
                <a:gd name="connsiteX5" fmla="*/ 92765 w 311426"/>
                <a:gd name="connsiteY5" fmla="*/ 125896 h 284922"/>
                <a:gd name="connsiteX6" fmla="*/ 46382 w 311426"/>
                <a:gd name="connsiteY6" fmla="*/ 72887 h 284922"/>
                <a:gd name="connsiteX7" fmla="*/ 19878 w 311426"/>
                <a:gd name="connsiteY7" fmla="*/ 6627 h 284922"/>
                <a:gd name="connsiteX8" fmla="*/ 0 w 311426"/>
                <a:gd name="connsiteY8" fmla="*/ 0 h 2849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11426" h="284922">
                  <a:moveTo>
                    <a:pt x="311426" y="284922"/>
                  </a:moveTo>
                  <a:cubicBezTo>
                    <a:pt x="284922" y="282713"/>
                    <a:pt x="257993" y="283512"/>
                    <a:pt x="231913" y="278296"/>
                  </a:cubicBezTo>
                  <a:cubicBezTo>
                    <a:pt x="224104" y="276734"/>
                    <a:pt x="217279" y="271037"/>
                    <a:pt x="212035" y="265044"/>
                  </a:cubicBezTo>
                  <a:cubicBezTo>
                    <a:pt x="201547" y="253057"/>
                    <a:pt x="190567" y="240397"/>
                    <a:pt x="185530" y="225287"/>
                  </a:cubicBezTo>
                  <a:cubicBezTo>
                    <a:pt x="180804" y="211108"/>
                    <a:pt x="177741" y="196109"/>
                    <a:pt x="165652" y="185531"/>
                  </a:cubicBezTo>
                  <a:cubicBezTo>
                    <a:pt x="131530" y="155675"/>
                    <a:pt x="118889" y="165081"/>
                    <a:pt x="92765" y="125896"/>
                  </a:cubicBezTo>
                  <a:cubicBezTo>
                    <a:pt x="61843" y="79514"/>
                    <a:pt x="79513" y="94975"/>
                    <a:pt x="46382" y="72887"/>
                  </a:cubicBezTo>
                  <a:cubicBezTo>
                    <a:pt x="43794" y="65124"/>
                    <a:pt x="29628" y="16377"/>
                    <a:pt x="19878" y="6627"/>
                  </a:cubicBezTo>
                  <a:cubicBezTo>
                    <a:pt x="14939" y="1688"/>
                    <a:pt x="0" y="0"/>
                    <a:pt x="0" y="0"/>
                  </a:cubicBezTo>
                </a:path>
              </a:pathLst>
            </a:custGeom>
            <a:noFill/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자유형: 도형 22">
              <a:extLst>
                <a:ext uri="{FF2B5EF4-FFF2-40B4-BE49-F238E27FC236}">
                  <a16:creationId xmlns:a16="http://schemas.microsoft.com/office/drawing/2014/main" id="{A7C073DC-6194-4FD0-A903-369F69F3876B}"/>
                </a:ext>
              </a:extLst>
            </p:cNvPr>
            <p:cNvSpPr/>
            <p:nvPr/>
          </p:nvSpPr>
          <p:spPr>
            <a:xfrm>
              <a:off x="1623391" y="2186608"/>
              <a:ext cx="39757" cy="569844"/>
            </a:xfrm>
            <a:custGeom>
              <a:avLst/>
              <a:gdLst>
                <a:gd name="connsiteX0" fmla="*/ 39757 w 39757"/>
                <a:gd name="connsiteY0" fmla="*/ 569844 h 569844"/>
                <a:gd name="connsiteX1" fmla="*/ 33131 w 39757"/>
                <a:gd name="connsiteY1" fmla="*/ 371061 h 569844"/>
                <a:gd name="connsiteX2" fmla="*/ 19878 w 39757"/>
                <a:gd name="connsiteY2" fmla="*/ 331305 h 569844"/>
                <a:gd name="connsiteX3" fmla="*/ 13252 w 39757"/>
                <a:gd name="connsiteY3" fmla="*/ 311426 h 569844"/>
                <a:gd name="connsiteX4" fmla="*/ 6626 w 39757"/>
                <a:gd name="connsiteY4" fmla="*/ 291548 h 569844"/>
                <a:gd name="connsiteX5" fmla="*/ 0 w 39757"/>
                <a:gd name="connsiteY5" fmla="*/ 251792 h 569844"/>
                <a:gd name="connsiteX6" fmla="*/ 6626 w 39757"/>
                <a:gd name="connsiteY6" fmla="*/ 145774 h 569844"/>
                <a:gd name="connsiteX7" fmla="*/ 13252 w 39757"/>
                <a:gd name="connsiteY7" fmla="*/ 125896 h 569844"/>
                <a:gd name="connsiteX8" fmla="*/ 13252 w 39757"/>
                <a:gd name="connsiteY8" fmla="*/ 0 h 5698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39757" h="569844">
                  <a:moveTo>
                    <a:pt x="39757" y="569844"/>
                  </a:moveTo>
                  <a:cubicBezTo>
                    <a:pt x="37548" y="503583"/>
                    <a:pt x="38637" y="437130"/>
                    <a:pt x="33131" y="371061"/>
                  </a:cubicBezTo>
                  <a:cubicBezTo>
                    <a:pt x="31971" y="357140"/>
                    <a:pt x="24295" y="344557"/>
                    <a:pt x="19878" y="331305"/>
                  </a:cubicBezTo>
                  <a:lnTo>
                    <a:pt x="13252" y="311426"/>
                  </a:lnTo>
                  <a:cubicBezTo>
                    <a:pt x="11043" y="304800"/>
                    <a:pt x="7774" y="298437"/>
                    <a:pt x="6626" y="291548"/>
                  </a:cubicBezTo>
                  <a:lnTo>
                    <a:pt x="0" y="251792"/>
                  </a:lnTo>
                  <a:cubicBezTo>
                    <a:pt x="2209" y="216453"/>
                    <a:pt x="2919" y="180988"/>
                    <a:pt x="6626" y="145774"/>
                  </a:cubicBezTo>
                  <a:cubicBezTo>
                    <a:pt x="7357" y="138828"/>
                    <a:pt x="12935" y="132873"/>
                    <a:pt x="13252" y="125896"/>
                  </a:cubicBezTo>
                  <a:cubicBezTo>
                    <a:pt x="15158" y="83974"/>
                    <a:pt x="13252" y="41965"/>
                    <a:pt x="13252" y="0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자유형: 도형 23">
              <a:extLst>
                <a:ext uri="{FF2B5EF4-FFF2-40B4-BE49-F238E27FC236}">
                  <a16:creationId xmlns:a16="http://schemas.microsoft.com/office/drawing/2014/main" id="{9236C1CF-D11C-4C95-9B17-567CF390747E}"/>
                </a:ext>
              </a:extLst>
            </p:cNvPr>
            <p:cNvSpPr/>
            <p:nvPr/>
          </p:nvSpPr>
          <p:spPr>
            <a:xfrm>
              <a:off x="1301795" y="2776321"/>
              <a:ext cx="401109" cy="59644"/>
            </a:xfrm>
            <a:custGeom>
              <a:avLst/>
              <a:gdLst>
                <a:gd name="connsiteX0" fmla="*/ 401109 w 401109"/>
                <a:gd name="connsiteY0" fmla="*/ 13261 h 59644"/>
                <a:gd name="connsiteX1" fmla="*/ 215579 w 401109"/>
                <a:gd name="connsiteY1" fmla="*/ 9 h 59644"/>
                <a:gd name="connsiteX2" fmla="*/ 195700 w 401109"/>
                <a:gd name="connsiteY2" fmla="*/ 6635 h 59644"/>
                <a:gd name="connsiteX3" fmla="*/ 175822 w 401109"/>
                <a:gd name="connsiteY3" fmla="*/ 19887 h 59644"/>
                <a:gd name="connsiteX4" fmla="*/ 162570 w 401109"/>
                <a:gd name="connsiteY4" fmla="*/ 39766 h 59644"/>
                <a:gd name="connsiteX5" fmla="*/ 122814 w 401109"/>
                <a:gd name="connsiteY5" fmla="*/ 59644 h 59644"/>
                <a:gd name="connsiteX6" fmla="*/ 43300 w 401109"/>
                <a:gd name="connsiteY6" fmla="*/ 33140 h 59644"/>
                <a:gd name="connsiteX7" fmla="*/ 10170 w 401109"/>
                <a:gd name="connsiteY7" fmla="*/ 39766 h 596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01109" h="59644">
                  <a:moveTo>
                    <a:pt x="401109" y="13261"/>
                  </a:moveTo>
                  <a:cubicBezTo>
                    <a:pt x="339266" y="8844"/>
                    <a:pt x="277548" y="2008"/>
                    <a:pt x="215579" y="9"/>
                  </a:cubicBezTo>
                  <a:cubicBezTo>
                    <a:pt x="208598" y="-216"/>
                    <a:pt x="201947" y="3511"/>
                    <a:pt x="195700" y="6635"/>
                  </a:cubicBezTo>
                  <a:cubicBezTo>
                    <a:pt x="188577" y="10196"/>
                    <a:pt x="182448" y="15470"/>
                    <a:pt x="175822" y="19887"/>
                  </a:cubicBezTo>
                  <a:cubicBezTo>
                    <a:pt x="171405" y="26513"/>
                    <a:pt x="168201" y="34135"/>
                    <a:pt x="162570" y="39766"/>
                  </a:cubicBezTo>
                  <a:cubicBezTo>
                    <a:pt x="149726" y="52610"/>
                    <a:pt x="138981" y="54255"/>
                    <a:pt x="122814" y="59644"/>
                  </a:cubicBezTo>
                  <a:cubicBezTo>
                    <a:pt x="79228" y="16058"/>
                    <a:pt x="104556" y="23715"/>
                    <a:pt x="43300" y="33140"/>
                  </a:cubicBezTo>
                  <a:cubicBezTo>
                    <a:pt x="-2126" y="40129"/>
                    <a:pt x="-9317" y="39766"/>
                    <a:pt x="10170" y="39766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자유형: 도형 24">
              <a:extLst>
                <a:ext uri="{FF2B5EF4-FFF2-40B4-BE49-F238E27FC236}">
                  <a16:creationId xmlns:a16="http://schemas.microsoft.com/office/drawing/2014/main" id="{5F8B71B5-B391-4EE9-8AB0-BE50CD091B45}"/>
                </a:ext>
              </a:extLst>
            </p:cNvPr>
            <p:cNvSpPr/>
            <p:nvPr/>
          </p:nvSpPr>
          <p:spPr>
            <a:xfrm>
              <a:off x="1152939" y="3213652"/>
              <a:ext cx="337930" cy="33130"/>
            </a:xfrm>
            <a:custGeom>
              <a:avLst/>
              <a:gdLst>
                <a:gd name="connsiteX0" fmla="*/ 337930 w 337930"/>
                <a:gd name="connsiteY0" fmla="*/ 33130 h 33130"/>
                <a:gd name="connsiteX1" fmla="*/ 304800 w 337930"/>
                <a:gd name="connsiteY1" fmla="*/ 6626 h 33130"/>
                <a:gd name="connsiteX2" fmla="*/ 178904 w 337930"/>
                <a:gd name="connsiteY2" fmla="*/ 19878 h 33130"/>
                <a:gd name="connsiteX3" fmla="*/ 72887 w 337930"/>
                <a:gd name="connsiteY3" fmla="*/ 13252 h 33130"/>
                <a:gd name="connsiteX4" fmla="*/ 19878 w 337930"/>
                <a:gd name="connsiteY4" fmla="*/ 6626 h 33130"/>
                <a:gd name="connsiteX5" fmla="*/ 0 w 337930"/>
                <a:gd name="connsiteY5" fmla="*/ 0 h 331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37930" h="33130">
                  <a:moveTo>
                    <a:pt x="337930" y="33130"/>
                  </a:moveTo>
                  <a:cubicBezTo>
                    <a:pt x="326887" y="24295"/>
                    <a:pt x="318769" y="8832"/>
                    <a:pt x="304800" y="6626"/>
                  </a:cubicBezTo>
                  <a:cubicBezTo>
                    <a:pt x="267440" y="727"/>
                    <a:pt x="218224" y="12014"/>
                    <a:pt x="178904" y="19878"/>
                  </a:cubicBezTo>
                  <a:cubicBezTo>
                    <a:pt x="143565" y="17669"/>
                    <a:pt x="108173" y="16192"/>
                    <a:pt x="72887" y="13252"/>
                  </a:cubicBezTo>
                  <a:cubicBezTo>
                    <a:pt x="55141" y="11773"/>
                    <a:pt x="37398" y="9811"/>
                    <a:pt x="19878" y="6626"/>
                  </a:cubicBezTo>
                  <a:cubicBezTo>
                    <a:pt x="13006" y="5377"/>
                    <a:pt x="0" y="0"/>
                    <a:pt x="0" y="0"/>
                  </a:cubicBezTo>
                </a:path>
              </a:pathLst>
            </a:custGeom>
            <a:noFill/>
            <a:ln w="25400">
              <a:solidFill>
                <a:schemeClr val="accent2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46E77C7A-3AD5-423D-BC39-77D83EC8EA28}"/>
                </a:ext>
              </a:extLst>
            </p:cNvPr>
            <p:cNvSpPr/>
            <p:nvPr/>
          </p:nvSpPr>
          <p:spPr>
            <a:xfrm>
              <a:off x="1310843" y="3240156"/>
              <a:ext cx="239661" cy="212035"/>
            </a:xfrm>
            <a:custGeom>
              <a:avLst/>
              <a:gdLst>
                <a:gd name="connsiteX0" fmla="*/ 239661 w 239661"/>
                <a:gd name="connsiteY0" fmla="*/ 0 h 212035"/>
                <a:gd name="connsiteX1" fmla="*/ 127018 w 239661"/>
                <a:gd name="connsiteY1" fmla="*/ 178905 h 212035"/>
                <a:gd name="connsiteX2" fmla="*/ 87261 w 239661"/>
                <a:gd name="connsiteY2" fmla="*/ 205409 h 212035"/>
                <a:gd name="connsiteX3" fmla="*/ 14374 w 239661"/>
                <a:gd name="connsiteY3" fmla="*/ 212035 h 2120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9661" h="212035">
                  <a:moveTo>
                    <a:pt x="239661" y="0"/>
                  </a:moveTo>
                  <a:cubicBezTo>
                    <a:pt x="202113" y="59635"/>
                    <a:pt x="169008" y="122310"/>
                    <a:pt x="127018" y="178905"/>
                  </a:cubicBezTo>
                  <a:cubicBezTo>
                    <a:pt x="117528" y="191696"/>
                    <a:pt x="103133" y="204086"/>
                    <a:pt x="87261" y="205409"/>
                  </a:cubicBezTo>
                  <a:cubicBezTo>
                    <a:pt x="5547" y="212218"/>
                    <a:pt x="-18848" y="212035"/>
                    <a:pt x="14374" y="212035"/>
                  </a:cubicBezTo>
                </a:path>
              </a:pathLst>
            </a:custGeom>
            <a:noFill/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28" name="직선 연결선 27">
              <a:extLst>
                <a:ext uri="{FF2B5EF4-FFF2-40B4-BE49-F238E27FC236}">
                  <a16:creationId xmlns:a16="http://schemas.microsoft.com/office/drawing/2014/main" id="{6091BB7E-4D01-442B-9723-5894A95A1623}"/>
                </a:ext>
              </a:extLst>
            </p:cNvPr>
            <p:cNvCxnSpPr>
              <a:cxnSpLocks/>
            </p:cNvCxnSpPr>
            <p:nvPr/>
          </p:nvCxnSpPr>
          <p:spPr>
            <a:xfrm>
              <a:off x="1517374" y="2392017"/>
              <a:ext cx="218661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연결선 29">
              <a:extLst>
                <a:ext uri="{FF2B5EF4-FFF2-40B4-BE49-F238E27FC236}">
                  <a16:creationId xmlns:a16="http://schemas.microsoft.com/office/drawing/2014/main" id="{88528147-90EC-49B2-AB3D-8092B52B7843}"/>
                </a:ext>
              </a:extLst>
            </p:cNvPr>
            <p:cNvCxnSpPr>
              <a:cxnSpLocks/>
            </p:cNvCxnSpPr>
            <p:nvPr/>
          </p:nvCxnSpPr>
          <p:spPr>
            <a:xfrm>
              <a:off x="2020956" y="3611217"/>
              <a:ext cx="218661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연결선 30">
              <a:extLst>
                <a:ext uri="{FF2B5EF4-FFF2-40B4-BE49-F238E27FC236}">
                  <a16:creationId xmlns:a16="http://schemas.microsoft.com/office/drawing/2014/main" id="{1A7CD550-80B7-4E80-9294-060FB21D30A7}"/>
                </a:ext>
              </a:extLst>
            </p:cNvPr>
            <p:cNvCxnSpPr>
              <a:cxnSpLocks/>
            </p:cNvCxnSpPr>
            <p:nvPr/>
          </p:nvCxnSpPr>
          <p:spPr>
            <a:xfrm>
              <a:off x="1305339" y="3385930"/>
              <a:ext cx="165653" cy="99391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직선 연결선 32">
              <a:extLst>
                <a:ext uri="{FF2B5EF4-FFF2-40B4-BE49-F238E27FC236}">
                  <a16:creationId xmlns:a16="http://schemas.microsoft.com/office/drawing/2014/main" id="{080073EC-3162-4860-8D7B-438913F0C813}"/>
                </a:ext>
              </a:extLst>
            </p:cNvPr>
            <p:cNvCxnSpPr>
              <a:cxnSpLocks/>
            </p:cNvCxnSpPr>
            <p:nvPr/>
          </p:nvCxnSpPr>
          <p:spPr>
            <a:xfrm>
              <a:off x="2345634" y="2524539"/>
              <a:ext cx="132523" cy="1258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직선 연결선 33">
              <a:extLst>
                <a:ext uri="{FF2B5EF4-FFF2-40B4-BE49-F238E27FC236}">
                  <a16:creationId xmlns:a16="http://schemas.microsoft.com/office/drawing/2014/main" id="{8F4DB064-8450-43B6-A8EE-066095833E86}"/>
                </a:ext>
              </a:extLst>
            </p:cNvPr>
            <p:cNvCxnSpPr>
              <a:cxnSpLocks/>
            </p:cNvCxnSpPr>
            <p:nvPr/>
          </p:nvCxnSpPr>
          <p:spPr>
            <a:xfrm>
              <a:off x="2504660" y="3260035"/>
              <a:ext cx="0" cy="15239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직선 연결선 37">
              <a:extLst>
                <a:ext uri="{FF2B5EF4-FFF2-40B4-BE49-F238E27FC236}">
                  <a16:creationId xmlns:a16="http://schemas.microsoft.com/office/drawing/2014/main" id="{B72588E9-E454-4C41-98DD-B47570DEAF2C}"/>
                </a:ext>
              </a:extLst>
            </p:cNvPr>
            <p:cNvCxnSpPr>
              <a:cxnSpLocks/>
            </p:cNvCxnSpPr>
            <p:nvPr/>
          </p:nvCxnSpPr>
          <p:spPr>
            <a:xfrm>
              <a:off x="1232451" y="3147392"/>
              <a:ext cx="0" cy="152399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직선 연결선 38">
              <a:extLst>
                <a:ext uri="{FF2B5EF4-FFF2-40B4-BE49-F238E27FC236}">
                  <a16:creationId xmlns:a16="http://schemas.microsoft.com/office/drawing/2014/main" id="{DAC38F82-FB39-4FAD-9510-6E778153B857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311964" y="2544417"/>
              <a:ext cx="99392" cy="7951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6DD12FEE-97A2-41A2-9731-EE8D8C155F81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279373" y="3578088"/>
              <a:ext cx="99392" cy="7951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직선 연결선 41">
              <a:extLst>
                <a:ext uri="{FF2B5EF4-FFF2-40B4-BE49-F238E27FC236}">
                  <a16:creationId xmlns:a16="http://schemas.microsoft.com/office/drawing/2014/main" id="{9AFCCA10-1D8E-4AFD-A8D3-E0ECE8C24DD1}"/>
                </a:ext>
              </a:extLst>
            </p:cNvPr>
            <p:cNvCxnSpPr>
              <a:cxnSpLocks/>
            </p:cNvCxnSpPr>
            <p:nvPr/>
          </p:nvCxnSpPr>
          <p:spPr>
            <a:xfrm>
              <a:off x="1424609" y="2763079"/>
              <a:ext cx="59635" cy="13914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오른쪽 중괄호 46">
              <a:extLst>
                <a:ext uri="{FF2B5EF4-FFF2-40B4-BE49-F238E27FC236}">
                  <a16:creationId xmlns:a16="http://schemas.microsoft.com/office/drawing/2014/main" id="{71773B2F-BB19-46D6-8CBF-F7F7005FD3B1}"/>
                </a:ext>
              </a:extLst>
            </p:cNvPr>
            <p:cNvSpPr/>
            <p:nvPr/>
          </p:nvSpPr>
          <p:spPr>
            <a:xfrm rot="21342401">
              <a:off x="1766830" y="2381686"/>
              <a:ext cx="92837" cy="345173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9" name="직선 연결선 48">
              <a:extLst>
                <a:ext uri="{FF2B5EF4-FFF2-40B4-BE49-F238E27FC236}">
                  <a16:creationId xmlns:a16="http://schemas.microsoft.com/office/drawing/2014/main" id="{7E02E2CC-504D-40C1-865B-B65B34DBCD0C}"/>
                </a:ext>
              </a:extLst>
            </p:cNvPr>
            <p:cNvCxnSpPr>
              <a:cxnSpLocks/>
            </p:cNvCxnSpPr>
            <p:nvPr/>
          </p:nvCxnSpPr>
          <p:spPr>
            <a:xfrm>
              <a:off x="2517914" y="2710069"/>
              <a:ext cx="53008" cy="192157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F7782CD-1CC3-424F-B043-BDDC0ADACEF8}"/>
                    </a:ext>
                  </a:extLst>
                </p:cNvPr>
                <p:cNvSpPr txBox="1"/>
                <p:nvPr/>
              </p:nvSpPr>
              <p:spPr>
                <a:xfrm>
                  <a:off x="1833699" y="2122335"/>
                  <a:ext cx="425821" cy="18466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altLang="ko-KR" sz="120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200"/>
                </a:p>
              </p:txBody>
            </p:sp>
          </mc:Choice>
          <mc:Fallback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3F7782CD-1CC3-424F-B043-BDDC0ADACEF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833699" y="2122335"/>
                  <a:ext cx="425821" cy="184666"/>
                </a:xfrm>
                <a:prstGeom prst="rect">
                  <a:avLst/>
                </a:prstGeom>
                <a:blipFill>
                  <a:blip r:embed="rId2"/>
                  <a:stretch>
                    <a:fillRect l="-7143" r="-7143" b="-13333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C1001B6-83ED-404B-AC0C-60CC9FFB8CAC}"/>
                    </a:ext>
                  </a:extLst>
                </p:cNvPr>
                <p:cNvSpPr txBox="1"/>
                <p:nvPr/>
              </p:nvSpPr>
              <p:spPr>
                <a:xfrm>
                  <a:off x="2801109" y="2546404"/>
                  <a:ext cx="1158972" cy="5110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r>
                    <a:rPr lang="ko-KR" altLang="en-US" sz="1100" b="0"/>
                    <a:t>주</a:t>
                  </a:r>
                  <a14:m>
                    <m:oMath xmlns:m="http://schemas.openxmlformats.org/officeDocument/2006/math">
                      <m:r>
                        <a:rPr lang="ko-KR" altLang="en-US" sz="1100" i="1">
                          <a:latin typeface="Cambria Math" panose="02040503050406030204" pitchFamily="18" charset="0"/>
                        </a:rPr>
                        <m:t>지</m:t>
                      </m:r>
                      <m:r>
                        <a:rPr lang="ko-KR" altLang="en-US" sz="1100" i="1" smtClean="0">
                          <a:latin typeface="Cambria Math" panose="02040503050406030204" pitchFamily="18" charset="0"/>
                        </a:rPr>
                        <m:t>연</m:t>
                      </m:r>
                      <m:r>
                        <a:rPr lang="ko-KR" altLang="en-US" sz="1100" i="1">
                          <a:latin typeface="Cambria Math" panose="02040503050406030204" pitchFamily="18" charset="0"/>
                        </a:rPr>
                        <m:t>장</m:t>
                      </m:r>
                      <m:r>
                        <a:rPr lang="ko-KR" altLang="en-US" sz="1100" i="1" smtClean="0">
                          <a:latin typeface="Cambria Math" panose="02040503050406030204" pitchFamily="18" charset="0"/>
                        </a:rPr>
                        <m:t>지</m:t>
                      </m:r>
                      <m:r>
                        <a:rPr lang="en-US" altLang="ko-KR" sz="1100" b="0" i="1" smtClean="0">
                          <a:latin typeface="Cambria Math" panose="02040503050406030204" pitchFamily="18" charset="0"/>
                        </a:rPr>
                        <m:t> 45</m:t>
                      </m:r>
                      <m:r>
                        <a:rPr lang="ko-KR" altLang="en-US" sz="1100" i="1">
                          <a:latin typeface="Cambria Math" panose="02040503050406030204" pitchFamily="18" charset="0"/>
                        </a:rPr>
                        <m:t>도</m:t>
                      </m:r>
                    </m:oMath>
                  </a14:m>
                  <a:endParaRPr lang="en-US" altLang="ko-KR" sz="1100" i="1">
                    <a:latin typeface="Cambria Math" panose="02040503050406030204" pitchFamily="18" charset="0"/>
                  </a:endParaRPr>
                </a:p>
                <a:p>
                  <a:r>
                    <a:rPr lang="ko-KR" altLang="en-US" sz="1100">
                      <a:latin typeface="Cambria Math" panose="02040503050406030204" pitchFamily="18" charset="0"/>
                    </a:rPr>
                    <a:t>나머지는 유인하여</a:t>
                  </a:r>
                  <a:br>
                    <a:rPr lang="en-US" altLang="ko-KR" sz="1100">
                      <a:latin typeface="Cambria Math" panose="02040503050406030204" pitchFamily="18" charset="0"/>
                    </a:rPr>
                  </a:br>
                  <a:r>
                    <a:rPr lang="ko-KR" altLang="en-US" sz="1100">
                      <a:latin typeface="Cambria Math" panose="02040503050406030204" pitchFamily="18" charset="0"/>
                    </a:rPr>
                    <a:t> 결과지</a:t>
                  </a:r>
                  <a:endParaRPr lang="ko-KR" altLang="en-US" sz="1100"/>
                </a:p>
              </p:txBody>
            </p:sp>
          </mc:Choice>
          <mc:Fallback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4C1001B6-83ED-404B-AC0C-60CC9FFB8C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01109" y="2546404"/>
                  <a:ext cx="1158972" cy="511037"/>
                </a:xfrm>
                <a:prstGeom prst="rect">
                  <a:avLst/>
                </a:prstGeom>
                <a:blipFill>
                  <a:blip r:embed="rId3"/>
                  <a:stretch>
                    <a:fillRect l="-7330" t="-9524" r="-6806" b="-15476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A3D8C1D5-1248-4D64-9C07-9D35DE1790F9}"/>
              </a:ext>
            </a:extLst>
          </p:cNvPr>
          <p:cNvSpPr txBox="1"/>
          <p:nvPr/>
        </p:nvSpPr>
        <p:spPr>
          <a:xfrm>
            <a:off x="4077993" y="1493791"/>
            <a:ext cx="2001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/>
              <a:t>6. </a:t>
            </a:r>
            <a:r>
              <a:rPr lang="ko-KR" altLang="en-US" sz="1100" b="1"/>
              <a:t>식재</a:t>
            </a:r>
            <a:r>
              <a:rPr lang="en-US" altLang="ko-KR" sz="1100" b="1"/>
              <a:t>2</a:t>
            </a:r>
            <a:r>
              <a:rPr lang="ko-KR" altLang="en-US" sz="1100" b="1"/>
              <a:t>년차 </a:t>
            </a:r>
            <a:r>
              <a:rPr lang="en-US" altLang="ko-KR" sz="1100" b="1"/>
              <a:t>6</a:t>
            </a:r>
            <a:r>
              <a:rPr lang="ko-KR" altLang="en-US" sz="1100" b="1"/>
              <a:t>월  </a:t>
            </a:r>
            <a:r>
              <a:rPr lang="en-US" altLang="ko-KR" sz="1100" b="1">
                <a:solidFill>
                  <a:srgbClr val="FF0000"/>
                </a:solidFill>
              </a:rPr>
              <a:t>3</a:t>
            </a:r>
            <a:r>
              <a:rPr lang="ko-KR" altLang="en-US" sz="1100" b="1">
                <a:solidFill>
                  <a:srgbClr val="FF0000"/>
                </a:solidFill>
              </a:rPr>
              <a:t>차컷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sp>
        <p:nvSpPr>
          <p:cNvPr id="130" name="TextBox 129">
            <a:extLst>
              <a:ext uri="{FF2B5EF4-FFF2-40B4-BE49-F238E27FC236}">
                <a16:creationId xmlns:a16="http://schemas.microsoft.com/office/drawing/2014/main" id="{5E960112-A399-4D77-8F08-62BFCE97EF99}"/>
              </a:ext>
            </a:extLst>
          </p:cNvPr>
          <p:cNvSpPr txBox="1"/>
          <p:nvPr/>
        </p:nvSpPr>
        <p:spPr>
          <a:xfrm>
            <a:off x="4073268" y="4190723"/>
            <a:ext cx="2994282" cy="18697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en-US" altLang="ko-KR" sz="1050"/>
              <a:t>6</a:t>
            </a:r>
            <a:r>
              <a:rPr lang="ko-KR" altLang="en-US" sz="1050"/>
              <a:t>월 </a:t>
            </a:r>
            <a:r>
              <a:rPr lang="en-US" altLang="ko-KR" sz="1050"/>
              <a:t>3</a:t>
            </a:r>
            <a:r>
              <a:rPr lang="ko-KR" altLang="en-US" sz="1050"/>
              <a:t>차컷은 대목과 수세에따라 결정 </a:t>
            </a:r>
            <a:br>
              <a:rPr lang="en-US" altLang="ko-KR" sz="1050"/>
            </a:br>
            <a:r>
              <a:rPr lang="ko-KR" altLang="en-US" sz="1050"/>
              <a:t>힘이좋고 잘자란 나무는 </a:t>
            </a:r>
            <a:r>
              <a:rPr lang="en-US" altLang="ko-KR" sz="1050"/>
              <a:t>3</a:t>
            </a:r>
            <a:r>
              <a:rPr lang="ko-KR" altLang="en-US" sz="1050"/>
              <a:t>차컷 시행</a:t>
            </a:r>
            <a:r>
              <a:rPr lang="en-US" altLang="ko-KR" sz="1050"/>
              <a:t>, </a:t>
            </a:r>
            <a:r>
              <a:rPr lang="ko-KR" altLang="en-US" sz="1050"/>
              <a:t>왜성대목 또는 양분등으로 수세가 약하면 </a:t>
            </a:r>
            <a:r>
              <a:rPr lang="en-US" altLang="ko-KR" sz="1050"/>
              <a:t>3</a:t>
            </a:r>
            <a:r>
              <a:rPr lang="ko-KR" altLang="en-US" sz="1050"/>
              <a:t>차컷을 식재 </a:t>
            </a:r>
            <a:r>
              <a:rPr lang="en-US" altLang="ko-KR" sz="1050"/>
              <a:t>3</a:t>
            </a:r>
            <a:r>
              <a:rPr lang="ko-KR" altLang="en-US" sz="1050"/>
              <a:t>년차 봄으로 연기한다</a:t>
            </a:r>
            <a:r>
              <a:rPr lang="en-US" altLang="ko-KR" sz="1050"/>
              <a:t>.</a:t>
            </a:r>
          </a:p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en-US" altLang="ko-KR" sz="1050"/>
              <a:t>2</a:t>
            </a:r>
            <a:r>
              <a:rPr lang="ko-KR" altLang="en-US" sz="1050"/>
              <a:t>년차가을이 되면 </a:t>
            </a:r>
            <a:r>
              <a:rPr lang="ko-KR" altLang="en-US" sz="1050">
                <a:solidFill>
                  <a:srgbClr val="FF0000"/>
                </a:solidFill>
              </a:rPr>
              <a:t>주지수가 </a:t>
            </a:r>
            <a:r>
              <a:rPr lang="en-US" altLang="ko-KR" sz="1050">
                <a:solidFill>
                  <a:srgbClr val="FF0000"/>
                </a:solidFill>
              </a:rPr>
              <a:t>16~35</a:t>
            </a:r>
            <a:r>
              <a:rPr lang="ko-KR" altLang="en-US" sz="1050"/>
              <a:t>개가된다</a:t>
            </a:r>
            <a:r>
              <a:rPr lang="en-US" altLang="ko-KR" sz="1050"/>
              <a:t>. </a:t>
            </a:r>
            <a:r>
              <a:rPr lang="ko-KR" altLang="en-US" sz="1050"/>
              <a:t>수세가 강하면 </a:t>
            </a:r>
            <a:r>
              <a:rPr lang="en-US" altLang="ko-KR" sz="1050"/>
              <a:t>35</a:t>
            </a:r>
            <a:r>
              <a:rPr lang="ko-KR" altLang="en-US" sz="1050"/>
              <a:t>개</a:t>
            </a:r>
            <a:r>
              <a:rPr lang="en-US" altLang="ko-KR" sz="1050"/>
              <a:t>, </a:t>
            </a:r>
            <a:r>
              <a:rPr lang="ko-KR" altLang="en-US" sz="1050"/>
              <a:t>아주약하면 </a:t>
            </a:r>
            <a:r>
              <a:rPr lang="en-US" altLang="ko-KR" sz="1050"/>
              <a:t>16</a:t>
            </a:r>
            <a:r>
              <a:rPr lang="ko-KR" altLang="en-US" sz="1050"/>
              <a:t>개가 될수있다</a:t>
            </a:r>
            <a:r>
              <a:rPr lang="en-US" altLang="ko-KR" sz="1050"/>
              <a:t>.</a:t>
            </a:r>
          </a:p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수관내의 </a:t>
            </a:r>
            <a:r>
              <a:rPr lang="ko-KR" altLang="en-US" sz="1050">
                <a:solidFill>
                  <a:srgbClr val="FF0000"/>
                </a:solidFill>
              </a:rPr>
              <a:t>공간은 </a:t>
            </a:r>
            <a:r>
              <a:rPr lang="en-US" altLang="ko-KR" sz="1050">
                <a:solidFill>
                  <a:srgbClr val="FF0000"/>
                </a:solidFill>
              </a:rPr>
              <a:t>1.2~1.5m</a:t>
            </a:r>
            <a:r>
              <a:rPr lang="ko-KR" altLang="en-US" sz="1050">
                <a:solidFill>
                  <a:srgbClr val="FF0000"/>
                </a:solidFill>
              </a:rPr>
              <a:t>확보해야한다</a:t>
            </a:r>
            <a:r>
              <a:rPr lang="en-US" altLang="ko-KR" sz="1050"/>
              <a:t>. </a:t>
            </a:r>
            <a:r>
              <a:rPr lang="ko-KR" altLang="en-US" sz="1050"/>
              <a:t>하국은 특히 일조량과 통풍이 매우필요</a:t>
            </a:r>
            <a:r>
              <a:rPr lang="en-US" altLang="ko-KR" sz="1050"/>
              <a:t>, </a:t>
            </a:r>
            <a:r>
              <a:rPr lang="ko-KR" altLang="en-US" sz="1050"/>
              <a:t>장마철 곰팡이 등</a:t>
            </a:r>
            <a:endParaRPr lang="en-US" altLang="ko-KR" sz="1050"/>
          </a:p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매년 </a:t>
            </a:r>
            <a:r>
              <a:rPr lang="en-US" altLang="ko-KR" sz="1050"/>
              <a:t>20%</a:t>
            </a:r>
            <a:r>
              <a:rPr lang="ko-KR" altLang="en-US" sz="1050"/>
              <a:t>주지 갱신</a:t>
            </a:r>
            <a:endParaRPr lang="en-US" altLang="ko-KR" sz="1050"/>
          </a:p>
        </p:txBody>
      </p:sp>
      <p:sp>
        <p:nvSpPr>
          <p:cNvPr id="131" name="TextBox 130">
            <a:extLst>
              <a:ext uri="{FF2B5EF4-FFF2-40B4-BE49-F238E27FC236}">
                <a16:creationId xmlns:a16="http://schemas.microsoft.com/office/drawing/2014/main" id="{32F23251-D7F0-4EE7-AF2C-80B2D6C7FFC2}"/>
              </a:ext>
            </a:extLst>
          </p:cNvPr>
          <p:cNvSpPr txBox="1"/>
          <p:nvPr/>
        </p:nvSpPr>
        <p:spPr>
          <a:xfrm>
            <a:off x="7324468" y="1847573"/>
            <a:ext cx="370548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defTabSz="179388">
              <a:buFont typeface="Arial" panose="020B0604020202020204" pitchFamily="34" charset="0"/>
              <a:buChar char="•"/>
            </a:pPr>
            <a:r>
              <a:rPr lang="ko-KR" altLang="en-US" sz="1050"/>
              <a:t>장점</a:t>
            </a:r>
            <a:endParaRPr lang="en-US" altLang="ko-KR" sz="1050"/>
          </a:p>
          <a:p>
            <a:pPr marL="628650" lvl="1" indent="-171450" defTabSz="179388">
              <a:buFont typeface="Arial" panose="020B0604020202020204" pitchFamily="34" charset="0"/>
              <a:buChar char="•"/>
            </a:pPr>
            <a:endParaRPr lang="en-US" altLang="ko-KR" sz="1050"/>
          </a:p>
        </p:txBody>
      </p:sp>
      <p:sp>
        <p:nvSpPr>
          <p:cNvPr id="135" name="TextBox 134">
            <a:extLst>
              <a:ext uri="{FF2B5EF4-FFF2-40B4-BE49-F238E27FC236}">
                <a16:creationId xmlns:a16="http://schemas.microsoft.com/office/drawing/2014/main" id="{C44AA250-B640-4612-833B-71D314DDCC3C}"/>
              </a:ext>
            </a:extLst>
          </p:cNvPr>
          <p:cNvSpPr txBox="1"/>
          <p:nvPr/>
        </p:nvSpPr>
        <p:spPr>
          <a:xfrm>
            <a:off x="7316493" y="1525541"/>
            <a:ext cx="200199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1100" b="1"/>
              <a:t>개심형 장단점</a:t>
            </a:r>
            <a:endParaRPr lang="ko-KR" altLang="en-US" sz="1100" b="1" dirty="0">
              <a:solidFill>
                <a:srgbClr val="FF0000"/>
              </a:solidFill>
            </a:endParaRPr>
          </a:p>
        </p:txBody>
      </p:sp>
      <p:grpSp>
        <p:nvGrpSpPr>
          <p:cNvPr id="14" name="그룹 13">
            <a:extLst>
              <a:ext uri="{FF2B5EF4-FFF2-40B4-BE49-F238E27FC236}">
                <a16:creationId xmlns:a16="http://schemas.microsoft.com/office/drawing/2014/main" id="{0B8983D1-2DF1-4367-8048-3A3E84A43843}"/>
              </a:ext>
            </a:extLst>
          </p:cNvPr>
          <p:cNvGrpSpPr/>
          <p:nvPr/>
        </p:nvGrpSpPr>
        <p:grpSpPr>
          <a:xfrm>
            <a:off x="4274693" y="1844589"/>
            <a:ext cx="2672207" cy="2289261"/>
            <a:chOff x="4274693" y="1844589"/>
            <a:chExt cx="2672207" cy="2289261"/>
          </a:xfrm>
        </p:grpSpPr>
        <p:pic>
          <p:nvPicPr>
            <p:cNvPr id="3" name="그림 2">
              <a:extLst>
                <a:ext uri="{FF2B5EF4-FFF2-40B4-BE49-F238E27FC236}">
                  <a16:creationId xmlns:a16="http://schemas.microsoft.com/office/drawing/2014/main" id="{4D272D04-AC6C-4FA5-842A-69FC098F50D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274693" y="1844589"/>
              <a:ext cx="2672207" cy="2289261"/>
            </a:xfrm>
            <a:prstGeom prst="rect">
              <a:avLst/>
            </a:prstGeom>
          </p:spPr>
        </p:pic>
        <p:cxnSp>
          <p:nvCxnSpPr>
            <p:cNvPr id="87" name="직선 연결선 86">
              <a:extLst>
                <a:ext uri="{FF2B5EF4-FFF2-40B4-BE49-F238E27FC236}">
                  <a16:creationId xmlns:a16="http://schemas.microsoft.com/office/drawing/2014/main" id="{B9E961B4-5E90-48AD-9A28-FA4C3EB274D6}"/>
                </a:ext>
              </a:extLst>
            </p:cNvPr>
            <p:cNvCxnSpPr>
              <a:cxnSpLocks/>
            </p:cNvCxnSpPr>
            <p:nvPr/>
          </p:nvCxnSpPr>
          <p:spPr>
            <a:xfrm>
              <a:off x="6575737" y="2534245"/>
              <a:ext cx="80218" cy="1003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직선 연결선 89">
              <a:extLst>
                <a:ext uri="{FF2B5EF4-FFF2-40B4-BE49-F238E27FC236}">
                  <a16:creationId xmlns:a16="http://schemas.microsoft.com/office/drawing/2014/main" id="{D6F3DBFB-2A15-4321-8F93-7FEC2D0D6156}"/>
                </a:ext>
              </a:extLst>
            </p:cNvPr>
            <p:cNvCxnSpPr>
              <a:cxnSpLocks/>
            </p:cNvCxnSpPr>
            <p:nvPr/>
          </p:nvCxnSpPr>
          <p:spPr>
            <a:xfrm>
              <a:off x="6427474" y="2307865"/>
              <a:ext cx="80218" cy="1003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직선 연결선 90">
              <a:extLst>
                <a:ext uri="{FF2B5EF4-FFF2-40B4-BE49-F238E27FC236}">
                  <a16:creationId xmlns:a16="http://schemas.microsoft.com/office/drawing/2014/main" id="{6A1DB18C-3E8C-415A-B772-1BD2996451F7}"/>
                </a:ext>
              </a:extLst>
            </p:cNvPr>
            <p:cNvCxnSpPr>
              <a:cxnSpLocks/>
            </p:cNvCxnSpPr>
            <p:nvPr/>
          </p:nvCxnSpPr>
          <p:spPr>
            <a:xfrm>
              <a:off x="6400018" y="3046431"/>
              <a:ext cx="80218" cy="1003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직선 연결선 91">
              <a:extLst>
                <a:ext uri="{FF2B5EF4-FFF2-40B4-BE49-F238E27FC236}">
                  <a16:creationId xmlns:a16="http://schemas.microsoft.com/office/drawing/2014/main" id="{732E0D4B-F40B-4E7A-B448-653000CDEBD9}"/>
                </a:ext>
              </a:extLst>
            </p:cNvPr>
            <p:cNvCxnSpPr>
              <a:cxnSpLocks/>
            </p:cNvCxnSpPr>
            <p:nvPr/>
          </p:nvCxnSpPr>
          <p:spPr>
            <a:xfrm>
              <a:off x="5716365" y="3903846"/>
              <a:ext cx="100235" cy="5855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직선 연결선 92">
              <a:extLst>
                <a:ext uri="{FF2B5EF4-FFF2-40B4-BE49-F238E27FC236}">
                  <a16:creationId xmlns:a16="http://schemas.microsoft.com/office/drawing/2014/main" id="{D8F275CC-DD90-4453-9F61-0988C366C367}"/>
                </a:ext>
              </a:extLst>
            </p:cNvPr>
            <p:cNvCxnSpPr>
              <a:cxnSpLocks/>
            </p:cNvCxnSpPr>
            <p:nvPr/>
          </p:nvCxnSpPr>
          <p:spPr>
            <a:xfrm>
              <a:off x="4692257" y="3386001"/>
              <a:ext cx="80218" cy="1003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4" name="직선 연결선 93">
              <a:extLst>
                <a:ext uri="{FF2B5EF4-FFF2-40B4-BE49-F238E27FC236}">
                  <a16:creationId xmlns:a16="http://schemas.microsoft.com/office/drawing/2014/main" id="{CB387C73-47FE-44AD-A673-28BF50864336}"/>
                </a:ext>
              </a:extLst>
            </p:cNvPr>
            <p:cNvCxnSpPr>
              <a:cxnSpLocks/>
            </p:cNvCxnSpPr>
            <p:nvPr/>
          </p:nvCxnSpPr>
          <p:spPr>
            <a:xfrm>
              <a:off x="4755406" y="2854007"/>
              <a:ext cx="80218" cy="1003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직선 연결선 94">
              <a:extLst>
                <a:ext uri="{FF2B5EF4-FFF2-40B4-BE49-F238E27FC236}">
                  <a16:creationId xmlns:a16="http://schemas.microsoft.com/office/drawing/2014/main" id="{51241092-B916-4D83-AE0C-78F07F50E920}"/>
                </a:ext>
              </a:extLst>
            </p:cNvPr>
            <p:cNvCxnSpPr>
              <a:cxnSpLocks/>
            </p:cNvCxnSpPr>
            <p:nvPr/>
          </p:nvCxnSpPr>
          <p:spPr>
            <a:xfrm>
              <a:off x="4922887" y="3012474"/>
              <a:ext cx="107316" cy="5733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직선 연결선 95">
              <a:extLst>
                <a:ext uri="{FF2B5EF4-FFF2-40B4-BE49-F238E27FC236}">
                  <a16:creationId xmlns:a16="http://schemas.microsoft.com/office/drawing/2014/main" id="{1FB6F5F4-E6A0-44B4-A7D7-F5A72A679827}"/>
                </a:ext>
              </a:extLst>
            </p:cNvPr>
            <p:cNvCxnSpPr>
              <a:cxnSpLocks/>
            </p:cNvCxnSpPr>
            <p:nvPr/>
          </p:nvCxnSpPr>
          <p:spPr>
            <a:xfrm>
              <a:off x="5537901" y="2256930"/>
              <a:ext cx="80218" cy="1003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직선 연결선 96">
              <a:extLst>
                <a:ext uri="{FF2B5EF4-FFF2-40B4-BE49-F238E27FC236}">
                  <a16:creationId xmlns:a16="http://schemas.microsoft.com/office/drawing/2014/main" id="{2D38E864-C8B1-4E5E-BCBE-EA22F63E4E02}"/>
                </a:ext>
              </a:extLst>
            </p:cNvPr>
            <p:cNvCxnSpPr>
              <a:cxnSpLocks/>
            </p:cNvCxnSpPr>
            <p:nvPr/>
          </p:nvCxnSpPr>
          <p:spPr>
            <a:xfrm>
              <a:off x="5367674" y="2081485"/>
              <a:ext cx="80218" cy="1003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직선 연결선 98">
              <a:extLst>
                <a:ext uri="{FF2B5EF4-FFF2-40B4-BE49-F238E27FC236}">
                  <a16:creationId xmlns:a16="http://schemas.microsoft.com/office/drawing/2014/main" id="{D532D3BA-0701-4C16-BFFA-6246EBA7E0B1}"/>
                </a:ext>
              </a:extLst>
            </p:cNvPr>
            <p:cNvCxnSpPr>
              <a:cxnSpLocks/>
            </p:cNvCxnSpPr>
            <p:nvPr/>
          </p:nvCxnSpPr>
          <p:spPr>
            <a:xfrm>
              <a:off x="5992043" y="3922964"/>
              <a:ext cx="11829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직선 연결선 100">
              <a:extLst>
                <a:ext uri="{FF2B5EF4-FFF2-40B4-BE49-F238E27FC236}">
                  <a16:creationId xmlns:a16="http://schemas.microsoft.com/office/drawing/2014/main" id="{CC8F3100-3D8F-40AA-8268-1817AF052C5C}"/>
                </a:ext>
              </a:extLst>
            </p:cNvPr>
            <p:cNvCxnSpPr>
              <a:cxnSpLocks/>
            </p:cNvCxnSpPr>
            <p:nvPr/>
          </p:nvCxnSpPr>
          <p:spPr>
            <a:xfrm>
              <a:off x="6185862" y="2242781"/>
              <a:ext cx="11829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직선 연결선 101">
              <a:extLst>
                <a:ext uri="{FF2B5EF4-FFF2-40B4-BE49-F238E27FC236}">
                  <a16:creationId xmlns:a16="http://schemas.microsoft.com/office/drawing/2014/main" id="{8ECB2B12-D4AD-4C71-A112-A517E1B19915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061542" y="2259117"/>
              <a:ext cx="85351" cy="3604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직선 연결선 104">
              <a:extLst>
                <a:ext uri="{FF2B5EF4-FFF2-40B4-BE49-F238E27FC236}">
                  <a16:creationId xmlns:a16="http://schemas.microsoft.com/office/drawing/2014/main" id="{1077B2C4-7339-4368-A299-34F467E47D3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03193" y="2820789"/>
              <a:ext cx="0" cy="120941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직선 연결선 107">
              <a:extLst>
                <a:ext uri="{FF2B5EF4-FFF2-40B4-BE49-F238E27FC236}">
                  <a16:creationId xmlns:a16="http://schemas.microsoft.com/office/drawing/2014/main" id="{B5CB8E73-55C0-426E-B157-58425E08C49D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191592" y="3041510"/>
              <a:ext cx="115314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직선 연결선 110">
              <a:extLst>
                <a:ext uri="{FF2B5EF4-FFF2-40B4-BE49-F238E27FC236}">
                  <a16:creationId xmlns:a16="http://schemas.microsoft.com/office/drawing/2014/main" id="{0AA0AA10-9DAA-4A0A-9EDD-0FD1FE65CB9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498929" y="3403786"/>
              <a:ext cx="24710" cy="99043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직선 연결선 114">
              <a:extLst>
                <a:ext uri="{FF2B5EF4-FFF2-40B4-BE49-F238E27FC236}">
                  <a16:creationId xmlns:a16="http://schemas.microsoft.com/office/drawing/2014/main" id="{3730F370-8B04-482E-8B4C-18A134B29CE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5494209" y="3647077"/>
              <a:ext cx="21966" cy="9338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직선 연결선 116">
              <a:extLst>
                <a:ext uri="{FF2B5EF4-FFF2-40B4-BE49-F238E27FC236}">
                  <a16:creationId xmlns:a16="http://schemas.microsoft.com/office/drawing/2014/main" id="{11BB64A3-239B-4A0A-B8DE-60F9DF66C6D8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763880" y="2662323"/>
              <a:ext cx="21966" cy="9338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직선 연결선 119">
              <a:extLst>
                <a:ext uri="{FF2B5EF4-FFF2-40B4-BE49-F238E27FC236}">
                  <a16:creationId xmlns:a16="http://schemas.microsoft.com/office/drawing/2014/main" id="{08581464-AB03-4B7B-B94D-FDB44CA8544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816048" y="2322753"/>
              <a:ext cx="63147" cy="4810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직선 연결선 120">
              <a:extLst>
                <a:ext uri="{FF2B5EF4-FFF2-40B4-BE49-F238E27FC236}">
                  <a16:creationId xmlns:a16="http://schemas.microsoft.com/office/drawing/2014/main" id="{9B252B24-E89D-4755-93F0-B6C776A9F7B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629348" y="3021702"/>
              <a:ext cx="63147" cy="48108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직선 연결선 121">
              <a:extLst>
                <a:ext uri="{FF2B5EF4-FFF2-40B4-BE49-F238E27FC236}">
                  <a16:creationId xmlns:a16="http://schemas.microsoft.com/office/drawing/2014/main" id="{3630B80C-3A42-4BB4-91B2-3A6868A1642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571690" y="3168849"/>
              <a:ext cx="27454" cy="848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직선 연결선 123">
              <a:extLst>
                <a:ext uri="{FF2B5EF4-FFF2-40B4-BE49-F238E27FC236}">
                  <a16:creationId xmlns:a16="http://schemas.microsoft.com/office/drawing/2014/main" id="{7495F7CF-EF47-43EF-A628-3C3572E441C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4717207" y="2475559"/>
              <a:ext cx="27454" cy="84895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직선 연결선 124">
              <a:extLst>
                <a:ext uri="{FF2B5EF4-FFF2-40B4-BE49-F238E27FC236}">
                  <a16:creationId xmlns:a16="http://schemas.microsoft.com/office/drawing/2014/main" id="{23642A84-969A-409F-9BF5-C8BB983D8DA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052170" y="2240690"/>
              <a:ext cx="60401" cy="56599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직선 연결선 126">
              <a:extLst>
                <a:ext uri="{FF2B5EF4-FFF2-40B4-BE49-F238E27FC236}">
                  <a16:creationId xmlns:a16="http://schemas.microsoft.com/office/drawing/2014/main" id="{CE77E8E1-1B1A-4A59-812F-146A3CEA2A4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219049" y="3664056"/>
              <a:ext cx="32945" cy="113194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6" name="타원 135">
              <a:extLst>
                <a:ext uri="{FF2B5EF4-FFF2-40B4-BE49-F238E27FC236}">
                  <a16:creationId xmlns:a16="http://schemas.microsoft.com/office/drawing/2014/main" id="{7FA5802D-45BF-4FC2-9E72-8C9C5E6F9F08}"/>
                </a:ext>
              </a:extLst>
            </p:cNvPr>
            <p:cNvSpPr/>
            <p:nvPr/>
          </p:nvSpPr>
          <p:spPr>
            <a:xfrm>
              <a:off x="4864100" y="2305050"/>
              <a:ext cx="1485900" cy="1390650"/>
            </a:xfrm>
            <a:prstGeom prst="ellipse">
              <a:avLst/>
            </a:prstGeom>
            <a:solidFill>
              <a:srgbClr val="FFFF00">
                <a:alpha val="16000"/>
              </a:srgbClr>
            </a:solidFill>
            <a:ln>
              <a:solidFill>
                <a:srgbClr val="FFC000">
                  <a:alpha val="70000"/>
                </a:srgb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b="0" i="1">
                <a:solidFill>
                  <a:schemeClr val="tx1"/>
                </a:solidFill>
                <a:latin typeface="Cambria Math" panose="02040503050406030204" pitchFamily="18" charset="0"/>
                <a:ea typeface="Cambria Math" panose="02040503050406030204" pitchFamily="18" charset="0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802ABEC5-881E-4933-AFE7-B9CA7B5922AC}"/>
                    </a:ext>
                  </a:extLst>
                </p:cNvPr>
                <p:cNvSpPr txBox="1"/>
                <p:nvPr/>
              </p:nvSpPr>
              <p:spPr>
                <a:xfrm>
                  <a:off x="5561149" y="1969935"/>
                  <a:ext cx="375808" cy="16158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altLang="ko-KR" sz="1050" b="0" i="1" smtClean="0">
                            <a:latin typeface="Cambria Math" panose="02040503050406030204" pitchFamily="18" charset="0"/>
                          </a:rPr>
                          <m:t>25</m:t>
                        </m:r>
                        <m:r>
                          <a:rPr lang="en-US" altLang="ko-KR" sz="1050" b="0" i="1" smtClean="0">
                            <a:latin typeface="Cambria Math" panose="02040503050406030204" pitchFamily="18" charset="0"/>
                          </a:rPr>
                          <m:t>𝑐𝑚</m:t>
                        </m:r>
                      </m:oMath>
                    </m:oMathPara>
                  </a14:m>
                  <a:endParaRPr lang="ko-KR" altLang="en-US" sz="1050"/>
                </a:p>
              </p:txBody>
            </p:sp>
          </mc:Choice>
          <mc:Fallback>
            <p:sp>
              <p:nvSpPr>
                <p:cNvPr id="137" name="TextBox 136">
                  <a:extLst>
                    <a:ext uri="{FF2B5EF4-FFF2-40B4-BE49-F238E27FC236}">
                      <a16:creationId xmlns:a16="http://schemas.microsoft.com/office/drawing/2014/main" id="{802ABEC5-881E-4933-AFE7-B9CA7B5922A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561149" y="1969935"/>
                  <a:ext cx="375808" cy="161583"/>
                </a:xfrm>
                <a:prstGeom prst="rect">
                  <a:avLst/>
                </a:prstGeom>
                <a:blipFill>
                  <a:blip r:embed="rId5"/>
                  <a:stretch>
                    <a:fillRect l="-6452" r="-4839" b="-11111"/>
                  </a:stretch>
                </a:blipFill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8" name="오른쪽 중괄호 137">
              <a:extLst>
                <a:ext uri="{FF2B5EF4-FFF2-40B4-BE49-F238E27FC236}">
                  <a16:creationId xmlns:a16="http://schemas.microsoft.com/office/drawing/2014/main" id="{CDD002C9-DA13-4349-9D3D-7870561E2DFA}"/>
                </a:ext>
              </a:extLst>
            </p:cNvPr>
            <p:cNvSpPr/>
            <p:nvPr/>
          </p:nvSpPr>
          <p:spPr>
            <a:xfrm rot="3543855">
              <a:off x="5447499" y="2355925"/>
              <a:ext cx="85746" cy="291302"/>
            </a:xfrm>
            <a:prstGeom prst="rightBrace">
              <a:avLst/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2" name="직선 연결선 71">
              <a:extLst>
                <a:ext uri="{FF2B5EF4-FFF2-40B4-BE49-F238E27FC236}">
                  <a16:creationId xmlns:a16="http://schemas.microsoft.com/office/drawing/2014/main" id="{477C1B62-A75D-4A71-8E70-B1DCFDD10F59}"/>
                </a:ext>
              </a:extLst>
            </p:cNvPr>
            <p:cNvCxnSpPr>
              <a:cxnSpLocks/>
            </p:cNvCxnSpPr>
            <p:nvPr/>
          </p:nvCxnSpPr>
          <p:spPr>
            <a:xfrm>
              <a:off x="5090343" y="3713414"/>
              <a:ext cx="118298" cy="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직선 연결선 73">
              <a:extLst>
                <a:ext uri="{FF2B5EF4-FFF2-40B4-BE49-F238E27FC236}">
                  <a16:creationId xmlns:a16="http://schemas.microsoft.com/office/drawing/2014/main" id="{3142FCED-A1A8-4AAB-8561-0192DDE414A4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899025" y="3498850"/>
              <a:ext cx="31440" cy="94620"/>
            </a:xfrm>
            <a:prstGeom prst="line">
              <a:avLst/>
            </a:prstGeom>
            <a:ln w="254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670881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A008F18-0B23-4CC6-95D8-9752D101D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>
                <a:hlinkClick r:id="rId2"/>
              </a:rPr>
              <a:t>체리나무가지치기 시기와 방법</a:t>
            </a:r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36DC4770-CA60-421B-9681-83809701A0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258438"/>
            <a:ext cx="10483517" cy="4918528"/>
          </a:xfrm>
        </p:spPr>
        <p:txBody>
          <a:bodyPr>
            <a:normAutofit fontScale="47500" lnSpcReduction="20000"/>
          </a:bodyPr>
          <a:lstStyle/>
          <a:p>
            <a:r>
              <a:rPr lang="ko-KR" altLang="en-US"/>
              <a:t>수형과</a:t>
            </a:r>
            <a:r>
              <a:rPr lang="en-US" altLang="ko-KR"/>
              <a:t> </a:t>
            </a:r>
            <a:r>
              <a:rPr lang="ko-KR" altLang="en-US"/>
              <a:t>대목</a:t>
            </a:r>
            <a:endParaRPr lang="en-US" altLang="ko-KR"/>
          </a:p>
          <a:p>
            <a:pPr lvl="1"/>
            <a:r>
              <a:rPr lang="ko-KR" altLang="en-US"/>
              <a:t>투자시간을 줄이기위하여 개심형</a:t>
            </a:r>
            <a:r>
              <a:rPr lang="en-US" altLang="ko-KR"/>
              <a:t>(</a:t>
            </a:r>
            <a:r>
              <a:rPr lang="ko-KR" altLang="en-US"/>
              <a:t>원줄기</a:t>
            </a:r>
            <a:r>
              <a:rPr lang="en-US" altLang="ko-KR"/>
              <a:t>(</a:t>
            </a:r>
            <a:r>
              <a:rPr lang="ko-KR" altLang="en-US"/>
              <a:t>주간</a:t>
            </a:r>
            <a:r>
              <a:rPr lang="en-US" altLang="ko-KR"/>
              <a:t>)</a:t>
            </a:r>
            <a:r>
              <a:rPr lang="ko-KR" altLang="en-US"/>
              <a:t>를 절단 가운데공간을 비운 수형으로 같은 높이에서 원가지</a:t>
            </a:r>
            <a:r>
              <a:rPr lang="en-US" altLang="ko-KR"/>
              <a:t>(</a:t>
            </a:r>
            <a:r>
              <a:rPr lang="ko-KR" altLang="en-US"/>
              <a:t>주지</a:t>
            </a:r>
            <a:r>
              <a:rPr lang="en-US" altLang="ko-KR"/>
              <a:t>)</a:t>
            </a:r>
            <a:r>
              <a:rPr lang="ko-KR" altLang="en-US"/>
              <a:t> 분지하는 수형</a:t>
            </a:r>
            <a:r>
              <a:rPr lang="en-US" altLang="ko-KR"/>
              <a:t>), </a:t>
            </a:r>
            <a:r>
              <a:rPr lang="ko-KR" altLang="en-US"/>
              <a:t>자연개심형</a:t>
            </a:r>
            <a:r>
              <a:rPr lang="en-US" altLang="ko-KR"/>
              <a:t>(</a:t>
            </a:r>
            <a:r>
              <a:rPr lang="ko-KR" altLang="en-US"/>
              <a:t>주지 분지위치가 다른 수형</a:t>
            </a:r>
            <a:r>
              <a:rPr lang="en-US" altLang="ko-KR"/>
              <a:t>)</a:t>
            </a:r>
          </a:p>
          <a:p>
            <a:pPr lvl="1"/>
            <a:r>
              <a:rPr lang="ko-KR" altLang="en-US"/>
              <a:t>밀식재배용 주간형</a:t>
            </a:r>
            <a:r>
              <a:rPr lang="en-US" altLang="ko-KR"/>
              <a:t>(</a:t>
            </a:r>
            <a:r>
              <a:rPr lang="ko-KR" altLang="en-US"/>
              <a:t>원가지</a:t>
            </a:r>
            <a:r>
              <a:rPr lang="en-US" altLang="ko-KR"/>
              <a:t>(</a:t>
            </a:r>
            <a:r>
              <a:rPr lang="ko-KR" altLang="en-US"/>
              <a:t>주지</a:t>
            </a:r>
            <a:r>
              <a:rPr lang="en-US" altLang="ko-KR"/>
              <a:t>)</a:t>
            </a:r>
            <a:r>
              <a:rPr lang="ko-KR" altLang="en-US"/>
              <a:t>를 결과지로 이용하는 수형</a:t>
            </a:r>
            <a:r>
              <a:rPr lang="en-US" altLang="ko-KR"/>
              <a:t>), KGB(Kym Green Brush, </a:t>
            </a:r>
            <a:r>
              <a:rPr lang="ko-KR" altLang="en-US"/>
              <a:t>개심형의</a:t>
            </a:r>
            <a:r>
              <a:rPr lang="en-US" altLang="ko-KR"/>
              <a:t> </a:t>
            </a:r>
            <a:r>
              <a:rPr lang="ko-KR" altLang="en-US"/>
              <a:t>변형으로 원가지</a:t>
            </a:r>
            <a:r>
              <a:rPr lang="en-US" altLang="ko-KR"/>
              <a:t>(</a:t>
            </a:r>
            <a:r>
              <a:rPr lang="ko-KR" altLang="en-US"/>
              <a:t>주간</a:t>
            </a:r>
            <a:r>
              <a:rPr lang="en-US" altLang="ko-KR"/>
              <a:t>)</a:t>
            </a:r>
            <a:r>
              <a:rPr lang="ko-KR" altLang="en-US"/>
              <a:t>을 절단하여 </a:t>
            </a:r>
            <a:r>
              <a:rPr lang="en-US" altLang="ko-KR"/>
              <a:t>12~16</a:t>
            </a:r>
            <a:r>
              <a:rPr lang="ko-KR" altLang="en-US"/>
              <a:t>개의 원가지</a:t>
            </a:r>
            <a:r>
              <a:rPr lang="en-US" altLang="ko-KR"/>
              <a:t>(</a:t>
            </a:r>
            <a:r>
              <a:rPr lang="ko-KR" altLang="en-US"/>
              <a:t>주지</a:t>
            </a:r>
            <a:r>
              <a:rPr lang="en-US" altLang="ko-KR"/>
              <a:t>)</a:t>
            </a:r>
            <a:r>
              <a:rPr lang="ko-KR" altLang="en-US"/>
              <a:t>를 발생하여 결과지로 이용하는 수형</a:t>
            </a:r>
            <a:r>
              <a:rPr lang="en-US" altLang="ko-KR"/>
              <a:t>)</a:t>
            </a:r>
          </a:p>
          <a:p>
            <a:r>
              <a:rPr lang="ko-KR" altLang="en-US"/>
              <a:t>주간형</a:t>
            </a:r>
            <a:r>
              <a:rPr lang="en-US" altLang="ko-KR"/>
              <a:t>, </a:t>
            </a:r>
            <a:r>
              <a:rPr lang="ko-KR" altLang="en-US"/>
              <a:t>변칙주간형</a:t>
            </a:r>
            <a:endParaRPr lang="en-US" altLang="ko-KR"/>
          </a:p>
          <a:p>
            <a:pPr lvl="1"/>
            <a:r>
              <a:rPr lang="ko-KR" altLang="en-US"/>
              <a:t>개요</a:t>
            </a:r>
            <a:endParaRPr lang="en-US" altLang="ko-KR"/>
          </a:p>
          <a:p>
            <a:pPr lvl="2"/>
            <a:r>
              <a:rPr lang="ko-KR" altLang="en-US"/>
              <a:t>주지를 결과지로 이용하므로 다른수형에 비하여 </a:t>
            </a:r>
            <a:r>
              <a:rPr lang="en-US" altLang="ko-KR"/>
              <a:t>1</a:t>
            </a:r>
            <a:r>
              <a:rPr lang="ko-KR" altLang="en-US"/>
              <a:t>년이상 빨리 수확</a:t>
            </a:r>
            <a:endParaRPr lang="en-US" altLang="ko-KR"/>
          </a:p>
          <a:p>
            <a:pPr lvl="2"/>
            <a:r>
              <a:rPr lang="ko-KR" altLang="en-US"/>
              <a:t>주간을 몇해 후에 잘라 변칙주간형으로 변환한다</a:t>
            </a:r>
            <a:r>
              <a:rPr lang="en-US" altLang="ko-KR"/>
              <a:t>.</a:t>
            </a:r>
          </a:p>
          <a:p>
            <a:pPr lvl="2"/>
            <a:r>
              <a:rPr lang="ko-KR" altLang="en-US"/>
              <a:t>목표수익 </a:t>
            </a:r>
            <a:r>
              <a:rPr lang="en-US" altLang="ko-KR"/>
              <a:t>: 800kg/10a(10a=300</a:t>
            </a:r>
            <a:r>
              <a:rPr lang="ko-KR" altLang="en-US"/>
              <a:t>평</a:t>
            </a:r>
            <a:r>
              <a:rPr lang="en-US" altLang="ko-KR"/>
              <a:t>=1000m2)</a:t>
            </a:r>
            <a:r>
              <a:rPr lang="ko-KR" altLang="en-US"/>
              <a:t>이상</a:t>
            </a:r>
            <a:r>
              <a:rPr lang="en-US" altLang="ko-KR"/>
              <a:t> </a:t>
            </a:r>
            <a:r>
              <a:rPr lang="ko-KR" altLang="en-US"/>
              <a:t>생산목표면 주지수 </a:t>
            </a:r>
            <a:r>
              <a:rPr lang="en-US" altLang="ko-KR"/>
              <a:t>20</a:t>
            </a:r>
            <a:r>
              <a:rPr lang="ko-KR" altLang="en-US"/>
              <a:t>개 이상 필요</a:t>
            </a:r>
            <a:r>
              <a:rPr lang="en-US" altLang="ko-KR"/>
              <a:t>.(3</a:t>
            </a:r>
            <a:r>
              <a:rPr lang="ko-KR" altLang="en-US"/>
              <a:t>만</a:t>
            </a:r>
            <a:r>
              <a:rPr lang="en-US" altLang="ko-KR"/>
              <a:t>/kg, 800kg=2400</a:t>
            </a:r>
            <a:r>
              <a:rPr lang="ko-KR" altLang="en-US"/>
              <a:t>만</a:t>
            </a:r>
            <a:r>
              <a:rPr lang="en-US" altLang="ko-KR"/>
              <a:t>), </a:t>
            </a:r>
            <a:r>
              <a:rPr lang="ko-KR" altLang="en-US"/>
              <a:t>주지수</a:t>
            </a:r>
            <a:r>
              <a:rPr lang="en-US" altLang="ko-KR"/>
              <a:t>/</a:t>
            </a:r>
            <a:r>
              <a:rPr lang="ko-KR" altLang="en-US"/>
              <a:t>길이 측지배치등에따라 달질수있다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식재</a:t>
            </a:r>
            <a:endParaRPr lang="en-US" altLang="ko-KR"/>
          </a:p>
          <a:p>
            <a:pPr lvl="2"/>
            <a:r>
              <a:rPr lang="ko-KR" altLang="en-US"/>
              <a:t>식재거리 </a:t>
            </a:r>
            <a:r>
              <a:rPr lang="en-US" altLang="ko-KR"/>
              <a:t>: </a:t>
            </a:r>
            <a:r>
              <a:rPr lang="ko-KR" altLang="en-US"/>
              <a:t>기셀라 </a:t>
            </a:r>
            <a:r>
              <a:rPr lang="en-US" altLang="ko-KR"/>
              <a:t>4x2m </a:t>
            </a:r>
            <a:r>
              <a:rPr lang="ko-KR" altLang="en-US"/>
              <a:t>수고 </a:t>
            </a:r>
            <a:r>
              <a:rPr lang="en-US" altLang="ko-KR"/>
              <a:t>3.5m</a:t>
            </a:r>
            <a:r>
              <a:rPr lang="ko-KR" altLang="en-US"/>
              <a:t>이하로</a:t>
            </a:r>
            <a:endParaRPr lang="en-US" altLang="ko-KR"/>
          </a:p>
          <a:p>
            <a:pPr lvl="2"/>
            <a:r>
              <a:rPr lang="ko-KR" altLang="en-US"/>
              <a:t>묘목식재후</a:t>
            </a:r>
            <a:r>
              <a:rPr lang="en-US" altLang="ko-KR"/>
              <a:t> </a:t>
            </a:r>
            <a:r>
              <a:rPr lang="ko-KR" altLang="en-US"/>
              <a:t>전체길이의 선단부 </a:t>
            </a:r>
            <a:r>
              <a:rPr lang="en-US" altLang="ko-KR"/>
              <a:t>1/3~1/4 </a:t>
            </a:r>
            <a:r>
              <a:rPr lang="ko-KR" altLang="en-US"/>
              <a:t>정도 잘라버리고 주간은 </a:t>
            </a:r>
            <a:r>
              <a:rPr lang="en-US" altLang="ko-KR"/>
              <a:t>50cm</a:t>
            </a:r>
            <a:r>
              <a:rPr lang="ko-KR" altLang="en-US"/>
              <a:t> 이상에서 배치한다</a:t>
            </a:r>
            <a:r>
              <a:rPr lang="en-US" altLang="ko-KR"/>
              <a:t>.</a:t>
            </a:r>
          </a:p>
          <a:p>
            <a:pPr lvl="2"/>
            <a:r>
              <a:rPr lang="ko-KR" altLang="en-US"/>
              <a:t>묘목의 눈은 </a:t>
            </a:r>
            <a:r>
              <a:rPr lang="en-US" altLang="ko-KR"/>
              <a:t>10~13cm </a:t>
            </a:r>
            <a:r>
              <a:rPr lang="ko-KR" altLang="en-US"/>
              <a:t>간격으로 어긋나게 </a:t>
            </a:r>
            <a:r>
              <a:rPr lang="en-US" altLang="ko-KR"/>
              <a:t>(5~6</a:t>
            </a:r>
            <a:r>
              <a:rPr lang="ko-KR" altLang="en-US"/>
              <a:t>개</a:t>
            </a:r>
            <a:r>
              <a:rPr lang="en-US" altLang="ko-KR"/>
              <a:t>)</a:t>
            </a:r>
            <a:r>
              <a:rPr lang="ko-KR" altLang="en-US"/>
              <a:t> 배치하고 나머지는 눈따기</a:t>
            </a:r>
            <a:r>
              <a:rPr lang="en-US" altLang="ko-KR"/>
              <a:t>(3~4</a:t>
            </a:r>
            <a:r>
              <a:rPr lang="ko-KR" altLang="en-US"/>
              <a:t>월</a:t>
            </a:r>
            <a:r>
              <a:rPr lang="en-US" altLang="ko-KR"/>
              <a:t>)</a:t>
            </a:r>
            <a:r>
              <a:rPr lang="ko-KR" altLang="en-US"/>
              <a:t>하여 주지신초를 확보한다</a:t>
            </a:r>
            <a:r>
              <a:rPr lang="en-US" altLang="ko-KR"/>
              <a:t>. </a:t>
            </a:r>
            <a:r>
              <a:rPr lang="ko-KR" altLang="en-US"/>
              <a:t>하단부는 가지발생이 약하므로 </a:t>
            </a:r>
            <a:r>
              <a:rPr lang="en-US" altLang="ko-KR"/>
              <a:t>10</a:t>
            </a:r>
            <a:r>
              <a:rPr lang="ko-KR" altLang="en-US"/>
              <a:t>일정도 먼저 실시하고 아상 또는 </a:t>
            </a:r>
            <a:r>
              <a:rPr lang="en-US" altLang="ko-KR"/>
              <a:t>BA</a:t>
            </a:r>
            <a:r>
              <a:rPr lang="ko-KR" altLang="en-US"/>
              <a:t>처리를 병행한다</a:t>
            </a:r>
            <a:r>
              <a:rPr lang="en-US" altLang="ko-KR"/>
              <a:t>.</a:t>
            </a:r>
          </a:p>
          <a:p>
            <a:pPr lvl="1"/>
            <a:r>
              <a:rPr lang="en-US" altLang="ko-KR"/>
              <a:t>(</a:t>
            </a:r>
            <a:r>
              <a:rPr lang="ko-KR" altLang="en-US"/>
              <a:t>신초가 </a:t>
            </a:r>
            <a:r>
              <a:rPr lang="en-US" altLang="ko-KR"/>
              <a:t>30cm </a:t>
            </a:r>
            <a:r>
              <a:rPr lang="ko-KR" altLang="en-US"/>
              <a:t>정도 자라면</a:t>
            </a:r>
            <a:r>
              <a:rPr lang="en-US" altLang="ko-KR"/>
              <a:t>) </a:t>
            </a:r>
            <a:r>
              <a:rPr lang="ko-KR" altLang="en-US"/>
              <a:t>세력이 강한 신초를 주간연장지로 결정하고 경쟁지를 제거해준다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주지 신초는 목질화되기전에 수평유인한다</a:t>
            </a:r>
            <a:r>
              <a:rPr lang="en-US" altLang="ko-KR"/>
              <a:t>. </a:t>
            </a:r>
            <a:r>
              <a:rPr lang="ko-KR" altLang="en-US"/>
              <a:t>필요하면 순지르기로 성장을 멈춘다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전체 주지수형은 사다리모양으로 아래가 넓고 위가 좁아지게하여 채광을 고려한다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주간연장지갱신 </a:t>
            </a:r>
            <a:r>
              <a:rPr lang="en-US" altLang="ko-KR"/>
              <a:t>: </a:t>
            </a:r>
            <a:r>
              <a:rPr lang="ko-KR" altLang="en-US"/>
              <a:t>목표수고에 도달하면 지난해 자란가지를 절단하여 갱신</a:t>
            </a:r>
            <a:endParaRPr lang="en-US" altLang="ko-KR"/>
          </a:p>
          <a:p>
            <a:pPr lvl="1"/>
            <a:r>
              <a:rPr lang="ko-KR" altLang="en-US"/>
              <a:t>주지의 측지를 길게하면 수관이 복잡해지고 작업관리가 불편해진다</a:t>
            </a:r>
            <a:r>
              <a:rPr lang="en-US" altLang="ko-KR"/>
              <a:t>.</a:t>
            </a:r>
          </a:p>
          <a:p>
            <a:r>
              <a:rPr lang="ko-KR" altLang="en-US"/>
              <a:t>개심형</a:t>
            </a:r>
            <a:endParaRPr lang="en-US" altLang="ko-KR"/>
          </a:p>
          <a:p>
            <a:pPr lvl="1"/>
            <a:r>
              <a:rPr lang="ko-KR" altLang="en-US"/>
              <a:t>스페니시부시형이나 </a:t>
            </a:r>
            <a:r>
              <a:rPr lang="en-US" altLang="ko-KR"/>
              <a:t>KGB</a:t>
            </a:r>
            <a:r>
              <a:rPr lang="ko-KR" altLang="en-US"/>
              <a:t>형은 개심형태의 대표 수형이다</a:t>
            </a:r>
            <a:r>
              <a:rPr lang="en-US" altLang="ko-KR"/>
              <a:t>. </a:t>
            </a:r>
            <a:r>
              <a:rPr lang="ko-KR" altLang="en-US"/>
              <a:t>개심형은 결과지갱신용이</a:t>
            </a:r>
            <a:r>
              <a:rPr lang="en-US" altLang="ko-KR"/>
              <a:t>,</a:t>
            </a:r>
            <a:r>
              <a:rPr lang="ko-KR" altLang="en-US"/>
              <a:t>작업성도 주간형의 </a:t>
            </a:r>
            <a:r>
              <a:rPr lang="en-US" altLang="ko-KR"/>
              <a:t>1/3</a:t>
            </a:r>
            <a:r>
              <a:rPr lang="ko-KR" altLang="en-US"/>
              <a:t>이다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유목기에는 노력이 많이드나 성목이 되면 노력이 절감된다</a:t>
            </a:r>
            <a:r>
              <a:rPr lang="en-US" altLang="ko-KR"/>
              <a:t>. </a:t>
            </a:r>
          </a:p>
          <a:p>
            <a:pPr lvl="1"/>
            <a:r>
              <a:rPr lang="ko-KR" altLang="en-US"/>
              <a:t>묘목식재</a:t>
            </a:r>
            <a:endParaRPr lang="en-US" altLang="ko-KR"/>
          </a:p>
          <a:p>
            <a:pPr lvl="2"/>
            <a:r>
              <a:rPr lang="ko-KR" altLang="en-US"/>
              <a:t>재식거리 콜트 </a:t>
            </a:r>
            <a:r>
              <a:rPr lang="en-US" altLang="ko-KR"/>
              <a:t>5~6x5m</a:t>
            </a:r>
            <a:r>
              <a:rPr lang="ko-KR" altLang="en-US"/>
              <a:t>이고 왜성대목은 </a:t>
            </a:r>
            <a:r>
              <a:rPr lang="en-US" altLang="ko-KR"/>
              <a:t>3~4x4m</a:t>
            </a:r>
            <a:r>
              <a:rPr lang="ko-KR" altLang="en-US"/>
              <a:t>이다</a:t>
            </a:r>
            <a:r>
              <a:rPr lang="en-US" altLang="ko-KR"/>
              <a:t>.</a:t>
            </a:r>
          </a:p>
          <a:p>
            <a:pPr lvl="2"/>
            <a:r>
              <a:rPr lang="ko-KR" altLang="en-US"/>
              <a:t>묘목 </a:t>
            </a:r>
            <a:r>
              <a:rPr lang="en-US" altLang="ko-KR"/>
              <a:t>40~60cm</a:t>
            </a:r>
            <a:r>
              <a:rPr lang="ko-KR" altLang="en-US"/>
              <a:t>로 절단하고 심은 줄과 사선으로 </a:t>
            </a:r>
            <a:r>
              <a:rPr lang="en-US" altLang="ko-KR"/>
              <a:t>4</a:t>
            </a:r>
            <a:r>
              <a:rPr lang="ko-KR" altLang="en-US"/>
              <a:t>개 주지후보지를 발생시킨다</a:t>
            </a:r>
            <a:r>
              <a:rPr lang="en-US" altLang="ko-KR"/>
              <a:t>. </a:t>
            </a:r>
            <a:r>
              <a:rPr lang="ko-KR" altLang="en-US"/>
              <a:t>주지발생각도는 </a:t>
            </a:r>
            <a:r>
              <a:rPr lang="en-US" altLang="ko-KR"/>
              <a:t>60</a:t>
            </a:r>
            <a:r>
              <a:rPr lang="ko-KR" altLang="en-US"/>
              <a:t>도가 이상적이다</a:t>
            </a:r>
            <a:r>
              <a:rPr lang="en-US" altLang="ko-KR"/>
              <a:t>.</a:t>
            </a:r>
          </a:p>
          <a:p>
            <a:pPr lvl="2"/>
            <a:r>
              <a:rPr lang="ko-KR" altLang="en-US"/>
              <a:t>주지후보지가 </a:t>
            </a:r>
            <a:r>
              <a:rPr lang="en-US" altLang="ko-KR"/>
              <a:t>30~50cm</a:t>
            </a:r>
            <a:r>
              <a:rPr lang="ko-KR" altLang="en-US"/>
              <a:t>정도 자라면 </a:t>
            </a:r>
            <a:r>
              <a:rPr lang="en-US" altLang="ko-KR"/>
              <a:t>3</a:t>
            </a:r>
            <a:r>
              <a:rPr lang="ko-KR" altLang="en-US"/>
              <a:t>개의 </a:t>
            </a:r>
            <a:r>
              <a:rPr lang="en-US" altLang="ko-KR"/>
              <a:t>2</a:t>
            </a:r>
            <a:r>
              <a:rPr lang="ko-KR" altLang="en-US"/>
              <a:t>차지를 생성시킨다</a:t>
            </a:r>
            <a:r>
              <a:rPr lang="en-US" altLang="ko-KR"/>
              <a:t>. </a:t>
            </a:r>
          </a:p>
          <a:p>
            <a:pPr lvl="3"/>
            <a:r>
              <a:rPr lang="ko-KR" altLang="en-US"/>
              <a:t>개심형은 </a:t>
            </a:r>
            <a:r>
              <a:rPr lang="en-US" altLang="ko-KR"/>
              <a:t>2</a:t>
            </a:r>
            <a:r>
              <a:rPr lang="ko-KR" altLang="en-US"/>
              <a:t>차지 중에서 주지연장지를 결정하고 </a:t>
            </a:r>
            <a:r>
              <a:rPr lang="en-US" altLang="ko-KR"/>
              <a:t>45</a:t>
            </a:r>
            <a:r>
              <a:rPr lang="ko-KR" altLang="en-US"/>
              <a:t>도정도로 곧게자라게 키우고 나머지는 경쟁지가 되지않도록 유인하고 결과지</a:t>
            </a:r>
            <a:r>
              <a:rPr lang="en-US" altLang="ko-KR"/>
              <a:t>(</a:t>
            </a:r>
            <a:r>
              <a:rPr lang="ko-KR" altLang="en-US"/>
              <a:t>부주지</a:t>
            </a:r>
            <a:r>
              <a:rPr lang="en-US" altLang="ko-KR"/>
              <a:t>,</a:t>
            </a:r>
            <a:r>
              <a:rPr lang="ko-KR" altLang="en-US"/>
              <a:t>측지</a:t>
            </a:r>
            <a:r>
              <a:rPr lang="en-US" altLang="ko-KR"/>
              <a:t>)</a:t>
            </a:r>
            <a:r>
              <a:rPr lang="ko-KR" altLang="en-US"/>
              <a:t>로 활용한다</a:t>
            </a:r>
            <a:r>
              <a:rPr lang="en-US" altLang="ko-KR"/>
              <a:t>.</a:t>
            </a:r>
            <a:r>
              <a:rPr lang="ko-KR" altLang="en-US"/>
              <a:t> </a:t>
            </a:r>
            <a:endParaRPr lang="en-US" altLang="ko-KR"/>
          </a:p>
          <a:p>
            <a:pPr lvl="3"/>
            <a:r>
              <a:rPr lang="ko-KR" altLang="en-US"/>
              <a:t>스페니시부시형이나 </a:t>
            </a:r>
            <a:r>
              <a:rPr lang="en-US" altLang="ko-KR"/>
              <a:t>KGB</a:t>
            </a:r>
            <a:r>
              <a:rPr lang="ko-KR" altLang="en-US"/>
              <a:t>형은 다주지 형태이므로 </a:t>
            </a:r>
            <a:r>
              <a:rPr lang="en-US" altLang="ko-KR"/>
              <a:t>2</a:t>
            </a:r>
            <a:r>
              <a:rPr lang="ko-KR" altLang="en-US"/>
              <a:t>차 가지간 세력균형을 이루게 하여 모두 결과지로 사용한다</a:t>
            </a:r>
            <a:r>
              <a:rPr lang="en-US" altLang="ko-KR"/>
              <a:t>.</a:t>
            </a:r>
          </a:p>
          <a:p>
            <a:pPr lvl="2"/>
            <a:r>
              <a:rPr lang="ko-KR" altLang="en-US"/>
              <a:t>주지후보지는 키우고 내향지 또는 도장지성 신초는 생육초기에 유인하여 결과지로 활용할수 있지만</a:t>
            </a:r>
            <a:r>
              <a:rPr lang="en-US" altLang="ko-KR"/>
              <a:t>, </a:t>
            </a:r>
            <a:r>
              <a:rPr lang="ko-KR" altLang="en-US"/>
              <a:t>주지수가 충분하면 제거한다</a:t>
            </a:r>
            <a:r>
              <a:rPr lang="en-US" altLang="ko-KR"/>
              <a:t>. 4</a:t>
            </a:r>
            <a:r>
              <a:rPr lang="ko-KR" altLang="en-US"/>
              <a:t>년차이후 수관점유면적이 </a:t>
            </a:r>
            <a:r>
              <a:rPr lang="en-US" altLang="ko-KR"/>
              <a:t>80%</a:t>
            </a:r>
            <a:r>
              <a:rPr lang="ko-KR" altLang="en-US"/>
              <a:t>를 넘으면 주지를 갱신한다</a:t>
            </a:r>
            <a:r>
              <a:rPr lang="en-US" altLang="ko-KR"/>
              <a:t>.</a:t>
            </a:r>
          </a:p>
          <a:p>
            <a:pPr lvl="1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4813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EA1A83-0646-4B04-BC6D-71FDD77659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545CF2B-B41E-4144-BBE0-935B37CDA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/>
              <a:t>가지치기 시기와 방법</a:t>
            </a:r>
            <a:endParaRPr lang="en-US" altLang="ko-KR"/>
          </a:p>
          <a:p>
            <a:pPr lvl="1"/>
            <a:r>
              <a:rPr lang="ko-KR" altLang="en-US"/>
              <a:t>겨울전정 </a:t>
            </a:r>
            <a:r>
              <a:rPr lang="en-US" altLang="ko-KR"/>
              <a:t>: </a:t>
            </a:r>
            <a:r>
              <a:rPr lang="ko-KR" altLang="en-US"/>
              <a:t>봄철 싸트기전에</a:t>
            </a:r>
            <a:r>
              <a:rPr lang="en-US" altLang="ko-KR"/>
              <a:t>, </a:t>
            </a:r>
            <a:r>
              <a:rPr lang="ko-KR" altLang="en-US"/>
              <a:t>금년도 체리품질에 결정적 영향</a:t>
            </a:r>
            <a:endParaRPr lang="en-US" altLang="ko-KR"/>
          </a:p>
          <a:p>
            <a:pPr lvl="2"/>
            <a:r>
              <a:rPr lang="ko-KR" altLang="en-US"/>
              <a:t>세력이 강한 굵은가지</a:t>
            </a:r>
            <a:r>
              <a:rPr lang="en-US" altLang="ko-KR"/>
              <a:t>,</a:t>
            </a:r>
            <a:r>
              <a:rPr lang="ko-KR" altLang="en-US"/>
              <a:t>불필요한가지</a:t>
            </a:r>
            <a:r>
              <a:rPr lang="en-US" altLang="ko-KR"/>
              <a:t>,</a:t>
            </a:r>
            <a:r>
              <a:rPr lang="ko-KR" altLang="en-US"/>
              <a:t>쇠약한가지</a:t>
            </a:r>
            <a:r>
              <a:rPr lang="en-US" altLang="ko-KR"/>
              <a:t>,</a:t>
            </a:r>
            <a:r>
              <a:rPr lang="ko-KR" altLang="en-US"/>
              <a:t>내향지</a:t>
            </a:r>
            <a:r>
              <a:rPr lang="en-US" altLang="ko-KR"/>
              <a:t> </a:t>
            </a:r>
            <a:r>
              <a:rPr lang="ko-KR" altLang="en-US"/>
              <a:t>제거등   주관과 주지의 수관 관리</a:t>
            </a:r>
            <a:endParaRPr lang="en-US" altLang="ko-KR"/>
          </a:p>
          <a:p>
            <a:pPr lvl="2"/>
            <a:r>
              <a:rPr lang="ko-KR" altLang="en-US"/>
              <a:t>굵은 가지 절단시 수직으로 도포제발라 병균침투 막아야한다</a:t>
            </a:r>
            <a:r>
              <a:rPr lang="en-US" altLang="ko-KR"/>
              <a:t>.</a:t>
            </a:r>
          </a:p>
          <a:p>
            <a:pPr lvl="2"/>
            <a:r>
              <a:rPr lang="ko-KR" altLang="en-US"/>
              <a:t>멀칭으로 건조에의한 동해 방지</a:t>
            </a:r>
            <a:r>
              <a:rPr lang="en-US" altLang="ko-KR"/>
              <a:t>, </a:t>
            </a:r>
            <a:r>
              <a:rPr lang="ko-KR" altLang="en-US"/>
              <a:t>석회유황합제로 개화기전에 생육초기 병충해 피해를 줄여야한다</a:t>
            </a:r>
            <a:r>
              <a:rPr lang="en-US" altLang="ko-KR"/>
              <a:t>.</a:t>
            </a:r>
          </a:p>
          <a:p>
            <a:pPr lvl="1"/>
            <a:r>
              <a:rPr lang="ko-KR" altLang="en-US"/>
              <a:t>하계전정</a:t>
            </a:r>
            <a:endParaRPr lang="en-US" altLang="ko-KR"/>
          </a:p>
          <a:p>
            <a:pPr lvl="2"/>
            <a:r>
              <a:rPr lang="ko-KR" altLang="en-US"/>
              <a:t>전체의 </a:t>
            </a:r>
            <a:r>
              <a:rPr lang="en-US" altLang="ko-KR"/>
              <a:t>70%</a:t>
            </a:r>
            <a:r>
              <a:rPr lang="ko-KR" altLang="en-US"/>
              <a:t>는 수확후 </a:t>
            </a:r>
            <a:r>
              <a:rPr lang="en-US" altLang="ko-KR"/>
              <a:t>,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208426"/>
      </p:ext>
    </p:extLst>
  </p:cSld>
  <p:clrMapOvr>
    <a:masterClrMapping/>
  </p:clrMapOvr>
</p:sld>
</file>

<file path=ppt/theme/theme1.xml><?xml version="1.0" encoding="utf-8"?>
<a:theme xmlns:a="http://schemas.openxmlformats.org/drawingml/2006/main" name="yolo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</a:spPr>
      <a:bodyPr rtlCol="0" anchor="ctr"/>
      <a:lstStyle>
        <a:defPPr algn="ctr">
          <a:defRPr b="0" i="1" smtClean="0">
            <a:solidFill>
              <a:schemeClr val="tx1"/>
            </a:solidFill>
            <a:latin typeface="Cambria Math" panose="02040503050406030204" pitchFamily="18" charset="0"/>
            <a:ea typeface="Cambria Math" panose="02040503050406030204" pitchFamily="18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yolo" id="{ADCF7BB7-9AE1-412B-806F-8DF062AF88D3}" vid="{49A08598-8519-42E3-8B6C-52604924B7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yolo</Template>
  <TotalTime>695</TotalTime>
  <Words>1094</Words>
  <Application>Microsoft Office PowerPoint</Application>
  <PresentationFormat>와이드스크린</PresentationFormat>
  <Paragraphs>127</Paragraphs>
  <Slides>7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17" baseType="lpstr">
      <vt:lpstr>Adobe Fangsong Std R</vt:lpstr>
      <vt:lpstr>HY견명조</vt:lpstr>
      <vt:lpstr>HY신명조</vt:lpstr>
      <vt:lpstr>맑은 고딕</vt:lpstr>
      <vt:lpstr>Arial</vt:lpstr>
      <vt:lpstr>Cambria Math</vt:lpstr>
      <vt:lpstr>Edwardian Script ITC</vt:lpstr>
      <vt:lpstr>Times New Roman</vt:lpstr>
      <vt:lpstr>Wingdings</vt:lpstr>
      <vt:lpstr>yolo</vt:lpstr>
      <vt:lpstr>체리KGB,개심형</vt:lpstr>
      <vt:lpstr>KGB 수형</vt:lpstr>
      <vt:lpstr>KGB 수형(cont.)</vt:lpstr>
      <vt:lpstr>개심형</vt:lpstr>
      <vt:lpstr>개심형(cont.)</vt:lpstr>
      <vt:lpstr>체리나무가지치기 시기와 방법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체리 개심형</dc:title>
  <dc:creator>Yoonjoong Kim</dc:creator>
  <cp:lastModifiedBy>yjkim</cp:lastModifiedBy>
  <cp:revision>38</cp:revision>
  <dcterms:created xsi:type="dcterms:W3CDTF">2022-07-05T11:56:50Z</dcterms:created>
  <dcterms:modified xsi:type="dcterms:W3CDTF">2022-07-06T10:49:32Z</dcterms:modified>
</cp:coreProperties>
</file>