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08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67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58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3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1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9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36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6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73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9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60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28E3-2DE9-4E61-BEE3-40B0DD780AC0}" type="datetimeFigureOut">
              <a:rPr lang="ko-KR" altLang="en-US" smtClean="0"/>
              <a:t>2022-07-05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8300-2241-4962-85F3-5A5D2D43D4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MnBNSFwm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bMnBNSFwm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cw1MH7DczM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체리 </a:t>
            </a:r>
            <a:r>
              <a:rPr lang="ko-KR" altLang="en-US" dirty="0" err="1" smtClean="0"/>
              <a:t>개심형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84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>
                <a:hlinkClick r:id="rId2"/>
              </a:rPr>
              <a:t>체리나무</a:t>
            </a:r>
            <a:r>
              <a:rPr lang="ko-KR" altLang="en-US" b="1" dirty="0">
                <a:hlinkClick r:id="rId2"/>
              </a:rPr>
              <a:t> </a:t>
            </a:r>
            <a:r>
              <a:rPr lang="ko-KR" altLang="en-US" b="1" dirty="0" err="1">
                <a:hlinkClick r:id="rId2"/>
              </a:rPr>
              <a:t>식재</a:t>
            </a:r>
            <a:r>
              <a:rPr lang="ko-KR" altLang="en-US" b="1" dirty="0">
                <a:hlinkClick r:id="rId2"/>
              </a:rPr>
              <a:t> 후 관리</a:t>
            </a:r>
            <a:r>
              <a:rPr lang="en-US" altLang="ko-KR" b="1" dirty="0">
                <a:hlinkClick r:id="rId2"/>
              </a:rPr>
              <a:t>(</a:t>
            </a:r>
            <a:r>
              <a:rPr lang="ko-KR" altLang="en-US" b="1" dirty="0" err="1">
                <a:hlinkClick r:id="rId2"/>
              </a:rPr>
              <a:t>개심형</a:t>
            </a:r>
            <a:r>
              <a:rPr lang="en-US" altLang="ko-KR" b="1" dirty="0">
                <a:hlinkClick r:id="rId2"/>
              </a:rPr>
              <a:t>, KGB)010-4555-7871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9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95078" y="992925"/>
            <a:ext cx="17190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err="1" smtClean="0"/>
              <a:t>식재</a:t>
            </a:r>
            <a:endParaRPr lang="en-US" altLang="ko-KR" sz="2000" b="1" dirty="0" smtClean="0"/>
          </a:p>
          <a:p>
            <a:endParaRPr lang="en-US" altLang="ko-KR" dirty="0"/>
          </a:p>
          <a:p>
            <a:r>
              <a:rPr lang="en-US" altLang="ko-KR" dirty="0" smtClean="0"/>
              <a:t>80cm </a:t>
            </a:r>
            <a:r>
              <a:rPr lang="ko-KR" altLang="en-US" dirty="0" smtClean="0"/>
              <a:t>정도로 잘라서 식재하고 </a:t>
            </a:r>
            <a:r>
              <a:rPr lang="ko-KR" altLang="en-US" dirty="0" err="1" smtClean="0"/>
              <a:t>멀칭한다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2017704" y="895350"/>
            <a:ext cx="8916996" cy="5525934"/>
            <a:chOff x="722304" y="0"/>
            <a:chExt cx="10808368" cy="6806473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84625">
              <a:off x="2167650" y="4119503"/>
              <a:ext cx="2148430" cy="2401187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3759200" y="3924300"/>
              <a:ext cx="1104900" cy="119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752600" y="3797300"/>
              <a:ext cx="1104900" cy="119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9556" y="381000"/>
              <a:ext cx="896537" cy="4648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36000" y="3799629"/>
              <a:ext cx="2640001" cy="1175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/>
                <a:t>접 부위 상당 </a:t>
              </a:r>
              <a:r>
                <a:rPr lang="en-US" altLang="ko-KR" sz="1400" dirty="0" smtClean="0"/>
                <a:t>5cm </a:t>
              </a:r>
              <a:r>
                <a:rPr lang="ko-KR" altLang="en-US" sz="1400" dirty="0" smtClean="0"/>
                <a:t>정도 부위에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있는 눈은 제거한다</a:t>
              </a:r>
              <a:r>
                <a:rPr lang="en-US" altLang="ko-KR" sz="1400" dirty="0" smtClean="0"/>
                <a:t>. </a:t>
              </a:r>
              <a:r>
                <a:rPr lang="ko-KR" altLang="en-US" sz="1400" dirty="0" smtClean="0"/>
                <a:t>이들은 작고 세력이 약한 눈이다</a:t>
              </a:r>
              <a:r>
                <a:rPr lang="en-US" altLang="ko-KR" sz="1400" dirty="0" smtClean="0"/>
                <a:t>.</a:t>
              </a:r>
              <a:endParaRPr lang="ko-KR" altLang="en-US" sz="14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590600" y="508748"/>
              <a:ext cx="7105400" cy="4012453"/>
              <a:chOff x="670600" y="189000"/>
              <a:chExt cx="7105400" cy="5490618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670600" y="4862823"/>
                <a:ext cx="3120000" cy="816795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696000" y="1629000"/>
                <a:ext cx="3120000" cy="3000001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43637" y="2107250"/>
                <a:ext cx="2880000" cy="19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눈을 방향을 고려하고 세력이 양호한 </a:t>
                </a:r>
                <a:r>
                  <a:rPr lang="en-US" altLang="ko-KR" sz="1400" dirty="0" smtClean="0"/>
                  <a:t>4~5</a:t>
                </a:r>
                <a:r>
                  <a:rPr lang="ko-KR" altLang="en-US" sz="1400" dirty="0" smtClean="0"/>
                  <a:t>개의 눈을 엄선한다</a:t>
                </a:r>
                <a:r>
                  <a:rPr lang="en-US" altLang="ko-KR" sz="1400" dirty="0" smtClean="0"/>
                  <a:t>.</a:t>
                </a:r>
              </a:p>
              <a:p>
                <a:r>
                  <a:rPr lang="ko-KR" altLang="en-US" sz="1400" dirty="0" smtClean="0"/>
                  <a:t>미래의 주지 </a:t>
                </a:r>
                <a:r>
                  <a:rPr lang="ko-KR" altLang="en-US" sz="1400" dirty="0" err="1" smtClean="0"/>
                  <a:t>신초의</a:t>
                </a:r>
                <a:r>
                  <a:rPr lang="ko-KR" altLang="en-US" sz="1400" dirty="0" smtClean="0"/>
                  <a:t> 눈으로 선전한다</a:t>
                </a:r>
                <a:r>
                  <a:rPr lang="en-US" altLang="ko-KR" sz="1400" dirty="0" smtClean="0"/>
                  <a:t>.</a:t>
                </a:r>
                <a:endParaRPr lang="ko-KR" altLang="en-US" sz="1400" dirty="0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696000" y="189000"/>
                <a:ext cx="3120000" cy="132000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01328" y="189000"/>
                <a:ext cx="3874672" cy="19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약 </a:t>
                </a:r>
                <a:r>
                  <a:rPr lang="en-US" altLang="ko-KR" sz="1400" dirty="0" smtClean="0"/>
                  <a:t>10cm </a:t>
                </a:r>
                <a:r>
                  <a:rPr lang="ko-KR" altLang="en-US" sz="1400" dirty="0" smtClean="0"/>
                  <a:t>정도</a:t>
                </a:r>
                <a:r>
                  <a:rPr lang="en-US" altLang="ko-KR" sz="1400" dirty="0" smtClean="0"/>
                  <a:t> </a:t>
                </a:r>
                <a:r>
                  <a:rPr lang="ko-KR" altLang="en-US" sz="1400" dirty="0" smtClean="0"/>
                  <a:t>남기고 </a:t>
                </a:r>
                <a:r>
                  <a:rPr lang="ko-KR" altLang="en-US" sz="1400" dirty="0" err="1" smtClean="0"/>
                  <a:t>접복상단의</a:t>
                </a:r>
                <a:r>
                  <a:rPr lang="ko-KR" altLang="en-US" sz="1400" dirty="0" smtClean="0"/>
                  <a:t> 길이 약 </a:t>
                </a:r>
                <a:r>
                  <a:rPr lang="en-US" altLang="ko-KR" sz="1400" dirty="0" smtClean="0"/>
                  <a:t>30~40cm</a:t>
                </a:r>
                <a:r>
                  <a:rPr lang="ko-KR" altLang="en-US" sz="1400" dirty="0" smtClean="0"/>
                  <a:t>에서 커팅한다</a:t>
                </a:r>
                <a:r>
                  <a:rPr lang="en-US" altLang="ko-KR" sz="1400" dirty="0" smtClean="0"/>
                  <a:t>. </a:t>
                </a:r>
                <a:r>
                  <a:rPr lang="ko-KR" altLang="en-US" sz="1400" dirty="0" smtClean="0"/>
                  <a:t>이 영역에 있는 눈은 제거해준다</a:t>
                </a:r>
                <a:r>
                  <a:rPr lang="en-US" altLang="ko-KR" sz="1400" dirty="0" smtClean="0"/>
                  <a:t>. </a:t>
                </a:r>
                <a:r>
                  <a:rPr lang="ko-KR" altLang="en-US" sz="1400" dirty="0" err="1" smtClean="0"/>
                  <a:t>주지눈의</a:t>
                </a:r>
                <a:r>
                  <a:rPr lang="ko-KR" altLang="en-US" sz="1400" dirty="0" smtClean="0"/>
                  <a:t> 생장에 세력이 집중되도록 제거해준다</a:t>
                </a:r>
                <a:r>
                  <a:rPr lang="en-US" altLang="ko-KR" sz="1400" dirty="0" smtClean="0"/>
                  <a:t>.</a:t>
                </a:r>
                <a:endParaRPr lang="ko-KR" altLang="en-US" sz="14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36000" y="5479629"/>
              <a:ext cx="2640001" cy="132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긴 뿌리는 자른다</a:t>
              </a:r>
              <a:r>
                <a:rPr lang="en-US" altLang="ko-KR" sz="1600" dirty="0" smtClean="0"/>
                <a:t>. </a:t>
              </a:r>
              <a:r>
                <a:rPr lang="ko-KR" altLang="en-US" sz="1600" dirty="0" err="1" smtClean="0"/>
                <a:t>잘린뿌리에서</a:t>
              </a:r>
              <a:r>
                <a:rPr lang="ko-KR" altLang="en-US" sz="1600" dirty="0" smtClean="0"/>
                <a:t> 새로운 </a:t>
              </a:r>
              <a:r>
                <a:rPr lang="ko-KR" altLang="en-US" sz="1600" dirty="0" err="1" smtClean="0"/>
                <a:t>실뿌리가</a:t>
              </a:r>
              <a:r>
                <a:rPr lang="ko-KR" altLang="en-US" sz="1600" dirty="0" smtClean="0"/>
                <a:t> 왕성하게 나온다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79800" y="5118329"/>
              <a:ext cx="3573300" cy="14400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" name="타원 2"/>
            <p:cNvSpPr/>
            <p:nvPr/>
          </p:nvSpPr>
          <p:spPr>
            <a:xfrm>
              <a:off x="2736000" y="370629"/>
              <a:ext cx="360000" cy="309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6000" y="1629000"/>
              <a:ext cx="2674672" cy="90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/>
                <a:t>체리는 매우 약하다</a:t>
              </a:r>
              <a:r>
                <a:rPr lang="en-US" altLang="ko-KR" sz="1400" dirty="0" smtClean="0"/>
                <a:t>. </a:t>
              </a:r>
              <a:r>
                <a:rPr lang="ko-KR" altLang="en-US" sz="1400" dirty="0" smtClean="0"/>
                <a:t>절단면은 </a:t>
              </a:r>
              <a:r>
                <a:rPr lang="ko-KR" altLang="en-US" sz="1400" dirty="0" err="1" smtClean="0"/>
                <a:t>락발산등</a:t>
              </a:r>
              <a:r>
                <a:rPr lang="ko-KR" altLang="en-US" sz="1400" dirty="0" smtClean="0"/>
                <a:t> </a:t>
              </a:r>
              <a:r>
                <a:rPr lang="ko-KR" altLang="en-US" sz="1400" dirty="0" err="1" smtClean="0"/>
                <a:t>도포제</a:t>
              </a:r>
              <a:r>
                <a:rPr lang="ko-KR" altLang="en-US" sz="1400" dirty="0" smtClean="0"/>
                <a:t> 발라준다</a:t>
              </a:r>
              <a:r>
                <a:rPr lang="en-US" altLang="ko-KR" sz="1400" dirty="0" smtClean="0"/>
                <a:t>.</a:t>
              </a:r>
              <a:endParaRPr lang="ko-KR" alt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15998" y="0"/>
              <a:ext cx="4199063" cy="454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2 </a:t>
              </a:r>
              <a:r>
                <a:rPr lang="ko-KR" altLang="en-US" b="1" dirty="0" err="1" smtClean="0"/>
                <a:t>식재후</a:t>
              </a:r>
              <a:r>
                <a:rPr lang="ko-KR" altLang="en-US" b="1" dirty="0" smtClean="0"/>
                <a:t> </a:t>
              </a:r>
              <a:r>
                <a:rPr lang="ko-KR" altLang="en-US" b="1" dirty="0" err="1" smtClean="0"/>
                <a:t>눈따고</a:t>
              </a:r>
              <a:r>
                <a:rPr lang="ko-KR" altLang="en-US" b="1" dirty="0" smtClean="0"/>
                <a:t> </a:t>
              </a:r>
              <a:r>
                <a:rPr lang="en-US" altLang="ko-KR" b="1" dirty="0" smtClean="0"/>
                <a:t>30~40</a:t>
              </a:r>
              <a:r>
                <a:rPr lang="ko-KR" altLang="en-US" b="1" dirty="0" smtClean="0"/>
                <a:t>자르기</a:t>
              </a:r>
              <a:endParaRPr lang="ko-KR" altLang="en-US" b="1" dirty="0"/>
            </a:p>
          </p:txBody>
        </p:sp>
        <p:sp>
          <p:nvSpPr>
            <p:cNvPr id="19" name="오른쪽 중괄호 18"/>
            <p:cNvSpPr/>
            <p:nvPr/>
          </p:nvSpPr>
          <p:spPr>
            <a:xfrm flipH="1">
              <a:off x="1416000" y="549000"/>
              <a:ext cx="960000" cy="3960000"/>
            </a:xfrm>
            <a:prstGeom prst="rightBrace">
              <a:avLst>
                <a:gd name="adj1" fmla="val 8333"/>
                <a:gd name="adj2" fmla="val 6616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304" y="3131654"/>
              <a:ext cx="1200000" cy="37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30~40cm</a:t>
              </a:r>
              <a:endParaRPr lang="ko-KR" altLang="en-US" sz="1400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456626" y="291584"/>
            <a:ext cx="562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 smtClean="0">
                <a:hlinkClick r:id="rId4"/>
              </a:rPr>
              <a:t>체리나무</a:t>
            </a:r>
            <a:r>
              <a:rPr lang="ko-KR" altLang="en-US" b="1" dirty="0" smtClean="0">
                <a:hlinkClick r:id="rId4"/>
              </a:rPr>
              <a:t> </a:t>
            </a:r>
            <a:r>
              <a:rPr lang="ko-KR" altLang="en-US" b="1" dirty="0" err="1" smtClean="0">
                <a:hlinkClick r:id="rId4"/>
              </a:rPr>
              <a:t>식재</a:t>
            </a:r>
            <a:r>
              <a:rPr lang="ko-KR" altLang="en-US" b="1" dirty="0" smtClean="0">
                <a:hlinkClick r:id="rId4"/>
              </a:rPr>
              <a:t> 후 관리</a:t>
            </a:r>
            <a:r>
              <a:rPr lang="en-US" altLang="ko-KR" b="1" dirty="0" smtClean="0">
                <a:hlinkClick r:id="rId4"/>
              </a:rPr>
              <a:t>(</a:t>
            </a:r>
            <a:r>
              <a:rPr lang="ko-KR" altLang="en-US" b="1" dirty="0" err="1" smtClean="0">
                <a:hlinkClick r:id="rId4"/>
              </a:rPr>
              <a:t>개심형</a:t>
            </a:r>
            <a:r>
              <a:rPr lang="en-US" altLang="ko-KR" b="1" dirty="0" smtClean="0">
                <a:hlinkClick r:id="rId4"/>
              </a:rPr>
              <a:t>, KGB)010-4555-7871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26595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8" y="1266262"/>
            <a:ext cx="3143250" cy="339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5061" y="2188800"/>
            <a:ext cx="632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식재후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달</a:t>
            </a:r>
            <a:r>
              <a:rPr lang="en-US" altLang="ko-KR" dirty="0" smtClean="0"/>
              <a:t>~1</a:t>
            </a:r>
            <a:r>
              <a:rPr lang="ko-KR" altLang="en-US" dirty="0" smtClean="0"/>
              <a:t>달 </a:t>
            </a:r>
            <a:r>
              <a:rPr lang="ko-KR" altLang="en-US" dirty="0" err="1" smtClean="0"/>
              <a:t>보름후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r>
              <a:rPr lang="ko-KR" altLang="en-US" dirty="0" smtClean="0">
                <a:solidFill>
                  <a:srgbClr val="FF0000"/>
                </a:solidFill>
              </a:rPr>
              <a:t>말</a:t>
            </a:r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r>
              <a:rPr lang="ko-KR" altLang="en-US" dirty="0" smtClean="0">
                <a:solidFill>
                  <a:srgbClr val="FF0000"/>
                </a:solidFill>
              </a:rPr>
              <a:t>초</a:t>
            </a:r>
            <a:r>
              <a:rPr lang="ko-KR" altLang="en-US" dirty="0" smtClean="0"/>
              <a:t>에 주지 </a:t>
            </a:r>
            <a:r>
              <a:rPr lang="ko-KR" altLang="en-US" dirty="0" err="1" smtClean="0"/>
              <a:t>신초</a:t>
            </a:r>
            <a:r>
              <a:rPr lang="ko-KR" altLang="en-US" dirty="0" smtClean="0"/>
              <a:t> 유인</a:t>
            </a:r>
            <a:endParaRPr lang="en-US" altLang="ko-KR" dirty="0" smtClean="0"/>
          </a:p>
          <a:p>
            <a:r>
              <a:rPr lang="ko-KR" altLang="en-US" dirty="0" smtClean="0"/>
              <a:t>도구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이쑤시게</a:t>
            </a:r>
            <a:r>
              <a:rPr lang="en-US" altLang="ko-KR" dirty="0" smtClean="0"/>
              <a:t>, E</a:t>
            </a:r>
            <a:r>
              <a:rPr lang="ko-KR" altLang="en-US" dirty="0" smtClean="0"/>
              <a:t>클립</a:t>
            </a:r>
            <a:endParaRPr lang="en-US" altLang="ko-KR" dirty="0" smtClean="0"/>
          </a:p>
          <a:p>
            <a:r>
              <a:rPr lang="ko-KR" altLang="en-US" dirty="0" err="1" smtClean="0"/>
              <a:t>주지수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 이상적이다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목적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열매가 </a:t>
            </a:r>
            <a:r>
              <a:rPr lang="ko-KR" altLang="en-US" dirty="0" err="1" smtClean="0"/>
              <a:t>잘열린다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수세를 통제 </a:t>
            </a:r>
            <a:r>
              <a:rPr lang="en-US" altLang="ko-KR" dirty="0" smtClean="0"/>
              <a:t>:</a:t>
            </a:r>
            <a:r>
              <a:rPr lang="ko-KR" altLang="en-US" dirty="0" smtClean="0"/>
              <a:t>주지의 세력 균등하게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빛과 통풍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나무가 건강</a:t>
            </a:r>
            <a:r>
              <a:rPr lang="en-US" altLang="ko-KR" dirty="0" smtClean="0"/>
              <a:t>=&gt; </a:t>
            </a:r>
            <a:r>
              <a:rPr lang="ko-KR" altLang="en-US" dirty="0" smtClean="0"/>
              <a:t>잎눈 꽃눈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열매가 </a:t>
            </a:r>
            <a:r>
              <a:rPr lang="ko-KR" altLang="en-US" dirty="0" err="1" smtClean="0"/>
              <a:t>틈실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44411" y="671513"/>
            <a:ext cx="419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3. 5</a:t>
            </a:r>
            <a:r>
              <a:rPr lang="ko-KR" altLang="en-US" sz="2000" b="1" dirty="0" smtClean="0"/>
              <a:t>월초 유인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05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78626" y="2583180"/>
            <a:ext cx="5404998" cy="2525992"/>
            <a:chOff x="278626" y="2583180"/>
            <a:chExt cx="6792734" cy="325432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195" y="2583180"/>
              <a:ext cx="3371850" cy="28194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0987" y="2698432"/>
              <a:ext cx="2790825" cy="17049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8626" y="5480639"/>
              <a:ext cx="3959999" cy="35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/>
                <a:t>신초의</a:t>
              </a:r>
              <a:r>
                <a:rPr lang="en-US" altLang="ko-KR" sz="1200" dirty="0" smtClean="0"/>
                <a:t> 1</a:t>
              </a:r>
              <a:r>
                <a:rPr lang="ko-KR" altLang="en-US" sz="1200" dirty="0" smtClean="0"/>
                <a:t>차 성장이 진행중인 상태</a:t>
              </a:r>
              <a:endParaRPr lang="en-US" altLang="ko-KR" sz="12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78360" y="4490040"/>
              <a:ext cx="3093000" cy="35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/>
                <a:t>신초의</a:t>
              </a:r>
              <a:r>
                <a:rPr lang="en-US" altLang="ko-KR" sz="1200" dirty="0" smtClean="0"/>
                <a:t> 1</a:t>
              </a:r>
              <a:r>
                <a:rPr lang="ko-KR" altLang="en-US" sz="1200" dirty="0" smtClean="0"/>
                <a:t>차 성장이 </a:t>
              </a:r>
              <a:r>
                <a:rPr lang="ko-KR" altLang="en-US" sz="1200" dirty="0" err="1" smtClean="0"/>
                <a:t>멈춘상태</a:t>
              </a:r>
              <a:endParaRPr lang="en-US" altLang="ko-KR" sz="1200" dirty="0" smtClean="0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04800" y="295960"/>
            <a:ext cx="781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6</a:t>
            </a:r>
            <a:r>
              <a:rPr lang="ko-KR" altLang="en-US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월 </a:t>
            </a:r>
            <a:r>
              <a:rPr lang="ko-KR" altLang="en-US" b="1" i="0" dirty="0" err="1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채리식재</a:t>
            </a:r>
            <a:r>
              <a:rPr lang="ko-KR" altLang="en-US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 </a:t>
            </a:r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1</a:t>
            </a:r>
            <a:r>
              <a:rPr lang="ko-KR" altLang="en-US" b="1" i="0" dirty="0" err="1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년차</a:t>
            </a:r>
            <a:r>
              <a:rPr lang="ko-KR" altLang="en-US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 </a:t>
            </a:r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1</a:t>
            </a:r>
            <a:r>
              <a:rPr lang="ko-KR" altLang="en-US" b="1" i="0" dirty="0" err="1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차컷</a:t>
            </a:r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(6</a:t>
            </a:r>
            <a:r>
              <a:rPr lang="ko-KR" altLang="en-US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월</a:t>
            </a:r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) KGB, </a:t>
            </a:r>
            <a:r>
              <a:rPr lang="ko-KR" altLang="en-US" b="1" i="0" dirty="0" err="1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개심형</a:t>
            </a:r>
            <a:r>
              <a:rPr lang="ko-KR" altLang="en-US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 수형 </a:t>
            </a:r>
            <a:r>
              <a:rPr lang="en-US" altLang="ko-KR" b="1" i="0" dirty="0" smtClean="0">
                <a:solidFill>
                  <a:srgbClr val="030303"/>
                </a:solidFill>
                <a:effectLst/>
                <a:latin typeface="YouTube Sans"/>
                <a:hlinkClick r:id="rId4"/>
              </a:rPr>
              <a:t>010-4555-7871</a:t>
            </a:r>
            <a:endParaRPr lang="en-US" altLang="ko-KR" b="1" i="0" dirty="0">
              <a:solidFill>
                <a:srgbClr val="030303"/>
              </a:solidFill>
              <a:effectLst/>
              <a:latin typeface="YouTube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080" y="984840"/>
            <a:ext cx="516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79388">
              <a:buFont typeface="Arial" panose="020B0604020202020204" pitchFamily="34" charset="0"/>
              <a:buChar char="•"/>
            </a:pPr>
            <a:r>
              <a:rPr lang="ko-KR" altLang="en-US" sz="1200" dirty="0" err="1" smtClean="0"/>
              <a:t>신초의</a:t>
            </a:r>
            <a:r>
              <a:rPr lang="en-US" altLang="ko-KR" sz="1200" dirty="0" smtClean="0"/>
              <a:t> 1</a:t>
            </a:r>
            <a:r>
              <a:rPr lang="ko-KR" altLang="en-US" sz="1200" dirty="0" smtClean="0"/>
              <a:t>차 성장이 멈춘 상태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정부의 </a:t>
            </a:r>
            <a:r>
              <a:rPr lang="ko-KR" altLang="en-US" sz="1200" dirty="0" err="1" smtClean="0"/>
              <a:t>생장점정지</a:t>
            </a:r>
            <a:endParaRPr lang="en-US" altLang="ko-KR" sz="1200" dirty="0" smtClean="0"/>
          </a:p>
          <a:p>
            <a:pPr marL="742950" lvl="1" indent="-285750" defTabSz="179388">
              <a:buFont typeface="Arial" panose="020B0604020202020204" pitchFamily="34" charset="0"/>
              <a:buChar char="•"/>
            </a:pPr>
            <a:r>
              <a:rPr lang="ko-KR" altLang="en-US" sz="1200" dirty="0" err="1" smtClean="0"/>
              <a:t>신초의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정부아래</a:t>
            </a:r>
            <a:r>
              <a:rPr lang="ko-KR" altLang="en-US" sz="1200" dirty="0" smtClean="0"/>
              <a:t> 잎 사이의 눈 영양상태가 좋아진다</a:t>
            </a:r>
            <a:r>
              <a:rPr lang="en-US" altLang="ko-KR" sz="1200" dirty="0" smtClean="0"/>
              <a:t>.</a:t>
            </a:r>
          </a:p>
          <a:p>
            <a:pPr marL="742950" lvl="1" indent="-285750" defTabSz="179388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정부 </a:t>
            </a:r>
            <a:r>
              <a:rPr lang="ko-KR" altLang="en-US" sz="1200" dirty="0" err="1" smtClean="0"/>
              <a:t>컷팅하면</a:t>
            </a:r>
            <a:r>
              <a:rPr lang="ko-KR" altLang="en-US" sz="1200" dirty="0" smtClean="0"/>
              <a:t> 눈에서 가지가 생장한다</a:t>
            </a:r>
            <a:r>
              <a:rPr lang="en-US" altLang="ko-KR" sz="1200" dirty="0" smtClean="0"/>
              <a:t>.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6054090" y="1747228"/>
            <a:ext cx="5452110" cy="2947606"/>
            <a:chOff x="6054090" y="1747228"/>
            <a:chExt cx="5452110" cy="294760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4090" y="1750695"/>
              <a:ext cx="5452110" cy="2944139"/>
            </a:xfrm>
            <a:prstGeom prst="rect">
              <a:avLst/>
            </a:prstGeom>
          </p:spPr>
        </p:pic>
        <p:sp>
          <p:nvSpPr>
            <p:cNvPr id="12" name="타원 11"/>
            <p:cNvSpPr/>
            <p:nvPr/>
          </p:nvSpPr>
          <p:spPr>
            <a:xfrm>
              <a:off x="6241200" y="2091852"/>
              <a:ext cx="360000" cy="309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081295" y="1747228"/>
              <a:ext cx="889987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defTabSz="179388"/>
              <a:r>
                <a:rPr lang="ko-KR" altLang="en-US" sz="1050" dirty="0" err="1"/>
                <a:t>생장점정지</a:t>
              </a:r>
              <a:endParaRPr lang="en-US" altLang="ko-KR" sz="1050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6061822" y="3290278"/>
              <a:ext cx="2261347" cy="1360101"/>
              <a:chOff x="7061947" y="728053"/>
              <a:chExt cx="2261347" cy="1360101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1947" y="737627"/>
                <a:ext cx="2261347" cy="1350527"/>
              </a:xfrm>
              <a:prstGeom prst="rect">
                <a:avLst/>
              </a:prstGeom>
            </p:spPr>
          </p:pic>
          <p:sp>
            <p:nvSpPr>
              <p:cNvPr id="15" name="타원 14"/>
              <p:cNvSpPr/>
              <p:nvPr/>
            </p:nvSpPr>
            <p:spPr>
              <a:xfrm>
                <a:off x="7899671" y="1356747"/>
                <a:ext cx="360000" cy="309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8419624" y="1356747"/>
                <a:ext cx="360000" cy="309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7272142" y="899547"/>
                <a:ext cx="360000" cy="309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8733389" y="1670512"/>
                <a:ext cx="360000" cy="309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7643395" y="728053"/>
                <a:ext cx="319318" cy="2539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defTabSz="179388"/>
                <a:r>
                  <a:rPr lang="ko-KR" altLang="en-US" sz="1050" dirty="0" smtClean="0"/>
                  <a:t>눈</a:t>
                </a:r>
                <a:endParaRPr lang="en-US" altLang="ko-KR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791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210</Words>
  <Application>Microsoft Office PowerPoint</Application>
  <PresentationFormat>와이드스크린</PresentationFormat>
  <Paragraphs>30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YouTube Sans</vt:lpstr>
      <vt:lpstr>맑은 고딕</vt:lpstr>
      <vt:lpstr>Arial</vt:lpstr>
      <vt:lpstr>Office 테마</vt:lpstr>
      <vt:lpstr>체리 개심형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체리 개심형</dc:title>
  <dc:creator>Yoonjoong Kim</dc:creator>
  <cp:lastModifiedBy>Yoonjoong Kim</cp:lastModifiedBy>
  <cp:revision>9</cp:revision>
  <dcterms:created xsi:type="dcterms:W3CDTF">2022-07-05T11:56:50Z</dcterms:created>
  <dcterms:modified xsi:type="dcterms:W3CDTF">2022-07-05T13:15:59Z</dcterms:modified>
</cp:coreProperties>
</file>