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92" r:id="rId3"/>
    <p:sldId id="331" r:id="rId4"/>
    <p:sldId id="324" r:id="rId5"/>
    <p:sldId id="330" r:id="rId6"/>
    <p:sldId id="33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768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672" y="-120"/>
      </p:cViewPr>
      <p:guideLst>
        <p:guide orient="horz" pos="8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48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8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30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57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693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304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56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1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73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58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39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91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800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20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30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17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E137D-5994-42E5-8AF4-16004A74628E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6D1FC5-D9F1-4D31-900B-650780429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66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ryjkim55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B508C0E-8D37-4EC6-B37E-5EEC645F3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9650" y="909000"/>
            <a:ext cx="7368098" cy="2262781"/>
          </a:xfrm>
        </p:spPr>
        <p:txBody>
          <a:bodyPr/>
          <a:lstStyle/>
          <a:p>
            <a:r>
              <a:rPr lang="ko-KR" altLang="en-US"/>
              <a:t>과수 성장일지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EB7042E0-A2F1-4307-B71E-067C349E0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7487" y="3677014"/>
            <a:ext cx="7557025" cy="162696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ko-KR" altLang="en-US"/>
              <a:t>경작현황</a:t>
            </a:r>
            <a:endParaRPr lang="en-US" altLang="ko-KR"/>
          </a:p>
          <a:p>
            <a:pPr marL="342900" indent="-342900">
              <a:buAutoNum type="arabicPeriod"/>
            </a:pPr>
            <a:r>
              <a:rPr lang="ko-KR" altLang="en-US"/>
              <a:t>성장일지</a:t>
            </a:r>
            <a:r>
              <a:rPr lang="en-US" altLang="ko-KR"/>
              <a:t>   </a:t>
            </a:r>
          </a:p>
        </p:txBody>
      </p:sp>
      <p:sp>
        <p:nvSpPr>
          <p:cNvPr id="6" name="부제목 4">
            <a:extLst>
              <a:ext uri="{FF2B5EF4-FFF2-40B4-BE49-F238E27FC236}">
                <a16:creationId xmlns:a16="http://schemas.microsoft.com/office/drawing/2014/main" id="{8879C5C0-742E-4AF1-9916-801996D501EA}"/>
              </a:ext>
            </a:extLst>
          </p:cNvPr>
          <p:cNvSpPr txBox="1">
            <a:spLocks/>
          </p:cNvSpPr>
          <p:nvPr/>
        </p:nvSpPr>
        <p:spPr>
          <a:xfrm>
            <a:off x="3216000" y="5065489"/>
            <a:ext cx="6120000" cy="906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/>
              <a:t>김윤중</a:t>
            </a:r>
            <a:endParaRPr lang="en-US" altLang="ko-KR"/>
          </a:p>
          <a:p>
            <a:pPr algn="r"/>
            <a:r>
              <a:rPr lang="en-US" altLang="ko-KR">
                <a:hlinkClick r:id="rId2"/>
              </a:rPr>
              <a:t>mryjkim55@gmail.com</a:t>
            </a:r>
            <a:endParaRPr lang="en-US" altLang="ko-KR"/>
          </a:p>
          <a:p>
            <a:pPr algn="r"/>
            <a:r>
              <a:rPr lang="en-US" altLang="ko-KR"/>
              <a:t>010-2735-0832</a:t>
            </a:r>
          </a:p>
          <a:p>
            <a:pPr algn="r"/>
            <a:r>
              <a:rPr lang="en-US" altLang="ko-KR"/>
              <a:t>2022.5.9</a:t>
            </a:r>
          </a:p>
        </p:txBody>
      </p:sp>
    </p:spTree>
    <p:extLst>
      <p:ext uri="{BB962C8B-B14F-4D97-AF65-F5344CB8AC3E}">
        <p14:creationId xmlns:p14="http://schemas.microsoft.com/office/powerpoint/2010/main" val="146059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110"/>
          <p:cNvSpPr txBox="1"/>
          <p:nvPr/>
        </p:nvSpPr>
        <p:spPr>
          <a:xfrm>
            <a:off x="1562360" y="721223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/>
              <a:t>과수현황</a:t>
            </a:r>
            <a:endParaRPr lang="ko-KR" altLang="en-US" sz="14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D8D1733-1131-4EF8-8047-8EEBB1EE286D}"/>
              </a:ext>
            </a:extLst>
          </p:cNvPr>
          <p:cNvSpPr/>
          <p:nvPr/>
        </p:nvSpPr>
        <p:spPr>
          <a:xfrm>
            <a:off x="1522347" y="1215576"/>
            <a:ext cx="4021523" cy="5170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1100"/>
              <a:t>토지주소</a:t>
            </a:r>
            <a:r>
              <a:rPr lang="en-US" altLang="ko-KR" sz="1100"/>
              <a:t>: </a:t>
            </a:r>
          </a:p>
          <a:p>
            <a:r>
              <a:rPr lang="en-US" altLang="ko-KR" sz="1100"/>
              <a:t>   </a:t>
            </a:r>
            <a:r>
              <a:rPr lang="ko-KR" altLang="en-US" sz="1100"/>
              <a:t>대전광역시 서구 평촌동 </a:t>
            </a:r>
            <a:r>
              <a:rPr lang="en-US" altLang="ko-KR" sz="1100"/>
              <a:t>123-1,123-3 </a:t>
            </a:r>
          </a:p>
          <a:p>
            <a:endParaRPr lang="en-US" altLang="ko-KR" sz="1100"/>
          </a:p>
          <a:p>
            <a:r>
              <a:rPr lang="ko-KR" altLang="en-US" sz="1100"/>
              <a:t>경작이력</a:t>
            </a:r>
            <a:r>
              <a:rPr lang="en-US" altLang="ko-KR" sz="1100"/>
              <a:t>(</a:t>
            </a:r>
            <a:r>
              <a:rPr lang="ko-KR" altLang="en-US" sz="1100"/>
              <a:t>과수중심</a:t>
            </a:r>
            <a:r>
              <a:rPr lang="en-US" altLang="ko-KR" sz="1100"/>
              <a:t>)</a:t>
            </a:r>
          </a:p>
          <a:p>
            <a:r>
              <a:rPr lang="en-US" altLang="ko-KR" sz="1100"/>
              <a:t>1</a:t>
            </a:r>
            <a:r>
              <a:rPr lang="ko-KR" altLang="en-US" sz="1100"/>
              <a:t>차 </a:t>
            </a:r>
            <a:r>
              <a:rPr lang="en-US" altLang="ko-KR" sz="1100"/>
              <a:t>2005</a:t>
            </a:r>
            <a:r>
              <a:rPr lang="ko-KR" altLang="en-US" sz="1100"/>
              <a:t>년 감</a:t>
            </a:r>
            <a:r>
              <a:rPr lang="en-US" altLang="ko-KR" sz="1100"/>
              <a:t>,</a:t>
            </a:r>
            <a:r>
              <a:rPr lang="ko-KR" altLang="en-US" sz="1100"/>
              <a:t>매실</a:t>
            </a:r>
            <a:r>
              <a:rPr lang="en-US" altLang="ko-KR" sz="1100"/>
              <a:t>,</a:t>
            </a:r>
            <a:r>
              <a:rPr lang="ko-KR" altLang="en-US" sz="1100"/>
              <a:t>가시오가피</a:t>
            </a:r>
            <a:r>
              <a:rPr lang="en-US" altLang="ko-KR" sz="1100"/>
              <a:t>, </a:t>
            </a:r>
            <a:r>
              <a:rPr lang="ko-KR" altLang="en-US" sz="1100"/>
              <a:t>고구마</a:t>
            </a:r>
            <a:r>
              <a:rPr lang="en-US" altLang="ko-KR" sz="1100"/>
              <a:t>,</a:t>
            </a:r>
            <a:r>
              <a:rPr lang="ko-KR" altLang="en-US" sz="1100"/>
              <a:t>깨등</a:t>
            </a:r>
            <a:endParaRPr lang="en-US" altLang="ko-KR" sz="1100"/>
          </a:p>
          <a:p>
            <a:r>
              <a:rPr lang="en-US" altLang="ko-KR" sz="1100"/>
              <a:t>2</a:t>
            </a:r>
            <a:r>
              <a:rPr lang="ko-KR" altLang="en-US" sz="1100"/>
              <a:t>차 </a:t>
            </a:r>
            <a:r>
              <a:rPr lang="en-US" altLang="ko-KR" sz="1100"/>
              <a:t>2020.4.5 </a:t>
            </a:r>
            <a:r>
              <a:rPr lang="ko-KR" altLang="en-US" sz="1100"/>
              <a:t>밤 </a:t>
            </a:r>
            <a:r>
              <a:rPr lang="en-US" altLang="ko-KR" sz="1100"/>
              <a:t>20</a:t>
            </a:r>
            <a:r>
              <a:rPr lang="ko-KR" altLang="en-US" sz="1100"/>
              <a:t>주</a:t>
            </a:r>
            <a:r>
              <a:rPr lang="en-US" altLang="ko-KR" sz="1100"/>
              <a:t>, </a:t>
            </a:r>
            <a:r>
              <a:rPr lang="ko-KR" altLang="en-US" sz="1100"/>
              <a:t>고구마등</a:t>
            </a:r>
            <a:r>
              <a:rPr lang="en-US" altLang="ko-KR" sz="1100"/>
              <a:t>,</a:t>
            </a:r>
            <a:r>
              <a:rPr lang="ko-KR" altLang="en-US" sz="1100"/>
              <a:t>깨등</a:t>
            </a:r>
            <a:endParaRPr lang="en-US" altLang="ko-KR" sz="1100"/>
          </a:p>
          <a:p>
            <a:r>
              <a:rPr lang="en-US" altLang="ko-KR" sz="1100"/>
              <a:t>3</a:t>
            </a:r>
            <a:r>
              <a:rPr lang="ko-KR" altLang="en-US" sz="1100"/>
              <a:t>차 </a:t>
            </a:r>
            <a:r>
              <a:rPr lang="en-US" altLang="ko-KR" sz="1100"/>
              <a:t>2022.3.29 </a:t>
            </a:r>
            <a:r>
              <a:rPr lang="ko-KR" altLang="en-US" sz="1100"/>
              <a:t>밤감</a:t>
            </a:r>
            <a:r>
              <a:rPr lang="en-US" altLang="ko-KR" sz="1100"/>
              <a:t>,</a:t>
            </a:r>
            <a:r>
              <a:rPr lang="ko-KR" altLang="en-US" sz="1100"/>
              <a:t>대추</a:t>
            </a:r>
            <a:r>
              <a:rPr lang="en-US" altLang="ko-KR" sz="1100"/>
              <a:t>,</a:t>
            </a:r>
            <a:r>
              <a:rPr lang="ko-KR" altLang="en-US" sz="1100"/>
              <a:t>사과</a:t>
            </a:r>
            <a:r>
              <a:rPr lang="en-US" altLang="ko-KR" sz="1100"/>
              <a:t>, </a:t>
            </a:r>
            <a:r>
              <a:rPr lang="ko-KR" altLang="en-US" sz="1100"/>
              <a:t>복숭아</a:t>
            </a:r>
            <a:r>
              <a:rPr lang="en-US" altLang="ko-KR" sz="1100"/>
              <a:t>…</a:t>
            </a:r>
            <a:r>
              <a:rPr lang="ko-KR" altLang="en-US" sz="1100"/>
              <a:t> </a:t>
            </a:r>
            <a:r>
              <a:rPr lang="en-US" altLang="ko-KR" sz="1100"/>
              <a:t>73</a:t>
            </a:r>
            <a:r>
              <a:rPr lang="ko-KR" altLang="en-US" sz="1100"/>
              <a:t>주</a:t>
            </a:r>
            <a:endParaRPr lang="en-US" altLang="ko-KR" sz="1100"/>
          </a:p>
          <a:p>
            <a:r>
              <a:rPr lang="en-US" altLang="ko-KR" sz="1100"/>
              <a:t>     2022.4.11 </a:t>
            </a:r>
            <a:r>
              <a:rPr lang="ko-KR" altLang="en-US" sz="1100"/>
              <a:t>흑색비닐멀칭</a:t>
            </a:r>
            <a:endParaRPr lang="en-US" altLang="ko-KR" sz="1100"/>
          </a:p>
          <a:p>
            <a:endParaRPr lang="en-US" altLang="ko-KR" sz="1100"/>
          </a:p>
          <a:p>
            <a:r>
              <a:rPr lang="en-US" altLang="ko-KR" sz="1100"/>
              <a:t>3</a:t>
            </a:r>
            <a:r>
              <a:rPr lang="ko-KR" altLang="en-US" sz="1100"/>
              <a:t>차식재</a:t>
            </a:r>
            <a:endParaRPr lang="en-US" altLang="ko-KR" sz="1100"/>
          </a:p>
          <a:p>
            <a:r>
              <a:rPr lang="en-US" altLang="ko-KR" sz="1100"/>
              <a:t>50 </a:t>
            </a:r>
            <a:r>
              <a:rPr lang="ko-KR" altLang="en-US" sz="1100"/>
              <a:t>밤 </a:t>
            </a:r>
            <a:r>
              <a:rPr lang="en-US" altLang="ko-KR" sz="1100"/>
              <a:t>: </a:t>
            </a:r>
            <a:r>
              <a:rPr lang="ko-KR" altLang="en-US" sz="1100"/>
              <a:t>대보</a:t>
            </a:r>
            <a:r>
              <a:rPr lang="en-US" altLang="ko-KR" sz="1100"/>
              <a:t>(20) </a:t>
            </a:r>
            <a:r>
              <a:rPr lang="ko-KR" altLang="en-US" sz="1100"/>
              <a:t>포르단</a:t>
            </a:r>
            <a:r>
              <a:rPr lang="en-US" altLang="ko-KR" sz="1100"/>
              <a:t>(22) </a:t>
            </a:r>
            <a:r>
              <a:rPr lang="ko-KR" altLang="en-US" sz="1100"/>
              <a:t>가식</a:t>
            </a:r>
            <a:r>
              <a:rPr lang="en-US" altLang="ko-KR" sz="1100"/>
              <a:t>(8)</a:t>
            </a:r>
          </a:p>
          <a:p>
            <a:r>
              <a:rPr lang="en-US" altLang="ko-KR" sz="1100"/>
              <a:t> 4 WD</a:t>
            </a:r>
            <a:r>
              <a:rPr lang="ko-KR" altLang="en-US" sz="1100"/>
              <a:t> 자두 청매화 황도 홍매화</a:t>
            </a:r>
            <a:endParaRPr lang="en-US" altLang="ko-KR" sz="1100"/>
          </a:p>
          <a:p>
            <a:r>
              <a:rPr lang="en-US" altLang="ko-KR" sz="1100"/>
              <a:t> 8 WC </a:t>
            </a:r>
            <a:r>
              <a:rPr lang="ko-KR" altLang="en-US" sz="1100"/>
              <a:t>왕대추</a:t>
            </a:r>
            <a:r>
              <a:rPr lang="en-US" altLang="ko-KR" sz="1100"/>
              <a:t>(1) </a:t>
            </a:r>
            <a:r>
              <a:rPr lang="ko-KR" altLang="en-US" sz="1100"/>
              <a:t>복조</a:t>
            </a:r>
            <a:r>
              <a:rPr lang="en-US" altLang="ko-KR" sz="1100"/>
              <a:t>(1) </a:t>
            </a:r>
            <a:r>
              <a:rPr lang="ko-KR" altLang="en-US" sz="1100"/>
              <a:t>사과대추</a:t>
            </a:r>
            <a:r>
              <a:rPr lang="en-US" altLang="ko-KR" sz="1100"/>
              <a:t>(3) </a:t>
            </a:r>
            <a:r>
              <a:rPr lang="ko-KR" altLang="en-US" sz="1100"/>
              <a:t>체리</a:t>
            </a:r>
            <a:r>
              <a:rPr lang="en-US" altLang="ko-KR" sz="1100"/>
              <a:t>(</a:t>
            </a:r>
            <a:r>
              <a:rPr lang="ko-KR" altLang="en-US" sz="1100"/>
              <a:t>라핀</a:t>
            </a:r>
            <a:r>
              <a:rPr lang="en-US" altLang="ko-KR" sz="1100"/>
              <a:t>) </a:t>
            </a:r>
            <a:r>
              <a:rPr lang="ko-KR" altLang="en-US" sz="1100"/>
              <a:t>부사</a:t>
            </a:r>
            <a:r>
              <a:rPr lang="en-US" altLang="ko-KR" sz="1100"/>
              <a:t>(1) </a:t>
            </a:r>
            <a:r>
              <a:rPr lang="ko-KR" altLang="en-US" sz="1100"/>
              <a:t>체리</a:t>
            </a:r>
            <a:endParaRPr lang="en-US" altLang="ko-KR" sz="1100"/>
          </a:p>
          <a:p>
            <a:r>
              <a:rPr lang="en-US" altLang="ko-KR" sz="1100"/>
              <a:t> 7 WB </a:t>
            </a:r>
            <a:r>
              <a:rPr lang="ko-KR" altLang="en-US" sz="1100"/>
              <a:t>모과</a:t>
            </a:r>
            <a:r>
              <a:rPr lang="en-US" altLang="ko-KR" sz="1100"/>
              <a:t>(1) </a:t>
            </a:r>
            <a:r>
              <a:rPr lang="ko-KR" altLang="en-US" sz="1100"/>
              <a:t>대봉 </a:t>
            </a:r>
            <a:r>
              <a:rPr lang="en-US" altLang="ko-KR" sz="1100"/>
              <a:t>(2) </a:t>
            </a:r>
            <a:r>
              <a:rPr lang="ko-KR" altLang="en-US" sz="1100"/>
              <a:t>태추단감</a:t>
            </a:r>
            <a:r>
              <a:rPr lang="en-US" altLang="ko-KR" sz="1100"/>
              <a:t>(4)</a:t>
            </a:r>
          </a:p>
          <a:p>
            <a:r>
              <a:rPr lang="en-US" altLang="ko-KR" sz="1100"/>
              <a:t> 4 SB </a:t>
            </a:r>
            <a:r>
              <a:rPr lang="ko-KR" altLang="en-US" sz="1100"/>
              <a:t>앵두 민두룹 엄나무 참죽</a:t>
            </a:r>
            <a:endParaRPr lang="en-US" altLang="ko-KR" sz="1100"/>
          </a:p>
          <a:p>
            <a:r>
              <a:rPr lang="ko-KR" altLang="en-US" sz="1100"/>
              <a:t>소계 </a:t>
            </a:r>
            <a:r>
              <a:rPr lang="en-US" altLang="ko-KR" sz="1100"/>
              <a:t>73</a:t>
            </a:r>
            <a:r>
              <a:rPr lang="ko-KR" altLang="en-US" sz="1100"/>
              <a:t>주</a:t>
            </a:r>
            <a:endParaRPr lang="en-US" altLang="ko-KR" sz="1100"/>
          </a:p>
          <a:p>
            <a:endParaRPr lang="en-US" altLang="ko-KR" sz="1100"/>
          </a:p>
          <a:p>
            <a:r>
              <a:rPr lang="en-US" altLang="ko-KR" sz="1100"/>
              <a:t>2</a:t>
            </a:r>
            <a:r>
              <a:rPr lang="ko-KR" altLang="en-US" sz="1100"/>
              <a:t>차식재</a:t>
            </a:r>
            <a:endParaRPr lang="en-US" altLang="ko-KR" sz="1100"/>
          </a:p>
          <a:p>
            <a:r>
              <a:rPr lang="en-US" altLang="ko-KR" sz="1100"/>
              <a:t>12 EA/EB </a:t>
            </a:r>
            <a:r>
              <a:rPr lang="ko-KR" altLang="en-US" sz="1100"/>
              <a:t>밤 </a:t>
            </a:r>
            <a:r>
              <a:rPr lang="en-US" altLang="ko-KR" sz="1100"/>
              <a:t>: </a:t>
            </a:r>
            <a:r>
              <a:rPr lang="ko-KR" altLang="en-US" sz="1100"/>
              <a:t>옥광</a:t>
            </a:r>
            <a:r>
              <a:rPr lang="en-US" altLang="ko-KR" sz="1100"/>
              <a:t>(3</a:t>
            </a:r>
            <a:r>
              <a:rPr lang="ko-KR" altLang="en-US" sz="1100"/>
              <a:t>년생 </a:t>
            </a:r>
            <a:r>
              <a:rPr lang="en-US" altLang="ko-KR" sz="1100"/>
              <a:t>12/20)</a:t>
            </a:r>
          </a:p>
          <a:p>
            <a:r>
              <a:rPr lang="en-US" altLang="ko-KR" sz="1100"/>
              <a:t> 1 SA </a:t>
            </a:r>
            <a:r>
              <a:rPr lang="ko-KR" altLang="en-US" sz="1100"/>
              <a:t>아로니아</a:t>
            </a:r>
            <a:endParaRPr lang="en-US" altLang="ko-KR" sz="1100"/>
          </a:p>
          <a:p>
            <a:endParaRPr lang="en-US" altLang="ko-KR" sz="1100"/>
          </a:p>
          <a:p>
            <a:r>
              <a:rPr lang="en-US" altLang="ko-KR" sz="1100"/>
              <a:t>1</a:t>
            </a:r>
            <a:r>
              <a:rPr lang="ko-KR" altLang="en-US" sz="1100"/>
              <a:t>차식재</a:t>
            </a:r>
            <a:endParaRPr lang="en-US" altLang="ko-KR" sz="1100"/>
          </a:p>
          <a:p>
            <a:r>
              <a:rPr lang="en-US" altLang="ko-KR" sz="1100"/>
              <a:t>6 SA </a:t>
            </a:r>
            <a:r>
              <a:rPr lang="ko-KR" altLang="en-US" sz="1100"/>
              <a:t>감</a:t>
            </a:r>
            <a:r>
              <a:rPr lang="en-US" altLang="ko-KR" sz="1100"/>
              <a:t>(2) </a:t>
            </a:r>
            <a:r>
              <a:rPr lang="ko-KR" altLang="en-US" sz="1100"/>
              <a:t>오</a:t>
            </a:r>
            <a:r>
              <a:rPr lang="en-US" altLang="ko-KR" sz="1100"/>
              <a:t>(3) </a:t>
            </a:r>
            <a:r>
              <a:rPr lang="ko-KR" altLang="en-US" sz="1100"/>
              <a:t>매실</a:t>
            </a:r>
            <a:r>
              <a:rPr lang="en-US" altLang="ko-KR" sz="1100"/>
              <a:t>(1) </a:t>
            </a:r>
            <a:r>
              <a:rPr lang="ko-KR" altLang="en-US" sz="1100"/>
              <a:t>단감</a:t>
            </a:r>
            <a:r>
              <a:rPr lang="en-US" altLang="ko-KR" sz="1100"/>
              <a:t>(1)</a:t>
            </a:r>
          </a:p>
          <a:p>
            <a:endParaRPr lang="en-US" altLang="ko-KR" sz="1100"/>
          </a:p>
          <a:p>
            <a:r>
              <a:rPr lang="ko-KR" altLang="en-US" sz="1100"/>
              <a:t>계 </a:t>
            </a:r>
            <a:r>
              <a:rPr lang="en-US" altLang="ko-KR" sz="1100"/>
              <a:t>73+13+6 = 92</a:t>
            </a:r>
            <a:r>
              <a:rPr lang="ko-KR" altLang="en-US" sz="1100"/>
              <a:t>주</a:t>
            </a:r>
            <a:endParaRPr lang="en-US" altLang="ko-KR" sz="1100"/>
          </a:p>
          <a:p>
            <a:endParaRPr lang="en-US" altLang="ko-KR" sz="1100"/>
          </a:p>
          <a:p>
            <a:r>
              <a:rPr lang="ko-KR" altLang="en-US" sz="1100"/>
              <a:t>김윤중</a:t>
            </a:r>
            <a:endParaRPr lang="en-US" altLang="ko-KR" sz="1100"/>
          </a:p>
          <a:p>
            <a:r>
              <a:rPr lang="en-US" altLang="ko-KR" sz="1100"/>
              <a:t>2022.4.11</a:t>
            </a:r>
          </a:p>
          <a:p>
            <a:endParaRPr lang="ko-KR" altLang="en-US" sz="11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E37768C-C4D1-45E2-8AB5-67DF5CB1D344}"/>
              </a:ext>
            </a:extLst>
          </p:cNvPr>
          <p:cNvGrpSpPr/>
          <p:nvPr/>
        </p:nvGrpSpPr>
        <p:grpSpPr>
          <a:xfrm>
            <a:off x="3336000" y="0"/>
            <a:ext cx="8637015" cy="6889543"/>
            <a:chOff x="4351144" y="517974"/>
            <a:chExt cx="7861871" cy="6371569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CD549DE4-3308-4B53-A547-C5DB960CEF03}"/>
                </a:ext>
              </a:extLst>
            </p:cNvPr>
            <p:cNvGrpSpPr/>
            <p:nvPr/>
          </p:nvGrpSpPr>
          <p:grpSpPr>
            <a:xfrm>
              <a:off x="4351144" y="724143"/>
              <a:ext cx="7861871" cy="6165400"/>
              <a:chOff x="3542717" y="558384"/>
              <a:chExt cx="7861871" cy="6165400"/>
            </a:xfrm>
          </p:grpSpPr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1FF3D9DB-15BA-419D-91D8-504CF09D15D3}"/>
                  </a:ext>
                </a:extLst>
              </p:cNvPr>
              <p:cNvSpPr/>
              <p:nvPr/>
            </p:nvSpPr>
            <p:spPr>
              <a:xfrm>
                <a:off x="6178043" y="600608"/>
                <a:ext cx="955722" cy="760709"/>
              </a:xfrm>
              <a:custGeom>
                <a:avLst/>
                <a:gdLst>
                  <a:gd name="connsiteX0" fmla="*/ 754380 w 754380"/>
                  <a:gd name="connsiteY0" fmla="*/ 0 h 541020"/>
                  <a:gd name="connsiteX1" fmla="*/ 579120 w 754380"/>
                  <a:gd name="connsiteY1" fmla="*/ 22860 h 541020"/>
                  <a:gd name="connsiteX2" fmla="*/ 0 w 754380"/>
                  <a:gd name="connsiteY2" fmla="*/ 541020 h 541020"/>
                  <a:gd name="connsiteX3" fmla="*/ 624840 w 754380"/>
                  <a:gd name="connsiteY3" fmla="*/ 434340 h 541020"/>
                  <a:gd name="connsiteX4" fmla="*/ 571500 w 754380"/>
                  <a:gd name="connsiteY4" fmla="*/ 327660 h 541020"/>
                  <a:gd name="connsiteX5" fmla="*/ 502920 w 754380"/>
                  <a:gd name="connsiteY5" fmla="*/ 213360 h 541020"/>
                  <a:gd name="connsiteX6" fmla="*/ 754380 w 754380"/>
                  <a:gd name="connsiteY6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4380" h="541020">
                    <a:moveTo>
                      <a:pt x="754380" y="0"/>
                    </a:moveTo>
                    <a:lnTo>
                      <a:pt x="579120" y="22860"/>
                    </a:lnTo>
                    <a:lnTo>
                      <a:pt x="0" y="541020"/>
                    </a:lnTo>
                    <a:lnTo>
                      <a:pt x="624840" y="434340"/>
                    </a:lnTo>
                    <a:lnTo>
                      <a:pt x="571500" y="327660"/>
                    </a:lnTo>
                    <a:lnTo>
                      <a:pt x="502920" y="213360"/>
                    </a:lnTo>
                    <a:lnTo>
                      <a:pt x="75438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2C3F0F14-2969-440E-8B39-B57D2AD45AB4}"/>
                  </a:ext>
                </a:extLst>
              </p:cNvPr>
              <p:cNvSpPr/>
              <p:nvPr/>
            </p:nvSpPr>
            <p:spPr>
              <a:xfrm>
                <a:off x="5521588" y="3643445"/>
                <a:ext cx="897799" cy="760709"/>
              </a:xfrm>
              <a:custGeom>
                <a:avLst/>
                <a:gdLst>
                  <a:gd name="connsiteX0" fmla="*/ 708660 w 708660"/>
                  <a:gd name="connsiteY0" fmla="*/ 0 h 541020"/>
                  <a:gd name="connsiteX1" fmla="*/ 358140 w 708660"/>
                  <a:gd name="connsiteY1" fmla="*/ 297180 h 541020"/>
                  <a:gd name="connsiteX2" fmla="*/ 0 w 708660"/>
                  <a:gd name="connsiteY2" fmla="*/ 541020 h 541020"/>
                  <a:gd name="connsiteX3" fmla="*/ 670560 w 708660"/>
                  <a:gd name="connsiteY3" fmla="*/ 266700 h 541020"/>
                  <a:gd name="connsiteX4" fmla="*/ 708660 w 708660"/>
                  <a:gd name="connsiteY4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660" h="541020">
                    <a:moveTo>
                      <a:pt x="708660" y="0"/>
                    </a:moveTo>
                    <a:lnTo>
                      <a:pt x="358140" y="297180"/>
                    </a:lnTo>
                    <a:lnTo>
                      <a:pt x="0" y="541020"/>
                    </a:lnTo>
                    <a:lnTo>
                      <a:pt x="670560" y="266700"/>
                    </a:lnTo>
                    <a:lnTo>
                      <a:pt x="70866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D79D1851-43D6-46E6-991B-474703B5C01A}"/>
                  </a:ext>
                </a:extLst>
              </p:cNvPr>
              <p:cNvSpPr/>
              <p:nvPr/>
            </p:nvSpPr>
            <p:spPr>
              <a:xfrm>
                <a:off x="6448349" y="1318460"/>
                <a:ext cx="617841" cy="2282128"/>
              </a:xfrm>
              <a:custGeom>
                <a:avLst/>
                <a:gdLst>
                  <a:gd name="connsiteX0" fmla="*/ 419100 w 487680"/>
                  <a:gd name="connsiteY0" fmla="*/ 0 h 1623060"/>
                  <a:gd name="connsiteX1" fmla="*/ 0 w 487680"/>
                  <a:gd name="connsiteY1" fmla="*/ 1623060 h 1623060"/>
                  <a:gd name="connsiteX2" fmla="*/ 251460 w 487680"/>
                  <a:gd name="connsiteY2" fmla="*/ 1371600 h 1623060"/>
                  <a:gd name="connsiteX3" fmla="*/ 358140 w 487680"/>
                  <a:gd name="connsiteY3" fmla="*/ 1150620 h 1623060"/>
                  <a:gd name="connsiteX4" fmla="*/ 449580 w 487680"/>
                  <a:gd name="connsiteY4" fmla="*/ 883920 h 1623060"/>
                  <a:gd name="connsiteX5" fmla="*/ 487680 w 487680"/>
                  <a:gd name="connsiteY5" fmla="*/ 563880 h 1623060"/>
                  <a:gd name="connsiteX6" fmla="*/ 480060 w 487680"/>
                  <a:gd name="connsiteY6" fmla="*/ 289560 h 1623060"/>
                  <a:gd name="connsiteX7" fmla="*/ 419100 w 487680"/>
                  <a:gd name="connsiteY7" fmla="*/ 0 h 162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680" h="1623060">
                    <a:moveTo>
                      <a:pt x="419100" y="0"/>
                    </a:moveTo>
                    <a:lnTo>
                      <a:pt x="0" y="1623060"/>
                    </a:lnTo>
                    <a:lnTo>
                      <a:pt x="251460" y="1371600"/>
                    </a:lnTo>
                    <a:lnTo>
                      <a:pt x="358140" y="1150620"/>
                    </a:lnTo>
                    <a:lnTo>
                      <a:pt x="449580" y="883920"/>
                    </a:lnTo>
                    <a:lnTo>
                      <a:pt x="487680" y="563880"/>
                    </a:lnTo>
                    <a:lnTo>
                      <a:pt x="480060" y="289560"/>
                    </a:lnTo>
                    <a:lnTo>
                      <a:pt x="41910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C9461F3F-D667-4FB9-9BF5-5D31FAC5C5D7}"/>
                  </a:ext>
                </a:extLst>
              </p:cNvPr>
              <p:cNvSpPr/>
              <p:nvPr/>
            </p:nvSpPr>
            <p:spPr>
              <a:xfrm>
                <a:off x="3668066" y="5154150"/>
                <a:ext cx="1071567" cy="1489276"/>
              </a:xfrm>
              <a:custGeom>
                <a:avLst/>
                <a:gdLst>
                  <a:gd name="connsiteX0" fmla="*/ 281940 w 845820"/>
                  <a:gd name="connsiteY0" fmla="*/ 0 h 1059180"/>
                  <a:gd name="connsiteX1" fmla="*/ 0 w 845820"/>
                  <a:gd name="connsiteY1" fmla="*/ 137160 h 1059180"/>
                  <a:gd name="connsiteX2" fmla="*/ 541020 w 845820"/>
                  <a:gd name="connsiteY2" fmla="*/ 1059180 h 1059180"/>
                  <a:gd name="connsiteX3" fmla="*/ 845820 w 845820"/>
                  <a:gd name="connsiteY3" fmla="*/ 914400 h 1059180"/>
                  <a:gd name="connsiteX4" fmla="*/ 281940 w 845820"/>
                  <a:gd name="connsiteY4" fmla="*/ 0 h 1059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5820" h="1059180">
                    <a:moveTo>
                      <a:pt x="281940" y="0"/>
                    </a:moveTo>
                    <a:lnTo>
                      <a:pt x="0" y="137160"/>
                    </a:lnTo>
                    <a:lnTo>
                      <a:pt x="541020" y="1059180"/>
                    </a:lnTo>
                    <a:lnTo>
                      <a:pt x="845820" y="914400"/>
                    </a:lnTo>
                    <a:lnTo>
                      <a:pt x="28194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9BEAE1A7-384E-453E-94BD-DBA072C7902A}"/>
                  </a:ext>
                </a:extLst>
              </p:cNvPr>
              <p:cNvSpPr/>
              <p:nvPr/>
            </p:nvSpPr>
            <p:spPr>
              <a:xfrm>
                <a:off x="11222092" y="2284886"/>
                <a:ext cx="0" cy="0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64" name="그룹 63">
                <a:extLst>
                  <a:ext uri="{FF2B5EF4-FFF2-40B4-BE49-F238E27FC236}">
                    <a16:creationId xmlns:a16="http://schemas.microsoft.com/office/drawing/2014/main" id="{DAE9FA1F-D3F8-4763-B028-131DB5AF28CC}"/>
                  </a:ext>
                </a:extLst>
              </p:cNvPr>
              <p:cNvGrpSpPr/>
              <p:nvPr/>
            </p:nvGrpSpPr>
            <p:grpSpPr>
              <a:xfrm>
                <a:off x="3542717" y="558384"/>
                <a:ext cx="7861871" cy="6165400"/>
                <a:chOff x="3542717" y="558384"/>
                <a:chExt cx="7861871" cy="6165400"/>
              </a:xfrm>
            </p:grpSpPr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582B49A4-8830-4B7E-A86B-FA44CA30388F}"/>
                    </a:ext>
                  </a:extLst>
                </p:cNvPr>
                <p:cNvSpPr txBox="1"/>
                <p:nvPr/>
              </p:nvSpPr>
              <p:spPr>
                <a:xfrm>
                  <a:off x="6690800" y="5492547"/>
                  <a:ext cx="47801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45.5m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F1FF0F61-5B75-4FD2-9815-9695D9A9AD55}"/>
                    </a:ext>
                  </a:extLst>
                </p:cNvPr>
                <p:cNvSpPr txBox="1"/>
                <p:nvPr/>
              </p:nvSpPr>
              <p:spPr>
                <a:xfrm>
                  <a:off x="8506826" y="4640414"/>
                  <a:ext cx="42191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5.0m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776BC820-2C0D-4A3E-9775-9D6DD886A49F}"/>
                    </a:ext>
                  </a:extLst>
                </p:cNvPr>
                <p:cNvSpPr txBox="1"/>
                <p:nvPr/>
              </p:nvSpPr>
              <p:spPr>
                <a:xfrm>
                  <a:off x="8596678" y="2845124"/>
                  <a:ext cx="42191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6.0m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C44FE407-49D0-4920-A355-F00AA232647D}"/>
                    </a:ext>
                  </a:extLst>
                </p:cNvPr>
                <p:cNvSpPr txBox="1"/>
                <p:nvPr/>
              </p:nvSpPr>
              <p:spPr>
                <a:xfrm>
                  <a:off x="9389678" y="2860795"/>
                  <a:ext cx="47801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14.5m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294D3F59-62F2-4222-B5F6-2F3C02915EDB}"/>
                    </a:ext>
                  </a:extLst>
                </p:cNvPr>
                <p:cNvSpPr txBox="1"/>
                <p:nvPr/>
              </p:nvSpPr>
              <p:spPr>
                <a:xfrm>
                  <a:off x="10150606" y="2303697"/>
                  <a:ext cx="47801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>
                      <a:solidFill>
                        <a:schemeClr val="bg1">
                          <a:lumMod val="65000"/>
                        </a:schemeClr>
                      </a:solidFill>
                    </a:rPr>
                    <a:t>15.5m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CD377CA-32B9-4388-B8DE-B43979947170}"/>
                    </a:ext>
                  </a:extLst>
                </p:cNvPr>
                <p:cNvSpPr txBox="1"/>
                <p:nvPr/>
              </p:nvSpPr>
              <p:spPr>
                <a:xfrm>
                  <a:off x="8869279" y="951275"/>
                  <a:ext cx="39305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>
                      <a:solidFill>
                        <a:schemeClr val="bg1">
                          <a:lumMod val="65000"/>
                        </a:schemeClr>
                      </a:solidFill>
                    </a:rPr>
                    <a:t>35m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9BB6A8AE-7FDA-4CDB-A848-8F4FB562599E}"/>
                    </a:ext>
                  </a:extLst>
                </p:cNvPr>
                <p:cNvSpPr txBox="1"/>
                <p:nvPr/>
              </p:nvSpPr>
              <p:spPr>
                <a:xfrm>
                  <a:off x="7083595" y="558384"/>
                  <a:ext cx="42191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>
                      <a:solidFill>
                        <a:schemeClr val="bg1">
                          <a:lumMod val="65000"/>
                        </a:schemeClr>
                      </a:solidFill>
                    </a:rPr>
                    <a:t>7.5m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DCCFDECE-ED50-414E-A86F-1170422E026D}"/>
                    </a:ext>
                  </a:extLst>
                </p:cNvPr>
                <p:cNvSpPr txBox="1"/>
                <p:nvPr/>
              </p:nvSpPr>
              <p:spPr>
                <a:xfrm>
                  <a:off x="6253303" y="751994"/>
                  <a:ext cx="47801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>
                      <a:solidFill>
                        <a:schemeClr val="bg1">
                          <a:lumMod val="65000"/>
                        </a:schemeClr>
                      </a:solidFill>
                    </a:rPr>
                    <a:t>12.2m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EC176863-38BA-41DC-99D3-66EFBC60DAA0}"/>
                    </a:ext>
                  </a:extLst>
                </p:cNvPr>
                <p:cNvSpPr txBox="1"/>
                <p:nvPr/>
              </p:nvSpPr>
              <p:spPr>
                <a:xfrm>
                  <a:off x="6460941" y="1262731"/>
                  <a:ext cx="42191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9.5m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19ADB011-D51B-4BD2-B84F-63A7DB37BC2B}"/>
                    </a:ext>
                  </a:extLst>
                </p:cNvPr>
                <p:cNvSpPr txBox="1"/>
                <p:nvPr/>
              </p:nvSpPr>
              <p:spPr>
                <a:xfrm>
                  <a:off x="6384039" y="2382933"/>
                  <a:ext cx="39305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31m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479B780-99DB-4C8E-9233-7F57AC672CC3}"/>
                    </a:ext>
                  </a:extLst>
                </p:cNvPr>
                <p:cNvSpPr txBox="1"/>
                <p:nvPr/>
              </p:nvSpPr>
              <p:spPr>
                <a:xfrm>
                  <a:off x="5073553" y="4308859"/>
                  <a:ext cx="47801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29.2m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7EBE4DE5-E11D-4AFC-B3BB-05D85EA09624}"/>
                    </a:ext>
                  </a:extLst>
                </p:cNvPr>
                <p:cNvSpPr txBox="1"/>
                <p:nvPr/>
              </p:nvSpPr>
              <p:spPr>
                <a:xfrm>
                  <a:off x="3704933" y="6179469"/>
                  <a:ext cx="47801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16.5m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B6BEF5F-75AC-4DA3-B2CF-BE8083D36D4E}"/>
                    </a:ext>
                  </a:extLst>
                </p:cNvPr>
                <p:cNvSpPr txBox="1"/>
                <p:nvPr/>
              </p:nvSpPr>
              <p:spPr>
                <a:xfrm>
                  <a:off x="4629208" y="6508340"/>
                  <a:ext cx="42191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4.5m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EB1FC6CB-A110-41EC-9043-1A15A46BE14B}"/>
                    </a:ext>
                  </a:extLst>
                </p:cNvPr>
                <p:cNvSpPr txBox="1"/>
                <p:nvPr/>
              </p:nvSpPr>
              <p:spPr>
                <a:xfrm>
                  <a:off x="3542717" y="5051951"/>
                  <a:ext cx="685577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6.1m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787C1F5C-DB32-4373-9194-6E0BE5105389}"/>
                    </a:ext>
                  </a:extLst>
                </p:cNvPr>
                <p:cNvSpPr txBox="1"/>
                <p:nvPr/>
              </p:nvSpPr>
              <p:spPr>
                <a:xfrm>
                  <a:off x="9417985" y="3848481"/>
                  <a:ext cx="39305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>
                      <a:solidFill>
                        <a:schemeClr val="bg1">
                          <a:lumMod val="65000"/>
                        </a:schemeClr>
                      </a:solidFill>
                    </a:rPr>
                    <a:t>23m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A470013A-A6C8-46C1-A4E0-620720533482}"/>
                    </a:ext>
                  </a:extLst>
                </p:cNvPr>
                <p:cNvSpPr txBox="1"/>
                <p:nvPr/>
              </p:nvSpPr>
              <p:spPr>
                <a:xfrm>
                  <a:off x="8357670" y="4020417"/>
                  <a:ext cx="47801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16.5m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C39DBDAB-3B84-4F80-B358-F57DD2E402F9}"/>
                    </a:ext>
                  </a:extLst>
                </p:cNvPr>
                <p:cNvSpPr txBox="1"/>
                <p:nvPr/>
              </p:nvSpPr>
              <p:spPr>
                <a:xfrm>
                  <a:off x="10571307" y="1713350"/>
                  <a:ext cx="33695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>
                      <a:solidFill>
                        <a:schemeClr val="bg1">
                          <a:lumMod val="65000"/>
                        </a:schemeClr>
                      </a:solidFill>
                    </a:rPr>
                    <a:t>9m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FEB5BD8F-1FDA-4F1D-A7A8-9B0755A764BA}"/>
                    </a:ext>
                  </a:extLst>
                </p:cNvPr>
                <p:cNvSpPr txBox="1"/>
                <p:nvPr/>
              </p:nvSpPr>
              <p:spPr>
                <a:xfrm>
                  <a:off x="11067636" y="2046898"/>
                  <a:ext cx="33695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>
                      <a:solidFill>
                        <a:schemeClr val="bg1">
                          <a:lumMod val="65000"/>
                        </a:schemeClr>
                      </a:solidFill>
                    </a:rPr>
                    <a:t>2m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1BCAED36-7B9C-4812-A942-533D961427A2}"/>
                    </a:ext>
                  </a:extLst>
                </p:cNvPr>
                <p:cNvSpPr txBox="1"/>
                <p:nvPr/>
              </p:nvSpPr>
              <p:spPr>
                <a:xfrm>
                  <a:off x="10742397" y="2598377"/>
                  <a:ext cx="393056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800">
                      <a:solidFill>
                        <a:schemeClr val="bg1">
                          <a:lumMod val="65000"/>
                        </a:schemeClr>
                      </a:solidFill>
                    </a:rPr>
                    <a:t>13m</a:t>
                  </a:r>
                  <a:endParaRPr lang="ko-KR" altLang="en-US" sz="8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grpSp>
            <p:nvGrpSpPr>
              <p:cNvPr id="66" name="그룹 65">
                <a:extLst>
                  <a:ext uri="{FF2B5EF4-FFF2-40B4-BE49-F238E27FC236}">
                    <a16:creationId xmlns:a16="http://schemas.microsoft.com/office/drawing/2014/main" id="{804FF3FC-4D91-43A7-AD1D-E747EB6AFD61}"/>
                  </a:ext>
                </a:extLst>
              </p:cNvPr>
              <p:cNvGrpSpPr/>
              <p:nvPr/>
            </p:nvGrpSpPr>
            <p:grpSpPr>
              <a:xfrm>
                <a:off x="4522327" y="795981"/>
                <a:ext cx="6718695" cy="4509316"/>
                <a:chOff x="5909128" y="1231862"/>
                <a:chExt cx="5987321" cy="4054469"/>
              </a:xfrm>
              <a:noFill/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9BC98E60-47F8-4C07-A8DA-75C99882AC4A}"/>
                    </a:ext>
                  </a:extLst>
                </p:cNvPr>
                <p:cNvSpPr txBox="1"/>
                <p:nvPr/>
              </p:nvSpPr>
              <p:spPr>
                <a:xfrm rot="20117191">
                  <a:off x="8829432" y="4593002"/>
                  <a:ext cx="1158804" cy="16603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600"/>
                    <a:t>SA </a:t>
                  </a:r>
                  <a:r>
                    <a:rPr lang="ko-KR" altLang="en-US" sz="600"/>
                    <a:t>아 감  감  오 오 오 매실  단감</a:t>
                  </a: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3D06FB3-58D7-4C30-AE89-378305FA0036}"/>
                    </a:ext>
                  </a:extLst>
                </p:cNvPr>
                <p:cNvSpPr txBox="1"/>
                <p:nvPr/>
              </p:nvSpPr>
              <p:spPr>
                <a:xfrm rot="20094772">
                  <a:off x="6107191" y="5106455"/>
                  <a:ext cx="3468715" cy="17987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/>
                    <a:t>WA </a:t>
                  </a:r>
                  <a:r>
                    <a:rPr lang="ko-KR" altLang="en-US" sz="700"/>
                    <a:t>대           대            대           대             대             대               대               대               대 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5A6A19D-E487-4750-AE10-9846E5C7638B}"/>
                    </a:ext>
                  </a:extLst>
                </p:cNvPr>
                <p:cNvSpPr txBox="1"/>
                <p:nvPr/>
              </p:nvSpPr>
              <p:spPr>
                <a:xfrm rot="20094772">
                  <a:off x="5909128" y="4855588"/>
                  <a:ext cx="3497984" cy="17987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/>
                    <a:t>WB </a:t>
                  </a:r>
                  <a:r>
                    <a:rPr lang="ko-KR" altLang="en-US" sz="700"/>
                    <a:t>모과        대봉        태단     왕대봉        태단           태단            태단             포               포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8929B697-DDEF-4441-88E5-DA3D0BD5231B}"/>
                    </a:ext>
                  </a:extLst>
                </p:cNvPr>
                <p:cNvSpPr txBox="1"/>
                <p:nvPr/>
              </p:nvSpPr>
              <p:spPr>
                <a:xfrm rot="20094772">
                  <a:off x="6031427" y="4510174"/>
                  <a:ext cx="3227011" cy="17987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/>
                    <a:t>WC </a:t>
                  </a:r>
                  <a:r>
                    <a:rPr lang="ko-KR" altLang="en-US" sz="700"/>
                    <a:t>왕대추       복조       사대        사대         사대            체리     부사     체리          포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99DF0644-1DBF-4BD7-A9AC-9ED79B0E2A21}"/>
                    </a:ext>
                  </a:extLst>
                </p:cNvPr>
                <p:cNvSpPr txBox="1"/>
                <p:nvPr/>
              </p:nvSpPr>
              <p:spPr>
                <a:xfrm rot="20094772">
                  <a:off x="7317933" y="3894543"/>
                  <a:ext cx="1705845" cy="17987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/>
                    <a:t>WD </a:t>
                  </a:r>
                  <a:r>
                    <a:rPr lang="ko-KR" altLang="en-US" sz="700"/>
                    <a:t>자두      청매     황도    홍매          포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E869DA2-3A69-4016-AABF-23CDD9312AF6}"/>
                    </a:ext>
                  </a:extLst>
                </p:cNvPr>
                <p:cNvSpPr txBox="1"/>
                <p:nvPr/>
              </p:nvSpPr>
              <p:spPr>
                <a:xfrm rot="20094772">
                  <a:off x="8205074" y="3400265"/>
                  <a:ext cx="515295" cy="17987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700"/>
                    <a:t> </a:t>
                  </a:r>
                  <a:r>
                    <a:rPr lang="en-US" altLang="ko-KR" sz="700"/>
                    <a:t>WE   </a:t>
                  </a:r>
                  <a:r>
                    <a:rPr lang="ko-KR" altLang="en-US" sz="700"/>
                    <a:t>포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F442A0FE-AD44-4EA7-A432-7C8D52F0AB90}"/>
                    </a:ext>
                  </a:extLst>
                </p:cNvPr>
                <p:cNvSpPr txBox="1"/>
                <p:nvPr/>
              </p:nvSpPr>
              <p:spPr>
                <a:xfrm rot="18955756">
                  <a:off x="9318595" y="3230260"/>
                  <a:ext cx="2577854" cy="17987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/>
                    <a:t>EA </a:t>
                  </a:r>
                  <a:r>
                    <a:rPr lang="ko-KR" altLang="en-US" sz="700"/>
                    <a:t>옥           옥             옥            옥            옥           옥            옥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69181DA-8764-4675-98DF-F02EBF8F1DF8}"/>
                    </a:ext>
                  </a:extLst>
                </p:cNvPr>
                <p:cNvSpPr txBox="1"/>
                <p:nvPr/>
              </p:nvSpPr>
              <p:spPr>
                <a:xfrm rot="18987585">
                  <a:off x="9177493" y="3077684"/>
                  <a:ext cx="2340980" cy="17987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/>
                    <a:t>EB </a:t>
                  </a:r>
                  <a:r>
                    <a:rPr lang="ko-KR" altLang="en-US" sz="700"/>
                    <a:t>포           옥            옥            옥            옥             옥         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A310D0E-0286-44BD-9C4C-C38A18DA085C}"/>
                    </a:ext>
                  </a:extLst>
                </p:cNvPr>
                <p:cNvSpPr txBox="1"/>
                <p:nvPr/>
              </p:nvSpPr>
              <p:spPr>
                <a:xfrm rot="18955665">
                  <a:off x="8947387" y="2837806"/>
                  <a:ext cx="2357854" cy="17987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/>
                    <a:t>EC </a:t>
                  </a:r>
                  <a:r>
                    <a:rPr lang="ko-KR" altLang="en-US" sz="700"/>
                    <a:t>대           대            대             대            대            대</a:t>
                  </a: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B7D913F-507D-40D8-A02B-E259AD4BA4AF}"/>
                    </a:ext>
                  </a:extLst>
                </p:cNvPr>
                <p:cNvSpPr txBox="1"/>
                <p:nvPr/>
              </p:nvSpPr>
              <p:spPr>
                <a:xfrm rot="19036891">
                  <a:off x="8797706" y="2743245"/>
                  <a:ext cx="1939230" cy="17987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/>
                    <a:t>ED </a:t>
                  </a:r>
                  <a:r>
                    <a:rPr lang="ko-KR" altLang="en-US" sz="700"/>
                    <a:t>대            대            대            대            대        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4044CD2A-F88F-496C-90C5-916197ABA55B}"/>
                    </a:ext>
                  </a:extLst>
                </p:cNvPr>
                <p:cNvSpPr txBox="1"/>
                <p:nvPr/>
              </p:nvSpPr>
              <p:spPr>
                <a:xfrm rot="19069531">
                  <a:off x="8544209" y="2451733"/>
                  <a:ext cx="2017070" cy="17987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/>
                    <a:t>EE </a:t>
                  </a:r>
                  <a:r>
                    <a:rPr lang="ko-KR" altLang="en-US" sz="700"/>
                    <a:t>포             포             포            포            포       </a:t>
                  </a: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77F8DF9-D913-484D-9FDA-5D057DAB6E8C}"/>
                    </a:ext>
                  </a:extLst>
                </p:cNvPr>
                <p:cNvSpPr txBox="1"/>
                <p:nvPr/>
              </p:nvSpPr>
              <p:spPr>
                <a:xfrm rot="19132967">
                  <a:off x="8319641" y="2197714"/>
                  <a:ext cx="1842737" cy="17987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/>
                    <a:t>EF </a:t>
                  </a:r>
                  <a:r>
                    <a:rPr lang="ko-KR" altLang="en-US" sz="700"/>
                    <a:t>포            포     포    포            포            포        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6C15CC2-30BC-45C5-8739-AD741E55B83C}"/>
                    </a:ext>
                  </a:extLst>
                </p:cNvPr>
                <p:cNvSpPr txBox="1"/>
                <p:nvPr/>
              </p:nvSpPr>
              <p:spPr>
                <a:xfrm rot="19131579">
                  <a:off x="8122634" y="1985289"/>
                  <a:ext cx="1588139" cy="17987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/>
                    <a:t>EG </a:t>
                  </a:r>
                  <a:r>
                    <a:rPr lang="ko-KR" altLang="en-US" sz="700"/>
                    <a:t>포</a:t>
                  </a:r>
                  <a:r>
                    <a:rPr lang="en-US" altLang="ko-KR" sz="700"/>
                    <a:t>8</a:t>
                  </a:r>
                  <a:r>
                    <a:rPr lang="ko-KR" altLang="en-US" sz="700"/>
                    <a:t>개       포           포           포                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22F2B8D6-86B4-4A71-BCB5-ACCED4856D0A}"/>
                    </a:ext>
                  </a:extLst>
                </p:cNvPr>
                <p:cNvSpPr txBox="1"/>
                <p:nvPr/>
              </p:nvSpPr>
              <p:spPr>
                <a:xfrm rot="19212088">
                  <a:off x="8137418" y="1231862"/>
                  <a:ext cx="877558" cy="17987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700"/>
                    <a:t>EI </a:t>
                  </a:r>
                  <a:r>
                    <a:rPr lang="ko-KR" altLang="en-US" sz="700"/>
                    <a:t>포        포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4AC16747-03B4-4DC8-9854-7B4626B41C83}"/>
                    </a:ext>
                  </a:extLst>
                </p:cNvPr>
                <p:cNvSpPr txBox="1"/>
                <p:nvPr/>
              </p:nvSpPr>
              <p:spPr>
                <a:xfrm rot="19606027">
                  <a:off x="9549042" y="4277005"/>
                  <a:ext cx="517405" cy="15220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500"/>
                    <a:t>SB </a:t>
                  </a:r>
                  <a:r>
                    <a:rPr lang="ko-KR" altLang="en-US" sz="500"/>
                    <a:t> 앵두 두룹 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8BCE0BDC-3B68-4244-8A64-BC5B4F510C82}"/>
                    </a:ext>
                  </a:extLst>
                </p:cNvPr>
                <p:cNvSpPr txBox="1"/>
                <p:nvPr/>
              </p:nvSpPr>
              <p:spPr>
                <a:xfrm rot="19215535">
                  <a:off x="9860717" y="4108641"/>
                  <a:ext cx="310271" cy="15220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500"/>
                    <a:t>엄  죽</a:t>
                  </a:r>
                </a:p>
              </p:txBody>
            </p:sp>
          </p:grp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663FA00-41A4-49C7-AA9C-1B9550758DA1}"/>
                </a:ext>
              </a:extLst>
            </p:cNvPr>
            <p:cNvSpPr txBox="1"/>
            <p:nvPr/>
          </p:nvSpPr>
          <p:spPr>
            <a:xfrm>
              <a:off x="11115451" y="2075044"/>
              <a:ext cx="4219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>
                      <a:lumMod val="65000"/>
                    </a:schemeClr>
                  </a:solidFill>
                </a:rPr>
                <a:t>7.0m</a:t>
              </a:r>
              <a:endParaRPr lang="ko-KR" alt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45179BC-26F4-4047-9AB9-AC3B88CC0361}"/>
                </a:ext>
              </a:extLst>
            </p:cNvPr>
            <p:cNvSpPr txBox="1"/>
            <p:nvPr/>
          </p:nvSpPr>
          <p:spPr>
            <a:xfrm>
              <a:off x="11061013" y="2819018"/>
              <a:ext cx="4219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>
                      <a:lumMod val="65000"/>
                    </a:schemeClr>
                  </a:solidFill>
                </a:rPr>
                <a:t>8.5m</a:t>
              </a:r>
              <a:endParaRPr lang="ko-KR" alt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7A4F5C03-5A3C-4C28-BCBA-2CFF74C0114E}"/>
                </a:ext>
              </a:extLst>
            </p:cNvPr>
            <p:cNvGrpSpPr/>
            <p:nvPr/>
          </p:nvGrpSpPr>
          <p:grpSpPr>
            <a:xfrm>
              <a:off x="4530563" y="606187"/>
              <a:ext cx="7492961" cy="6192283"/>
              <a:chOff x="3992880" y="241300"/>
              <a:chExt cx="6992620" cy="5336540"/>
            </a:xfrm>
          </p:grpSpPr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B94FE6E1-B096-4644-A125-40641976EDD8}"/>
                  </a:ext>
                </a:extLst>
              </p:cNvPr>
              <p:cNvSpPr/>
              <p:nvPr/>
            </p:nvSpPr>
            <p:spPr>
              <a:xfrm>
                <a:off x="3992880" y="342900"/>
                <a:ext cx="6240780" cy="5234940"/>
              </a:xfrm>
              <a:custGeom>
                <a:avLst/>
                <a:gdLst>
                  <a:gd name="connsiteX0" fmla="*/ 4442460 w 6240780"/>
                  <a:gd name="connsiteY0" fmla="*/ 3604260 h 5234940"/>
                  <a:gd name="connsiteX1" fmla="*/ 3741420 w 6240780"/>
                  <a:gd name="connsiteY1" fmla="*/ 3878580 h 5234940"/>
                  <a:gd name="connsiteX2" fmla="*/ 769620 w 6240780"/>
                  <a:gd name="connsiteY2" fmla="*/ 5234940 h 5234940"/>
                  <a:gd name="connsiteX3" fmla="*/ 0 w 6240780"/>
                  <a:gd name="connsiteY3" fmla="*/ 4160520 h 5234940"/>
                  <a:gd name="connsiteX4" fmla="*/ 2552700 w 6240780"/>
                  <a:gd name="connsiteY4" fmla="*/ 2918460 h 5234940"/>
                  <a:gd name="connsiteX5" fmla="*/ 3154680 w 6240780"/>
                  <a:gd name="connsiteY5" fmla="*/ 533400 h 5234940"/>
                  <a:gd name="connsiteX6" fmla="*/ 2369820 w 6240780"/>
                  <a:gd name="connsiteY6" fmla="*/ 685800 h 5234940"/>
                  <a:gd name="connsiteX7" fmla="*/ 3086100 w 6240780"/>
                  <a:gd name="connsiteY7" fmla="*/ 0 h 5234940"/>
                  <a:gd name="connsiteX8" fmla="*/ 3642360 w 6240780"/>
                  <a:gd name="connsiteY8" fmla="*/ 15240 h 5234940"/>
                  <a:gd name="connsiteX9" fmla="*/ 6240780 w 6240780"/>
                  <a:gd name="connsiteY9" fmla="*/ 1005840 h 5234940"/>
                  <a:gd name="connsiteX10" fmla="*/ 6149340 w 6240780"/>
                  <a:gd name="connsiteY10" fmla="*/ 1539240 h 5234940"/>
                  <a:gd name="connsiteX11" fmla="*/ 6164580 w 6240780"/>
                  <a:gd name="connsiteY11" fmla="*/ 2209800 h 5234940"/>
                  <a:gd name="connsiteX12" fmla="*/ 5509260 w 6240780"/>
                  <a:gd name="connsiteY12" fmla="*/ 2072640 h 5234940"/>
                  <a:gd name="connsiteX13" fmla="*/ 4991100 w 6240780"/>
                  <a:gd name="connsiteY13" fmla="*/ 2034540 h 5234940"/>
                  <a:gd name="connsiteX14" fmla="*/ 4495800 w 6240780"/>
                  <a:gd name="connsiteY14" fmla="*/ 2118360 h 5234940"/>
                  <a:gd name="connsiteX15" fmla="*/ 4770120 w 6240780"/>
                  <a:gd name="connsiteY15" fmla="*/ 3444240 h 523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40780" h="5234940">
                    <a:moveTo>
                      <a:pt x="4442460" y="3604260"/>
                    </a:moveTo>
                    <a:lnTo>
                      <a:pt x="3741420" y="3878580"/>
                    </a:lnTo>
                    <a:lnTo>
                      <a:pt x="769620" y="5234940"/>
                    </a:lnTo>
                    <a:lnTo>
                      <a:pt x="0" y="4160520"/>
                    </a:lnTo>
                    <a:lnTo>
                      <a:pt x="2552700" y="2918460"/>
                    </a:lnTo>
                    <a:lnTo>
                      <a:pt x="3154680" y="533400"/>
                    </a:lnTo>
                    <a:lnTo>
                      <a:pt x="2369820" y="685800"/>
                    </a:lnTo>
                    <a:lnTo>
                      <a:pt x="3086100" y="0"/>
                    </a:lnTo>
                    <a:lnTo>
                      <a:pt x="3642360" y="15240"/>
                    </a:lnTo>
                    <a:lnTo>
                      <a:pt x="6240780" y="1005840"/>
                    </a:lnTo>
                    <a:lnTo>
                      <a:pt x="6149340" y="1539240"/>
                    </a:lnTo>
                    <a:lnTo>
                      <a:pt x="6164580" y="2209800"/>
                    </a:lnTo>
                    <a:lnTo>
                      <a:pt x="5509260" y="2072640"/>
                    </a:lnTo>
                    <a:lnTo>
                      <a:pt x="4991100" y="2034540"/>
                    </a:lnTo>
                    <a:lnTo>
                      <a:pt x="4495800" y="2118360"/>
                    </a:lnTo>
                    <a:lnTo>
                      <a:pt x="4770120" y="3444240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025A483B-FF34-40D2-A671-D37A9F969F9D}"/>
                  </a:ext>
                </a:extLst>
              </p:cNvPr>
              <p:cNvSpPr/>
              <p:nvPr/>
            </p:nvSpPr>
            <p:spPr>
              <a:xfrm>
                <a:off x="4432300" y="241300"/>
                <a:ext cx="6553200" cy="5194300"/>
              </a:xfrm>
              <a:custGeom>
                <a:avLst/>
                <a:gdLst>
                  <a:gd name="connsiteX0" fmla="*/ 3022600 w 6553200"/>
                  <a:gd name="connsiteY0" fmla="*/ 0 h 5194300"/>
                  <a:gd name="connsiteX1" fmla="*/ 2559050 w 6553200"/>
                  <a:gd name="connsiteY1" fmla="*/ 317500 h 5194300"/>
                  <a:gd name="connsiteX2" fmla="*/ 2628900 w 6553200"/>
                  <a:gd name="connsiteY2" fmla="*/ 488950 h 5194300"/>
                  <a:gd name="connsiteX3" fmla="*/ 2686050 w 6553200"/>
                  <a:gd name="connsiteY3" fmla="*/ 723900 h 5194300"/>
                  <a:gd name="connsiteX4" fmla="*/ 2736850 w 6553200"/>
                  <a:gd name="connsiteY4" fmla="*/ 1016000 h 5194300"/>
                  <a:gd name="connsiteX5" fmla="*/ 2743200 w 6553200"/>
                  <a:gd name="connsiteY5" fmla="*/ 1244600 h 5194300"/>
                  <a:gd name="connsiteX6" fmla="*/ 2736850 w 6553200"/>
                  <a:gd name="connsiteY6" fmla="*/ 1460500 h 5194300"/>
                  <a:gd name="connsiteX7" fmla="*/ 2717800 w 6553200"/>
                  <a:gd name="connsiteY7" fmla="*/ 1619250 h 5194300"/>
                  <a:gd name="connsiteX8" fmla="*/ 2686050 w 6553200"/>
                  <a:gd name="connsiteY8" fmla="*/ 1835150 h 5194300"/>
                  <a:gd name="connsiteX9" fmla="*/ 2647950 w 6553200"/>
                  <a:gd name="connsiteY9" fmla="*/ 1987550 h 5194300"/>
                  <a:gd name="connsiteX10" fmla="*/ 2546350 w 6553200"/>
                  <a:gd name="connsiteY10" fmla="*/ 2235200 h 5194300"/>
                  <a:gd name="connsiteX11" fmla="*/ 2444750 w 6553200"/>
                  <a:gd name="connsiteY11" fmla="*/ 2413000 h 5194300"/>
                  <a:gd name="connsiteX12" fmla="*/ 2311400 w 6553200"/>
                  <a:gd name="connsiteY12" fmla="*/ 2578100 h 5194300"/>
                  <a:gd name="connsiteX13" fmla="*/ 2152650 w 6553200"/>
                  <a:gd name="connsiteY13" fmla="*/ 2736850 h 5194300"/>
                  <a:gd name="connsiteX14" fmla="*/ 1784350 w 6553200"/>
                  <a:gd name="connsiteY14" fmla="*/ 3060700 h 5194300"/>
                  <a:gd name="connsiteX15" fmla="*/ 1333500 w 6553200"/>
                  <a:gd name="connsiteY15" fmla="*/ 3409950 h 5194300"/>
                  <a:gd name="connsiteX16" fmla="*/ 0 w 6553200"/>
                  <a:gd name="connsiteY16" fmla="*/ 4051300 h 5194300"/>
                  <a:gd name="connsiteX17" fmla="*/ 666750 w 6553200"/>
                  <a:gd name="connsiteY17" fmla="*/ 5194300 h 5194300"/>
                  <a:gd name="connsiteX18" fmla="*/ 3308350 w 6553200"/>
                  <a:gd name="connsiteY18" fmla="*/ 3981450 h 5194300"/>
                  <a:gd name="connsiteX19" fmla="*/ 4006850 w 6553200"/>
                  <a:gd name="connsiteY19" fmla="*/ 3702050 h 5194300"/>
                  <a:gd name="connsiteX20" fmla="*/ 4349750 w 6553200"/>
                  <a:gd name="connsiteY20" fmla="*/ 3530600 h 5194300"/>
                  <a:gd name="connsiteX21" fmla="*/ 6553200 w 6553200"/>
                  <a:gd name="connsiteY21" fmla="*/ 1574800 h 5194300"/>
                  <a:gd name="connsiteX22" fmla="*/ 6413500 w 6553200"/>
                  <a:gd name="connsiteY22" fmla="*/ 1441450 h 5194300"/>
                  <a:gd name="connsiteX23" fmla="*/ 5797550 w 6553200"/>
                  <a:gd name="connsiteY23" fmla="*/ 1098550 h 5194300"/>
                  <a:gd name="connsiteX24" fmla="*/ 3181350 w 6553200"/>
                  <a:gd name="connsiteY24" fmla="*/ 101600 h 5194300"/>
                  <a:gd name="connsiteX25" fmla="*/ 3022600 w 6553200"/>
                  <a:gd name="connsiteY25" fmla="*/ 0 h 519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553200" h="5194300">
                    <a:moveTo>
                      <a:pt x="3022600" y="0"/>
                    </a:moveTo>
                    <a:lnTo>
                      <a:pt x="2559050" y="317500"/>
                    </a:lnTo>
                    <a:lnTo>
                      <a:pt x="2628900" y="488950"/>
                    </a:lnTo>
                    <a:lnTo>
                      <a:pt x="2686050" y="723900"/>
                    </a:lnTo>
                    <a:lnTo>
                      <a:pt x="2736850" y="1016000"/>
                    </a:lnTo>
                    <a:lnTo>
                      <a:pt x="2743200" y="1244600"/>
                    </a:lnTo>
                    <a:lnTo>
                      <a:pt x="2736850" y="1460500"/>
                    </a:lnTo>
                    <a:lnTo>
                      <a:pt x="2717800" y="1619250"/>
                    </a:lnTo>
                    <a:lnTo>
                      <a:pt x="2686050" y="1835150"/>
                    </a:lnTo>
                    <a:lnTo>
                      <a:pt x="2647950" y="1987550"/>
                    </a:lnTo>
                    <a:lnTo>
                      <a:pt x="2546350" y="2235200"/>
                    </a:lnTo>
                    <a:lnTo>
                      <a:pt x="2444750" y="2413000"/>
                    </a:lnTo>
                    <a:lnTo>
                      <a:pt x="2311400" y="2578100"/>
                    </a:lnTo>
                    <a:lnTo>
                      <a:pt x="2152650" y="2736850"/>
                    </a:lnTo>
                    <a:lnTo>
                      <a:pt x="1784350" y="3060700"/>
                    </a:lnTo>
                    <a:lnTo>
                      <a:pt x="1333500" y="3409950"/>
                    </a:lnTo>
                    <a:lnTo>
                      <a:pt x="0" y="4051300"/>
                    </a:lnTo>
                    <a:lnTo>
                      <a:pt x="666750" y="5194300"/>
                    </a:lnTo>
                    <a:lnTo>
                      <a:pt x="3308350" y="3981450"/>
                    </a:lnTo>
                    <a:lnTo>
                      <a:pt x="4006850" y="3702050"/>
                    </a:lnTo>
                    <a:lnTo>
                      <a:pt x="4349750" y="3530600"/>
                    </a:lnTo>
                    <a:lnTo>
                      <a:pt x="6553200" y="1574800"/>
                    </a:lnTo>
                    <a:lnTo>
                      <a:pt x="6413500" y="1441450"/>
                    </a:lnTo>
                    <a:lnTo>
                      <a:pt x="5797550" y="1098550"/>
                    </a:lnTo>
                    <a:lnTo>
                      <a:pt x="3181350" y="101600"/>
                    </a:lnTo>
                    <a:lnTo>
                      <a:pt x="3022600" y="0"/>
                    </a:ln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3277FD3-0E9A-4D55-A584-F2B4B802F273}"/>
                </a:ext>
              </a:extLst>
            </p:cNvPr>
            <p:cNvSpPr txBox="1"/>
            <p:nvPr/>
          </p:nvSpPr>
          <p:spPr>
            <a:xfrm>
              <a:off x="8259202" y="517974"/>
              <a:ext cx="3369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>
                  <a:solidFill>
                    <a:schemeClr val="bg1">
                      <a:lumMod val="65000"/>
                    </a:schemeClr>
                  </a:solidFill>
                </a:rPr>
                <a:t>3m</a:t>
              </a:r>
              <a:endParaRPr lang="ko-KR" alt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63" name="그림 62">
            <a:extLst>
              <a:ext uri="{FF2B5EF4-FFF2-40B4-BE49-F238E27FC236}">
                <a16:creationId xmlns:a16="http://schemas.microsoft.com/office/drawing/2014/main" id="{9CBADAC2-5C79-42BC-B3A8-145BB2483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00" y="261000"/>
            <a:ext cx="203570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6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ai.co.kr/DataPool/Board/1xxxx/103xx/10387/20221110_093412(0).jpg">
            <a:extLst>
              <a:ext uri="{FF2B5EF4-FFF2-40B4-BE49-F238E27FC236}">
                <a16:creationId xmlns:a16="http://schemas.microsoft.com/office/drawing/2014/main" id="{BF584A1D-1544-469E-9205-E1E2C0046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1304872"/>
            <a:ext cx="4666279" cy="226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tai.co.kr/DataPool/Board/1xxxx/103xx/10387/1669251612892.jpg">
            <a:extLst>
              <a:ext uri="{FF2B5EF4-FFF2-40B4-BE49-F238E27FC236}">
                <a16:creationId xmlns:a16="http://schemas.microsoft.com/office/drawing/2014/main" id="{767D5594-0CB2-4AF4-9C50-69D6617A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00" y="3717000"/>
            <a:ext cx="2016000" cy="2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tai.co.kr/DataPool/Board/1xxxx/103xx/10387/20221125_110859.jpg">
            <a:extLst>
              <a:ext uri="{FF2B5EF4-FFF2-40B4-BE49-F238E27FC236}">
                <a16:creationId xmlns:a16="http://schemas.microsoft.com/office/drawing/2014/main" id="{69F18453-4E56-4279-8A6C-F383D63C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3717000"/>
            <a:ext cx="4608000" cy="223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tai.co.kr/DataPool/Board/1xxxx/103xx/10387/20221115_112413(0).jpg">
            <a:extLst>
              <a:ext uri="{FF2B5EF4-FFF2-40B4-BE49-F238E27FC236}">
                <a16:creationId xmlns:a16="http://schemas.microsoft.com/office/drawing/2014/main" id="{5B1AB35A-D11D-41D0-8F89-9F20386C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00" y="1341000"/>
            <a:ext cx="4591952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rtai.co.kr/DataPool/Board/1xxxx/103xx/10387/20230304_133903.jpg">
            <a:extLst>
              <a:ext uri="{FF2B5EF4-FFF2-40B4-BE49-F238E27FC236}">
                <a16:creationId xmlns:a16="http://schemas.microsoft.com/office/drawing/2014/main" id="{96DD63B1-9CA7-4980-83A1-F21DECD27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00" y="3717000"/>
            <a:ext cx="2448000" cy="137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rtai.co.kr/DataPool/Board/1xxxx/103xx/10387/20221112_104758-1.jpg">
            <a:extLst>
              <a:ext uri="{FF2B5EF4-FFF2-40B4-BE49-F238E27FC236}">
                <a16:creationId xmlns:a16="http://schemas.microsoft.com/office/drawing/2014/main" id="{637A6444-C110-4C6B-BD75-8CE782648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00" y="1341000"/>
            <a:ext cx="3528000" cy="223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38F1F3-7822-491A-9FFC-D49BCDB270F4}"/>
              </a:ext>
            </a:extLst>
          </p:cNvPr>
          <p:cNvSpPr txBox="1"/>
          <p:nvPr/>
        </p:nvSpPr>
        <p:spPr>
          <a:xfrm>
            <a:off x="1562360" y="721223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/>
              <a:t>두둑성형</a:t>
            </a:r>
            <a:endParaRPr lang="ko-KR" altLang="en-US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053E9E-45DC-4D82-96E6-0F7234A84CBA}"/>
              </a:ext>
            </a:extLst>
          </p:cNvPr>
          <p:cNvSpPr txBox="1"/>
          <p:nvPr/>
        </p:nvSpPr>
        <p:spPr>
          <a:xfrm>
            <a:off x="328247" y="820838"/>
            <a:ext cx="1079142" cy="307777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/>
              <a:t>2022.11.10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224170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CB5EDA44-73DE-4468-ACD5-7DEDFE1B9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058672"/>
              </p:ext>
            </p:extLst>
          </p:nvPr>
        </p:nvGraphicFramePr>
        <p:xfrm>
          <a:off x="336000" y="1512000"/>
          <a:ext cx="4032002" cy="2730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636">
                  <a:extLst>
                    <a:ext uri="{9D8B030D-6E8A-4147-A177-3AD203B41FA5}">
                      <a16:colId xmlns:a16="http://schemas.microsoft.com/office/drawing/2014/main" val="3671057720"/>
                    </a:ext>
                  </a:extLst>
                </a:gridCol>
                <a:gridCol w="314636">
                  <a:extLst>
                    <a:ext uri="{9D8B030D-6E8A-4147-A177-3AD203B41FA5}">
                      <a16:colId xmlns:a16="http://schemas.microsoft.com/office/drawing/2014/main" val="2610106908"/>
                    </a:ext>
                  </a:extLst>
                </a:gridCol>
                <a:gridCol w="314636">
                  <a:extLst>
                    <a:ext uri="{9D8B030D-6E8A-4147-A177-3AD203B41FA5}">
                      <a16:colId xmlns:a16="http://schemas.microsoft.com/office/drawing/2014/main" val="1716125291"/>
                    </a:ext>
                  </a:extLst>
                </a:gridCol>
                <a:gridCol w="314636">
                  <a:extLst>
                    <a:ext uri="{9D8B030D-6E8A-4147-A177-3AD203B41FA5}">
                      <a16:colId xmlns:a16="http://schemas.microsoft.com/office/drawing/2014/main" val="3539161270"/>
                    </a:ext>
                  </a:extLst>
                </a:gridCol>
                <a:gridCol w="314636">
                  <a:extLst>
                    <a:ext uri="{9D8B030D-6E8A-4147-A177-3AD203B41FA5}">
                      <a16:colId xmlns:a16="http://schemas.microsoft.com/office/drawing/2014/main" val="3846012735"/>
                    </a:ext>
                  </a:extLst>
                </a:gridCol>
                <a:gridCol w="314636">
                  <a:extLst>
                    <a:ext uri="{9D8B030D-6E8A-4147-A177-3AD203B41FA5}">
                      <a16:colId xmlns:a16="http://schemas.microsoft.com/office/drawing/2014/main" val="2967198011"/>
                    </a:ext>
                  </a:extLst>
                </a:gridCol>
                <a:gridCol w="314636">
                  <a:extLst>
                    <a:ext uri="{9D8B030D-6E8A-4147-A177-3AD203B41FA5}">
                      <a16:colId xmlns:a16="http://schemas.microsoft.com/office/drawing/2014/main" val="4118175310"/>
                    </a:ext>
                  </a:extLst>
                </a:gridCol>
                <a:gridCol w="314636">
                  <a:extLst>
                    <a:ext uri="{9D8B030D-6E8A-4147-A177-3AD203B41FA5}">
                      <a16:colId xmlns:a16="http://schemas.microsoft.com/office/drawing/2014/main" val="937595995"/>
                    </a:ext>
                  </a:extLst>
                </a:gridCol>
                <a:gridCol w="314636">
                  <a:extLst>
                    <a:ext uri="{9D8B030D-6E8A-4147-A177-3AD203B41FA5}">
                      <a16:colId xmlns:a16="http://schemas.microsoft.com/office/drawing/2014/main" val="1852412374"/>
                    </a:ext>
                  </a:extLst>
                </a:gridCol>
                <a:gridCol w="264276">
                  <a:extLst>
                    <a:ext uri="{9D8B030D-6E8A-4147-A177-3AD203B41FA5}">
                      <a16:colId xmlns:a16="http://schemas.microsoft.com/office/drawing/2014/main" val="2849540512"/>
                    </a:ext>
                  </a:extLst>
                </a:gridCol>
                <a:gridCol w="936002">
                  <a:extLst>
                    <a:ext uri="{9D8B030D-6E8A-4147-A177-3AD203B41FA5}">
                      <a16:colId xmlns:a16="http://schemas.microsoft.com/office/drawing/2014/main" val="1300168881"/>
                    </a:ext>
                  </a:extLst>
                </a:gridCol>
              </a:tblGrid>
              <a:tr h="193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대보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포르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옥광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감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대추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체리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계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계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>
                          <a:effectLst/>
                        </a:rPr>
                        <a:t>2023.03.2</a:t>
                      </a:r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576381"/>
                  </a:ext>
                </a:extLst>
              </a:tr>
              <a:tr h="116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29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945150"/>
                  </a:ext>
                </a:extLst>
              </a:tr>
              <a:tr h="116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3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4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>
                          <a:effectLst/>
                        </a:rPr>
                        <a:t>자두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청매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황대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561746"/>
                  </a:ext>
                </a:extLst>
              </a:tr>
              <a:tr h="232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2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9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>
                          <a:effectLst/>
                        </a:rPr>
                        <a:t>와대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복조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사대</a:t>
                      </a:r>
                      <a:r>
                        <a:rPr lang="en-US" altLang="ko-KR" sz="800" u="none" strike="noStrike">
                          <a:effectLst/>
                        </a:rPr>
                        <a:t>3,</a:t>
                      </a:r>
                      <a:r>
                        <a:rPr lang="ko-KR" altLang="en-US" sz="800" u="none" strike="noStrike">
                          <a:effectLst/>
                        </a:rPr>
                        <a:t>체리</a:t>
                      </a:r>
                      <a:r>
                        <a:rPr lang="en-US" altLang="ko-KR" sz="800" u="none" strike="noStrike">
                          <a:effectLst/>
                        </a:rPr>
                        <a:t>2,</a:t>
                      </a:r>
                      <a:r>
                        <a:rPr lang="ko-KR" altLang="en-US" sz="800" u="none" strike="noStrike">
                          <a:effectLst/>
                        </a:rPr>
                        <a:t>부사</a:t>
                      </a:r>
                      <a:r>
                        <a:rPr lang="en-US" altLang="ko-KR" sz="800" u="none" strike="noStrike">
                          <a:effectLst/>
                        </a:rPr>
                        <a:t>1,</a:t>
                      </a:r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491963"/>
                  </a:ext>
                </a:extLst>
              </a:tr>
              <a:tr h="232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2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3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6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>
                          <a:effectLst/>
                        </a:rPr>
                        <a:t>모과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대봉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태단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왕대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태단</a:t>
                      </a:r>
                      <a:r>
                        <a:rPr lang="en-US" altLang="ko-KR" sz="800" u="none" strike="noStrike">
                          <a:effectLst/>
                        </a:rPr>
                        <a:t>3,</a:t>
                      </a:r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r>
                        <a:rPr lang="en-US" altLang="ko-KR" sz="800" u="none" strike="noStrike">
                          <a:effectLst/>
                        </a:rPr>
                        <a:t>2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086982"/>
                  </a:ext>
                </a:extLst>
              </a:tr>
              <a:tr h="116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WA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9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9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>
                          <a:effectLst/>
                        </a:rPr>
                        <a:t>대보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438055"/>
                  </a:ext>
                </a:extLst>
              </a:tr>
              <a:tr h="116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EI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2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2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41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926126"/>
                  </a:ext>
                </a:extLst>
              </a:tr>
              <a:tr h="116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EH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11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11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>
                          <a:effectLst/>
                        </a:rPr>
                        <a:t>가식</a:t>
                      </a:r>
                      <a:r>
                        <a:rPr lang="en-US" altLang="ko-KR" sz="800" u="none" strike="noStrike">
                          <a:effectLst/>
                        </a:rPr>
                        <a:t>8,</a:t>
                      </a:r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r>
                        <a:rPr lang="en-US" altLang="ko-KR" sz="800" u="none" strike="noStrike">
                          <a:effectLst/>
                        </a:rPr>
                        <a:t>3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696662"/>
                  </a:ext>
                </a:extLst>
              </a:tr>
              <a:tr h="116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EG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6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6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951177"/>
                  </a:ext>
                </a:extLst>
              </a:tr>
              <a:tr h="116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EF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480595"/>
                  </a:ext>
                </a:extLst>
              </a:tr>
              <a:tr h="116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 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>
                          <a:effectLst/>
                        </a:rPr>
                        <a:t>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283253"/>
                  </a:ext>
                </a:extLst>
              </a:tr>
              <a:tr h="116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EC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3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 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3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>
                          <a:effectLst/>
                        </a:rPr>
                        <a:t>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715102"/>
                  </a:ext>
                </a:extLst>
              </a:tr>
              <a:tr h="116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EB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4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옥</a:t>
                      </a:r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107260"/>
                  </a:ext>
                </a:extLst>
              </a:tr>
              <a:tr h="116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EA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4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4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800" u="none" strike="noStrike">
                          <a:effectLst/>
                        </a:rPr>
                        <a:t>옥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981807"/>
                  </a:ext>
                </a:extLst>
              </a:tr>
              <a:tr h="26208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계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17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30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8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3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70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800" u="none" strike="noStrike">
                          <a:effectLst/>
                        </a:rPr>
                        <a:t>70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800" u="none" strike="noStrike">
                          <a:effectLst/>
                        </a:rPr>
                        <a:t>　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946199"/>
                  </a:ext>
                </a:extLst>
              </a:tr>
              <a:tr h="193467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3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 SW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rtl="0" fontAlgn="ctr">
                        <a:lnSpc>
                          <a:spcPts val="300"/>
                        </a:lnSpc>
                      </a:pPr>
                      <a:r>
                        <a:rPr lang="ko-KR" altLang="en-US" sz="800" u="none" strike="noStrike">
                          <a:effectLst/>
                        </a:rPr>
                        <a:t>아 감</a:t>
                      </a:r>
                      <a:r>
                        <a:rPr lang="en-US" altLang="ko-KR" sz="800" u="none" strike="noStrike">
                          <a:effectLst/>
                        </a:rPr>
                        <a:t>2 </a:t>
                      </a:r>
                      <a:r>
                        <a:rPr lang="ko-KR" altLang="en-US" sz="800" u="none" strike="noStrike">
                          <a:effectLst/>
                        </a:rPr>
                        <a:t>오</a:t>
                      </a:r>
                      <a:r>
                        <a:rPr lang="en-US" altLang="ko-KR" sz="800" u="none" strike="noStrike">
                          <a:effectLst/>
                        </a:rPr>
                        <a:t>3 </a:t>
                      </a:r>
                      <a:r>
                        <a:rPr lang="ko-KR" altLang="en-US" sz="800" u="none" strike="noStrike">
                          <a:effectLst/>
                        </a:rPr>
                        <a:t>매실 단감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300"/>
                        </a:lnSpc>
                      </a:pPr>
                      <a:r>
                        <a:rPr lang="ko-KR" altLang="en-US" sz="1800" u="none" strike="noStrike">
                          <a:effectLst/>
                        </a:rPr>
                        <a:t>　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665" marR="766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69917"/>
                  </a:ext>
                </a:extLst>
              </a:tr>
              <a:tr h="240759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300"/>
                        </a:lnSpc>
                      </a:pPr>
                      <a:r>
                        <a:rPr lang="en-US" sz="800" u="none" strike="noStrike">
                          <a:effectLst/>
                        </a:rPr>
                        <a:t>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 rtl="0" fontAlgn="ctr">
                        <a:lnSpc>
                          <a:spcPts val="300"/>
                        </a:lnSpc>
                      </a:pPr>
                      <a:r>
                        <a:rPr lang="ko-KR" altLang="en-US" sz="800" u="none" strike="noStrike">
                          <a:effectLst/>
                        </a:rPr>
                        <a:t>자두 두룹 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300"/>
                        </a:lnSpc>
                      </a:pPr>
                      <a:r>
                        <a:rPr lang="ko-KR" altLang="en-US" sz="1800" u="none" strike="noStrike">
                          <a:effectLst/>
                        </a:rPr>
                        <a:t>　</a:t>
                      </a:r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98210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F137B5F7-2047-4FEC-BA8A-5971D21A7741}"/>
              </a:ext>
            </a:extLst>
          </p:cNvPr>
          <p:cNvSpPr/>
          <p:nvPr/>
        </p:nvSpPr>
        <p:spPr>
          <a:xfrm>
            <a:off x="3504000" y="333000"/>
            <a:ext cx="8236800" cy="6732000"/>
          </a:xfrm>
          <a:prstGeom prst="rect">
            <a:avLst/>
          </a:prstGeom>
          <a:blipFill dpi="0" rotWithShape="1">
            <a:blip r:embed="rId2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AC45AB-F369-4CF9-9D35-0C6845C8B5B1}"/>
              </a:ext>
            </a:extLst>
          </p:cNvPr>
          <p:cNvSpPr txBox="1"/>
          <p:nvPr/>
        </p:nvSpPr>
        <p:spPr>
          <a:xfrm>
            <a:off x="696000" y="1341000"/>
            <a:ext cx="3549048" cy="15388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171450" indent="-171450" defTabSz="179388">
              <a:buFont typeface="Arial" panose="020B0604020202020204" pitchFamily="34" charset="0"/>
              <a:buChar char="•"/>
            </a:pPr>
            <a:r>
              <a:rPr lang="ko-KR" altLang="en-US" sz="1000"/>
              <a:t>고사목 </a:t>
            </a:r>
            <a:r>
              <a:rPr lang="en-US" altLang="ko-KR" sz="1000"/>
              <a:t>: </a:t>
            </a:r>
            <a:r>
              <a:rPr lang="ko-KR" altLang="en-US" sz="1000"/>
              <a:t>대보 </a:t>
            </a:r>
            <a:r>
              <a:rPr lang="en-US" altLang="ko-KR" sz="1000"/>
              <a:t>3</a:t>
            </a:r>
            <a:r>
              <a:rPr lang="ko-KR" altLang="en-US" sz="1000"/>
              <a:t>주</a:t>
            </a:r>
            <a:r>
              <a:rPr lang="en-US" altLang="ko-KR" sz="1000"/>
              <a:t>, </a:t>
            </a:r>
            <a:r>
              <a:rPr lang="ko-KR" altLang="en-US" sz="1000"/>
              <a:t>옥광 </a:t>
            </a:r>
            <a:r>
              <a:rPr lang="en-US" altLang="ko-KR" sz="1000"/>
              <a:t>4</a:t>
            </a:r>
            <a:r>
              <a:rPr lang="ko-KR" altLang="en-US" sz="1000"/>
              <a:t>주</a:t>
            </a:r>
            <a:r>
              <a:rPr lang="en-US" altLang="ko-KR" sz="1000"/>
              <a:t>, </a:t>
            </a:r>
            <a:r>
              <a:rPr lang="ko-KR" altLang="en-US" sz="1000"/>
              <a:t>홍매</a:t>
            </a:r>
            <a:r>
              <a:rPr lang="en-US" altLang="ko-KR" sz="1000"/>
              <a:t>1</a:t>
            </a:r>
            <a:r>
              <a:rPr lang="ko-KR" altLang="en-US" sz="1000"/>
              <a:t>주</a:t>
            </a:r>
            <a:r>
              <a:rPr lang="en-US" altLang="ko-KR" sz="1000"/>
              <a:t>, </a:t>
            </a:r>
            <a:r>
              <a:rPr lang="ko-KR" altLang="en-US" sz="1000"/>
              <a:t>대봉</a:t>
            </a:r>
            <a:r>
              <a:rPr lang="en-US" altLang="ko-KR" sz="1000"/>
              <a:t>1</a:t>
            </a:r>
            <a:r>
              <a:rPr lang="ko-KR" altLang="en-US" sz="1000"/>
              <a:t>주</a:t>
            </a:r>
            <a:r>
              <a:rPr lang="en-US" altLang="ko-KR" sz="1000"/>
              <a:t>,</a:t>
            </a:r>
            <a:r>
              <a:rPr lang="ko-KR" altLang="en-US" sz="1000"/>
              <a:t>태단감 </a:t>
            </a:r>
            <a:r>
              <a:rPr lang="en-US" altLang="ko-KR" sz="1000"/>
              <a:t>2</a:t>
            </a:r>
            <a:r>
              <a:rPr lang="ko-KR" altLang="en-US" sz="1000"/>
              <a:t>주</a:t>
            </a:r>
            <a:endParaRPr lang="en-US" altLang="ko-KR" sz="10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2970CE-D127-4DC3-9552-757465623EE2}"/>
              </a:ext>
            </a:extLst>
          </p:cNvPr>
          <p:cNvSpPr txBox="1"/>
          <p:nvPr/>
        </p:nvSpPr>
        <p:spPr>
          <a:xfrm>
            <a:off x="328247" y="820838"/>
            <a:ext cx="1079142" cy="307777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/>
              <a:t>2023.03.02</a:t>
            </a:r>
            <a:endParaRPr lang="ko-KR" altLang="en-US" sz="1400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F154F841-01E3-4DA6-8215-CF02725E1B30}"/>
              </a:ext>
            </a:extLst>
          </p:cNvPr>
          <p:cNvGrpSpPr/>
          <p:nvPr/>
        </p:nvGrpSpPr>
        <p:grpSpPr>
          <a:xfrm>
            <a:off x="4415052" y="1186383"/>
            <a:ext cx="7203996" cy="4286602"/>
            <a:chOff x="3119052" y="1186383"/>
            <a:chExt cx="7203996" cy="428660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FAC7972-162E-4256-8D91-8602FC946053}"/>
                </a:ext>
              </a:extLst>
            </p:cNvPr>
            <p:cNvSpPr txBox="1"/>
            <p:nvPr/>
          </p:nvSpPr>
          <p:spPr>
            <a:xfrm rot="19953579">
              <a:off x="3327888" y="5277127"/>
              <a:ext cx="4248650" cy="19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/>
                <a:t>WA </a:t>
              </a:r>
              <a:r>
                <a:rPr lang="ko-KR" altLang="en-US" sz="800"/>
                <a:t>대           대           대           대             대           대              대              대               대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7C57D04-2B84-44AE-9629-4595726AFEF2}"/>
                </a:ext>
              </a:extLst>
            </p:cNvPr>
            <p:cNvSpPr txBox="1"/>
            <p:nvPr/>
          </p:nvSpPr>
          <p:spPr>
            <a:xfrm rot="20022481">
              <a:off x="3119052" y="4921535"/>
              <a:ext cx="41886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/>
                <a:t>WB </a:t>
              </a:r>
              <a:r>
                <a:rPr lang="ko-KR" altLang="en-US" sz="800"/>
                <a:t>모과        대봉        태단태단   왕대봉      태단         태단         태단           포            포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874945-38D0-4566-ABA8-974B6E217D43}"/>
                </a:ext>
              </a:extLst>
            </p:cNvPr>
            <p:cNvSpPr txBox="1"/>
            <p:nvPr/>
          </p:nvSpPr>
          <p:spPr>
            <a:xfrm rot="20060811">
              <a:off x="3914666" y="4347275"/>
              <a:ext cx="31586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/>
                <a:t>WC </a:t>
              </a:r>
              <a:r>
                <a:rPr lang="ko-KR" altLang="en-US" sz="800"/>
                <a:t>복조    사대 왕대  사대  복조 사대         체리  부사  체리      </a:t>
              </a:r>
              <a:r>
                <a:rPr lang="ko-KR" altLang="en-US" sz="800">
                  <a:solidFill>
                    <a:srgbClr val="7030A0"/>
                  </a:solidFill>
                </a:rPr>
                <a:t>포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956047D-B8E1-45D6-AD8E-E839A3FF93B2}"/>
                </a:ext>
              </a:extLst>
            </p:cNvPr>
            <p:cNvSpPr txBox="1"/>
            <p:nvPr/>
          </p:nvSpPr>
          <p:spPr>
            <a:xfrm rot="20094772">
              <a:off x="4744382" y="3823555"/>
              <a:ext cx="20070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/>
                <a:t>WD  </a:t>
              </a:r>
              <a:r>
                <a:rPr lang="ko-KR" altLang="en-US" sz="800" dirty="0"/>
                <a:t>앵두       </a:t>
              </a:r>
              <a:r>
                <a:rPr lang="ko-KR" altLang="en-US" sz="800" dirty="0" err="1"/>
                <a:t>청매</a:t>
              </a:r>
              <a:r>
                <a:rPr lang="ko-KR" altLang="en-US" sz="800" dirty="0"/>
                <a:t>   황도   </a:t>
              </a:r>
              <a:r>
                <a:rPr lang="ko-KR" altLang="en-US" sz="800" dirty="0" err="1">
                  <a:solidFill>
                    <a:schemeClr val="bg1">
                      <a:lumMod val="75000"/>
                    </a:schemeClr>
                  </a:solidFill>
                </a:rPr>
                <a:t>홍매</a:t>
              </a:r>
              <a:r>
                <a:rPr lang="ko-KR" altLang="en-US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ko-KR" altLang="en-US" sz="800" dirty="0" err="1"/>
                <a:t>부사</a:t>
              </a:r>
              <a:r>
                <a:rPr lang="ko-KR" altLang="en-US" sz="800" dirty="0" err="1">
                  <a:solidFill>
                    <a:srgbClr val="7030A0"/>
                  </a:solidFill>
                </a:rPr>
                <a:t>포</a:t>
              </a:r>
              <a:endParaRPr lang="ko-KR" altLang="en-US" sz="800" dirty="0">
                <a:solidFill>
                  <a:srgbClr val="7030A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AEEE97-6CE7-4918-8A08-97F969B5A1D0}"/>
                </a:ext>
              </a:extLst>
            </p:cNvPr>
            <p:cNvSpPr txBox="1"/>
            <p:nvPr/>
          </p:nvSpPr>
          <p:spPr>
            <a:xfrm rot="20094772">
              <a:off x="5679347" y="3339142"/>
              <a:ext cx="64295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/>
                <a:t> </a:t>
              </a:r>
              <a:r>
                <a:rPr lang="en-US" altLang="ko-KR" sz="800"/>
                <a:t>WE   </a:t>
              </a:r>
              <a:r>
                <a:rPr lang="ko-KR" altLang="en-US" sz="800"/>
                <a:t>포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3FEC636-1D0B-420B-9B80-F27EA16BFA72}"/>
                </a:ext>
              </a:extLst>
            </p:cNvPr>
            <p:cNvSpPr txBox="1"/>
            <p:nvPr/>
          </p:nvSpPr>
          <p:spPr>
            <a:xfrm rot="19037485">
              <a:off x="6997835" y="3108214"/>
              <a:ext cx="33252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800"/>
                <a:t>포         포          포         옥           옥          옥       대     포    옥     </a:t>
              </a:r>
              <a:r>
                <a:rPr lang="en-US" altLang="ko-KR" sz="800"/>
                <a:t>EA</a:t>
              </a:r>
              <a:endParaRPr lang="ko-KR" altLang="en-US" sz="8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16194A-14B0-46D6-B2D3-9EA71B5D15A1}"/>
                </a:ext>
              </a:extLst>
            </p:cNvPr>
            <p:cNvSpPr txBox="1"/>
            <p:nvPr/>
          </p:nvSpPr>
          <p:spPr>
            <a:xfrm rot="18987585">
              <a:off x="6945212" y="2768922"/>
              <a:ext cx="29545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800">
                  <a:solidFill>
                    <a:srgbClr val="7030A0"/>
                  </a:solidFill>
                </a:rPr>
                <a:t>포</a:t>
              </a:r>
              <a:r>
                <a:rPr lang="ko-KR" altLang="en-US" sz="800"/>
                <a:t>             </a:t>
              </a:r>
              <a:r>
                <a:rPr lang="ko-KR" altLang="en-US" sz="800">
                  <a:solidFill>
                    <a:schemeClr val="bg1">
                      <a:lumMod val="75000"/>
                    </a:schemeClr>
                  </a:solidFill>
                </a:rPr>
                <a:t>옥</a:t>
              </a:r>
              <a:r>
                <a:rPr lang="ko-KR" altLang="en-US" sz="800"/>
                <a:t>             옥            옥          옥            옥          </a:t>
              </a:r>
              <a:r>
                <a:rPr lang="en-US" altLang="ko-KR" sz="800"/>
                <a:t>EB</a:t>
              </a:r>
              <a:r>
                <a:rPr lang="ko-KR" altLang="en-US" sz="800"/>
                <a:t>       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F03B80F-8E71-40AB-81D5-C9DE876B776C}"/>
                </a:ext>
              </a:extLst>
            </p:cNvPr>
            <p:cNvSpPr txBox="1"/>
            <p:nvPr/>
          </p:nvSpPr>
          <p:spPr>
            <a:xfrm rot="18955665">
              <a:off x="6679958" y="2583036"/>
              <a:ext cx="29066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/>
                <a:t> </a:t>
              </a:r>
              <a:r>
                <a:rPr lang="ko-KR" altLang="en-US" sz="800"/>
                <a:t>대           대             대           대            포            대      </a:t>
              </a:r>
              <a:r>
                <a:rPr lang="en-US" altLang="ko-KR" sz="800"/>
                <a:t>EC</a:t>
              </a:r>
              <a:endParaRPr lang="ko-KR" altLang="en-US" sz="8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3E23496-EBA5-4518-BEF5-464AF5C0C918}"/>
                </a:ext>
              </a:extLst>
            </p:cNvPr>
            <p:cNvSpPr txBox="1"/>
            <p:nvPr/>
          </p:nvSpPr>
          <p:spPr>
            <a:xfrm rot="18992715">
              <a:off x="6536682" y="2342314"/>
              <a:ext cx="257883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800"/>
                <a:t>대            대            대            대          대       포   </a:t>
              </a:r>
              <a:r>
                <a:rPr lang="en-US" altLang="ko-KR" sz="800"/>
                <a:t>ED</a:t>
              </a:r>
              <a:endParaRPr lang="ko-KR" altLang="en-US" sz="8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8DCD9FB-AC6A-4C73-BB3E-0B844CCEEAC7}"/>
                </a:ext>
              </a:extLst>
            </p:cNvPr>
            <p:cNvSpPr txBox="1"/>
            <p:nvPr/>
          </p:nvSpPr>
          <p:spPr>
            <a:xfrm rot="19061028">
              <a:off x="6195897" y="2175184"/>
              <a:ext cx="25680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800"/>
                <a:t>포    포    포           포            포            포          </a:t>
              </a:r>
              <a:r>
                <a:rPr lang="en-US" altLang="ko-KR" sz="800"/>
                <a:t>EE</a:t>
              </a:r>
              <a:r>
                <a:rPr lang="ko-KR" altLang="en-US" sz="800"/>
                <a:t>      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12B0D8-B804-4099-B7E4-0C3AD1B6587C}"/>
                </a:ext>
              </a:extLst>
            </p:cNvPr>
            <p:cNvSpPr txBox="1"/>
            <p:nvPr/>
          </p:nvSpPr>
          <p:spPr>
            <a:xfrm rot="19063086">
              <a:off x="5747439" y="2071596"/>
              <a:ext cx="268326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/>
                <a:t> </a:t>
              </a:r>
              <a:r>
                <a:rPr lang="ko-KR" altLang="en-US" sz="800"/>
                <a:t>포          포     포    포            포            포    </a:t>
              </a:r>
              <a:r>
                <a:rPr lang="en-US" altLang="ko-KR" sz="800"/>
                <a:t>EF</a:t>
              </a:r>
              <a:endParaRPr lang="ko-KR" altLang="en-US" sz="8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4B434E4-CDF3-4BE5-B456-33A1A4756936}"/>
                </a:ext>
              </a:extLst>
            </p:cNvPr>
            <p:cNvSpPr txBox="1"/>
            <p:nvPr/>
          </p:nvSpPr>
          <p:spPr>
            <a:xfrm rot="19114737">
              <a:off x="5829812" y="1656169"/>
              <a:ext cx="21225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800"/>
                <a:t>포           포           포           포      포   </a:t>
              </a:r>
              <a:r>
                <a:rPr lang="en-US" altLang="ko-KR" sz="800"/>
                <a:t>EG</a:t>
              </a:r>
              <a:endParaRPr lang="ko-KR" altLang="en-US" sz="8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B9D1285-884F-49FC-A965-20E93C4E96CB}"/>
                </a:ext>
              </a:extLst>
            </p:cNvPr>
            <p:cNvSpPr txBox="1"/>
            <p:nvPr/>
          </p:nvSpPr>
          <p:spPr>
            <a:xfrm rot="19212088">
              <a:off x="5761784" y="1186383"/>
              <a:ext cx="8868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/>
                <a:t>EI </a:t>
              </a:r>
              <a:r>
                <a:rPr lang="ko-KR" altLang="en-US" sz="800"/>
                <a:t>포        포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3DE3CEC-34CE-4768-978B-A6E35F585690}"/>
                </a:ext>
              </a:extLst>
            </p:cNvPr>
            <p:cNvSpPr txBox="1"/>
            <p:nvPr/>
          </p:nvSpPr>
          <p:spPr>
            <a:xfrm rot="20034357">
              <a:off x="6219682" y="4701016"/>
              <a:ext cx="16337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/>
                <a:t>SE </a:t>
              </a:r>
              <a:r>
                <a:rPr lang="ko-KR" altLang="en-US" sz="800"/>
                <a:t>아 감  감  오 오 오 매실  단감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8870172-5C14-44D4-B819-6ADAD0038C52}"/>
                </a:ext>
              </a:extLst>
            </p:cNvPr>
            <p:cNvSpPr txBox="1"/>
            <p:nvPr/>
          </p:nvSpPr>
          <p:spPr>
            <a:xfrm rot="19606027">
              <a:off x="7168537" y="4304248"/>
              <a:ext cx="85953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ko-KR" altLang="en-US" sz="800"/>
                <a:t> 자두 두룹 </a:t>
              </a:r>
              <a:r>
                <a:rPr lang="en-US" altLang="ko-KR" sz="800"/>
                <a:t>SW</a:t>
              </a:r>
              <a:r>
                <a:rPr lang="ko-KR" altLang="en-US" sz="800"/>
                <a:t> </a:t>
              </a: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0F232E3F-3DAD-415F-886A-E3C16B1AD575}"/>
              </a:ext>
            </a:extLst>
          </p:cNvPr>
          <p:cNvGrpSpPr/>
          <p:nvPr/>
        </p:nvGrpSpPr>
        <p:grpSpPr>
          <a:xfrm rot="243991">
            <a:off x="4181734" y="4909339"/>
            <a:ext cx="1168940" cy="880070"/>
            <a:chOff x="3125951" y="4879007"/>
            <a:chExt cx="1168940" cy="880070"/>
          </a:xfrm>
        </p:grpSpPr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24F2A864-0FF6-4320-9333-42FFE38CF773}"/>
                </a:ext>
              </a:extLst>
            </p:cNvPr>
            <p:cNvSpPr/>
            <p:nvPr/>
          </p:nvSpPr>
          <p:spPr>
            <a:xfrm>
              <a:off x="3125951" y="5064047"/>
              <a:ext cx="764065" cy="695030"/>
            </a:xfrm>
            <a:custGeom>
              <a:avLst/>
              <a:gdLst>
                <a:gd name="connsiteX0" fmla="*/ 0 w 738188"/>
                <a:gd name="connsiteY0" fmla="*/ 300037 h 628650"/>
                <a:gd name="connsiteX1" fmla="*/ 171450 w 738188"/>
                <a:gd name="connsiteY1" fmla="*/ 628650 h 628650"/>
                <a:gd name="connsiteX2" fmla="*/ 738188 w 738188"/>
                <a:gd name="connsiteY2" fmla="*/ 321469 h 628650"/>
                <a:gd name="connsiteX3" fmla="*/ 566738 w 738188"/>
                <a:gd name="connsiteY3" fmla="*/ 0 h 628650"/>
                <a:gd name="connsiteX4" fmla="*/ 0 w 738188"/>
                <a:gd name="connsiteY4" fmla="*/ 300037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88" h="628650">
                  <a:moveTo>
                    <a:pt x="0" y="300037"/>
                  </a:moveTo>
                  <a:lnTo>
                    <a:pt x="171450" y="628650"/>
                  </a:lnTo>
                  <a:lnTo>
                    <a:pt x="738188" y="321469"/>
                  </a:lnTo>
                  <a:lnTo>
                    <a:pt x="566738" y="0"/>
                  </a:lnTo>
                  <a:lnTo>
                    <a:pt x="0" y="300037"/>
                  </a:lnTo>
                  <a:close/>
                </a:path>
              </a:pathLst>
            </a:custGeom>
            <a:pattFill prst="dotDmnd">
              <a:fgClr>
                <a:schemeClr val="accent1"/>
              </a:fgClr>
              <a:bgClr>
                <a:schemeClr val="bg1"/>
              </a:bgClr>
            </a:patt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F41074A5-48F7-444C-9AC5-2E6B25748EB9}"/>
                </a:ext>
              </a:extLst>
            </p:cNvPr>
            <p:cNvSpPr/>
            <p:nvPr/>
          </p:nvSpPr>
          <p:spPr>
            <a:xfrm>
              <a:off x="3739649" y="4879007"/>
              <a:ext cx="555242" cy="500211"/>
            </a:xfrm>
            <a:custGeom>
              <a:avLst/>
              <a:gdLst>
                <a:gd name="connsiteX0" fmla="*/ 0 w 502443"/>
                <a:gd name="connsiteY0" fmla="*/ 195262 h 452437"/>
                <a:gd name="connsiteX1" fmla="*/ 366712 w 502443"/>
                <a:gd name="connsiteY1" fmla="*/ 0 h 452437"/>
                <a:gd name="connsiteX2" fmla="*/ 502443 w 502443"/>
                <a:gd name="connsiteY2" fmla="*/ 257175 h 452437"/>
                <a:gd name="connsiteX3" fmla="*/ 133350 w 502443"/>
                <a:gd name="connsiteY3" fmla="*/ 452437 h 452437"/>
                <a:gd name="connsiteX4" fmla="*/ 0 w 502443"/>
                <a:gd name="connsiteY4" fmla="*/ 195262 h 45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443" h="452437">
                  <a:moveTo>
                    <a:pt x="0" y="195262"/>
                  </a:moveTo>
                  <a:lnTo>
                    <a:pt x="366712" y="0"/>
                  </a:lnTo>
                  <a:lnTo>
                    <a:pt x="502443" y="257175"/>
                  </a:lnTo>
                  <a:lnTo>
                    <a:pt x="133350" y="452437"/>
                  </a:lnTo>
                  <a:lnTo>
                    <a:pt x="0" y="1952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CEB173A0-7D97-4AE9-882A-ADC983E1E43A}"/>
                </a:ext>
              </a:extLst>
            </p:cNvPr>
            <p:cNvSpPr/>
            <p:nvPr/>
          </p:nvSpPr>
          <p:spPr>
            <a:xfrm>
              <a:off x="3765963" y="4926395"/>
              <a:ext cx="499982" cy="400169"/>
            </a:xfrm>
            <a:custGeom>
              <a:avLst/>
              <a:gdLst>
                <a:gd name="connsiteX0" fmla="*/ 0 w 452438"/>
                <a:gd name="connsiteY0" fmla="*/ 197644 h 361950"/>
                <a:gd name="connsiteX1" fmla="*/ 366713 w 452438"/>
                <a:gd name="connsiteY1" fmla="*/ 0 h 361950"/>
                <a:gd name="connsiteX2" fmla="*/ 452438 w 452438"/>
                <a:gd name="connsiteY2" fmla="*/ 164307 h 361950"/>
                <a:gd name="connsiteX3" fmla="*/ 88106 w 452438"/>
                <a:gd name="connsiteY3" fmla="*/ 361950 h 361950"/>
                <a:gd name="connsiteX4" fmla="*/ 0 w 452438"/>
                <a:gd name="connsiteY4" fmla="*/ 1976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438" h="361950">
                  <a:moveTo>
                    <a:pt x="0" y="197644"/>
                  </a:moveTo>
                  <a:lnTo>
                    <a:pt x="366713" y="0"/>
                  </a:lnTo>
                  <a:lnTo>
                    <a:pt x="452438" y="164307"/>
                  </a:lnTo>
                  <a:lnTo>
                    <a:pt x="88106" y="361950"/>
                  </a:lnTo>
                  <a:lnTo>
                    <a:pt x="0" y="19764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E0DD877-ABDC-4A45-9505-4BF62B111DE6}"/>
              </a:ext>
            </a:extLst>
          </p:cNvPr>
          <p:cNvGrpSpPr/>
          <p:nvPr/>
        </p:nvGrpSpPr>
        <p:grpSpPr>
          <a:xfrm>
            <a:off x="4008000" y="1125000"/>
            <a:ext cx="7275443" cy="5406887"/>
            <a:chOff x="2712000" y="1125000"/>
            <a:chExt cx="7275443" cy="5406887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BEC666F0-9A52-4B31-A00C-FB9E0212269C}"/>
                </a:ext>
              </a:extLst>
            </p:cNvPr>
            <p:cNvGrpSpPr/>
            <p:nvPr/>
          </p:nvGrpSpPr>
          <p:grpSpPr>
            <a:xfrm>
              <a:off x="2712000" y="1125000"/>
              <a:ext cx="7275443" cy="5406887"/>
              <a:chOff x="2712000" y="1125000"/>
              <a:chExt cx="7275443" cy="5406887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9AFC95DC-4A95-4191-B37E-C67F54A9B626}"/>
                  </a:ext>
                </a:extLst>
              </p:cNvPr>
              <p:cNvGrpSpPr/>
              <p:nvPr/>
            </p:nvGrpSpPr>
            <p:grpSpPr>
              <a:xfrm>
                <a:off x="2712000" y="1125000"/>
                <a:ext cx="7275443" cy="5406887"/>
                <a:chOff x="2710070" y="1119809"/>
                <a:chExt cx="7275443" cy="5406887"/>
              </a:xfrm>
            </p:grpSpPr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0932020B-2A00-4982-980A-1A69B3418F05}"/>
                    </a:ext>
                  </a:extLst>
                </p:cNvPr>
                <p:cNvSpPr/>
                <p:nvPr/>
              </p:nvSpPr>
              <p:spPr>
                <a:xfrm>
                  <a:off x="2710070" y="2292626"/>
                  <a:ext cx="7149547" cy="4234070"/>
                </a:xfrm>
                <a:custGeom>
                  <a:avLst/>
                  <a:gdLst>
                    <a:gd name="connsiteX0" fmla="*/ 7149547 w 7149547"/>
                    <a:gd name="connsiteY0" fmla="*/ 0 h 4234070"/>
                    <a:gd name="connsiteX1" fmla="*/ 4711147 w 7149547"/>
                    <a:gd name="connsiteY1" fmla="*/ 2160104 h 4234070"/>
                    <a:gd name="connsiteX2" fmla="*/ 722243 w 7149547"/>
                    <a:gd name="connsiteY2" fmla="*/ 4234070 h 4234070"/>
                    <a:gd name="connsiteX3" fmla="*/ 0 w 7149547"/>
                    <a:gd name="connsiteY3" fmla="*/ 2928731 h 4234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49547" h="4234070">
                      <a:moveTo>
                        <a:pt x="7149547" y="0"/>
                      </a:moveTo>
                      <a:lnTo>
                        <a:pt x="4711147" y="2160104"/>
                      </a:lnTo>
                      <a:lnTo>
                        <a:pt x="722243" y="4234070"/>
                      </a:lnTo>
                      <a:lnTo>
                        <a:pt x="0" y="2928731"/>
                      </a:lnTo>
                    </a:path>
                  </a:pathLst>
                </a:custGeom>
                <a:noFill/>
                <a:ln w="34925" cmpd="tri">
                  <a:solidFill>
                    <a:schemeClr val="tx1">
                      <a:alpha val="16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자유형: 도형 29">
                  <a:extLst>
                    <a:ext uri="{FF2B5EF4-FFF2-40B4-BE49-F238E27FC236}">
                      <a16:creationId xmlns:a16="http://schemas.microsoft.com/office/drawing/2014/main" id="{DB226384-4376-4FC5-8A19-670CB9AA66DC}"/>
                    </a:ext>
                  </a:extLst>
                </p:cNvPr>
                <p:cNvSpPr/>
                <p:nvPr/>
              </p:nvSpPr>
              <p:spPr>
                <a:xfrm>
                  <a:off x="3266661" y="2067339"/>
                  <a:ext cx="6261652" cy="4147931"/>
                </a:xfrm>
                <a:custGeom>
                  <a:avLst/>
                  <a:gdLst>
                    <a:gd name="connsiteX0" fmla="*/ 0 w 6261652"/>
                    <a:gd name="connsiteY0" fmla="*/ 4147931 h 4147931"/>
                    <a:gd name="connsiteX1" fmla="*/ 0 w 6261652"/>
                    <a:gd name="connsiteY1" fmla="*/ 4147931 h 4147931"/>
                    <a:gd name="connsiteX2" fmla="*/ 3969026 w 6261652"/>
                    <a:gd name="connsiteY2" fmla="*/ 2160104 h 4147931"/>
                    <a:gd name="connsiteX3" fmla="*/ 6261652 w 6261652"/>
                    <a:gd name="connsiteY3" fmla="*/ 0 h 4147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61652" h="4147931">
                      <a:moveTo>
                        <a:pt x="0" y="4147931"/>
                      </a:moveTo>
                      <a:lnTo>
                        <a:pt x="0" y="4147931"/>
                      </a:lnTo>
                      <a:lnTo>
                        <a:pt x="3969026" y="2160104"/>
                      </a:lnTo>
                      <a:lnTo>
                        <a:pt x="6261652" y="0"/>
                      </a:lnTo>
                    </a:path>
                  </a:pathLst>
                </a:custGeom>
                <a:noFill/>
                <a:ln w="34925" cmpd="tri">
                  <a:solidFill>
                    <a:schemeClr val="tx1">
                      <a:alpha val="16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자유형: 도형 30">
                  <a:extLst>
                    <a:ext uri="{FF2B5EF4-FFF2-40B4-BE49-F238E27FC236}">
                      <a16:creationId xmlns:a16="http://schemas.microsoft.com/office/drawing/2014/main" id="{27923F9B-01B6-4285-B7FA-676A3FCEFE3D}"/>
                    </a:ext>
                  </a:extLst>
                </p:cNvPr>
                <p:cNvSpPr/>
                <p:nvPr/>
              </p:nvSpPr>
              <p:spPr>
                <a:xfrm>
                  <a:off x="3074504" y="1875183"/>
                  <a:ext cx="6129131" cy="3975652"/>
                </a:xfrm>
                <a:custGeom>
                  <a:avLst/>
                  <a:gdLst>
                    <a:gd name="connsiteX0" fmla="*/ 6129131 w 6129131"/>
                    <a:gd name="connsiteY0" fmla="*/ 0 h 3975652"/>
                    <a:gd name="connsiteX1" fmla="*/ 3949148 w 6129131"/>
                    <a:gd name="connsiteY1" fmla="*/ 2054087 h 3975652"/>
                    <a:gd name="connsiteX2" fmla="*/ 0 w 6129131"/>
                    <a:gd name="connsiteY2" fmla="*/ 3975652 h 3975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129131" h="3975652">
                      <a:moveTo>
                        <a:pt x="6129131" y="0"/>
                      </a:moveTo>
                      <a:lnTo>
                        <a:pt x="3949148" y="2054087"/>
                      </a:lnTo>
                      <a:lnTo>
                        <a:pt x="0" y="3975652"/>
                      </a:lnTo>
                    </a:path>
                  </a:pathLst>
                </a:custGeom>
                <a:noFill/>
                <a:ln w="34925" cmpd="tri">
                  <a:solidFill>
                    <a:schemeClr val="tx1">
                      <a:alpha val="16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자유형: 도형 33">
                  <a:extLst>
                    <a:ext uri="{FF2B5EF4-FFF2-40B4-BE49-F238E27FC236}">
                      <a16:creationId xmlns:a16="http://schemas.microsoft.com/office/drawing/2014/main" id="{3A918E4F-2825-444E-9649-BC2ABB99456A}"/>
                    </a:ext>
                  </a:extLst>
                </p:cNvPr>
                <p:cNvSpPr/>
                <p:nvPr/>
              </p:nvSpPr>
              <p:spPr>
                <a:xfrm>
                  <a:off x="6341165" y="1424609"/>
                  <a:ext cx="1775792" cy="1649895"/>
                </a:xfrm>
                <a:custGeom>
                  <a:avLst/>
                  <a:gdLst>
                    <a:gd name="connsiteX0" fmla="*/ 1775792 w 1775792"/>
                    <a:gd name="connsiteY0" fmla="*/ 0 h 1649895"/>
                    <a:gd name="connsiteX1" fmla="*/ 0 w 1775792"/>
                    <a:gd name="connsiteY1" fmla="*/ 1649895 h 1649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75792" h="1649895">
                      <a:moveTo>
                        <a:pt x="1775792" y="0"/>
                      </a:moveTo>
                      <a:lnTo>
                        <a:pt x="0" y="1649895"/>
                      </a:lnTo>
                    </a:path>
                  </a:pathLst>
                </a:custGeom>
                <a:noFill/>
                <a:ln w="34925" cmpd="tri">
                  <a:solidFill>
                    <a:schemeClr val="tx1">
                      <a:alpha val="16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741131DE-EA82-422C-936F-AFEB6CED3C13}"/>
                    </a:ext>
                  </a:extLst>
                </p:cNvPr>
                <p:cNvSpPr/>
                <p:nvPr/>
              </p:nvSpPr>
              <p:spPr>
                <a:xfrm>
                  <a:off x="6096000" y="1278835"/>
                  <a:ext cx="1610139" cy="1470991"/>
                </a:xfrm>
                <a:custGeom>
                  <a:avLst/>
                  <a:gdLst>
                    <a:gd name="connsiteX0" fmla="*/ 1610139 w 1610139"/>
                    <a:gd name="connsiteY0" fmla="*/ 0 h 1470991"/>
                    <a:gd name="connsiteX1" fmla="*/ 0 w 1610139"/>
                    <a:gd name="connsiteY1" fmla="*/ 1470991 h 1470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10139" h="1470991">
                      <a:moveTo>
                        <a:pt x="1610139" y="0"/>
                      </a:moveTo>
                      <a:lnTo>
                        <a:pt x="0" y="1470991"/>
                      </a:lnTo>
                    </a:path>
                  </a:pathLst>
                </a:custGeom>
                <a:noFill/>
                <a:ln w="34925" cmpd="tri">
                  <a:solidFill>
                    <a:schemeClr val="tx1">
                      <a:alpha val="16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EB6896C9-D625-4540-B35F-3225FE404EFE}"/>
                    </a:ext>
                  </a:extLst>
                </p:cNvPr>
                <p:cNvSpPr/>
                <p:nvPr/>
              </p:nvSpPr>
              <p:spPr>
                <a:xfrm>
                  <a:off x="5817704" y="1119809"/>
                  <a:ext cx="4167809" cy="3120887"/>
                </a:xfrm>
                <a:custGeom>
                  <a:avLst/>
                  <a:gdLst>
                    <a:gd name="connsiteX0" fmla="*/ 4167809 w 4167809"/>
                    <a:gd name="connsiteY0" fmla="*/ 1285461 h 3120887"/>
                    <a:gd name="connsiteX1" fmla="*/ 4041913 w 4167809"/>
                    <a:gd name="connsiteY1" fmla="*/ 1166191 h 3120887"/>
                    <a:gd name="connsiteX2" fmla="*/ 3703983 w 4167809"/>
                    <a:gd name="connsiteY2" fmla="*/ 934278 h 3120887"/>
                    <a:gd name="connsiteX3" fmla="*/ 3385931 w 4167809"/>
                    <a:gd name="connsiteY3" fmla="*/ 742121 h 3120887"/>
                    <a:gd name="connsiteX4" fmla="*/ 1490870 w 4167809"/>
                    <a:gd name="connsiteY4" fmla="*/ 0 h 3120887"/>
                    <a:gd name="connsiteX5" fmla="*/ 0 w 4167809"/>
                    <a:gd name="connsiteY5" fmla="*/ 1305339 h 3120887"/>
                    <a:gd name="connsiteX6" fmla="*/ 1417983 w 4167809"/>
                    <a:gd name="connsiteY6" fmla="*/ 3120887 h 3120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67809" h="3120887">
                      <a:moveTo>
                        <a:pt x="4167809" y="1285461"/>
                      </a:moveTo>
                      <a:lnTo>
                        <a:pt x="4041913" y="1166191"/>
                      </a:lnTo>
                      <a:lnTo>
                        <a:pt x="3703983" y="934278"/>
                      </a:lnTo>
                      <a:lnTo>
                        <a:pt x="3385931" y="742121"/>
                      </a:lnTo>
                      <a:lnTo>
                        <a:pt x="1490870" y="0"/>
                      </a:lnTo>
                      <a:lnTo>
                        <a:pt x="0" y="1305339"/>
                      </a:lnTo>
                      <a:lnTo>
                        <a:pt x="1417983" y="3120887"/>
                      </a:lnTo>
                    </a:path>
                  </a:pathLst>
                </a:custGeom>
                <a:noFill/>
                <a:ln w="34925" cmpd="tri">
                  <a:solidFill>
                    <a:schemeClr val="tx1">
                      <a:alpha val="16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6B7655B2-386E-45AE-8815-11421AFAFC29}"/>
                  </a:ext>
                </a:extLst>
              </p:cNvPr>
              <p:cNvSpPr/>
              <p:nvPr/>
            </p:nvSpPr>
            <p:spPr>
              <a:xfrm>
                <a:off x="5539409" y="1537253"/>
                <a:ext cx="2895600" cy="2252869"/>
              </a:xfrm>
              <a:custGeom>
                <a:avLst/>
                <a:gdLst>
                  <a:gd name="connsiteX0" fmla="*/ 2895600 w 2895600"/>
                  <a:gd name="connsiteY0" fmla="*/ 0 h 2252869"/>
                  <a:gd name="connsiteX1" fmla="*/ 1013791 w 2895600"/>
                  <a:gd name="connsiteY1" fmla="*/ 1828800 h 2252869"/>
                  <a:gd name="connsiteX2" fmla="*/ 0 w 2895600"/>
                  <a:gd name="connsiteY2" fmla="*/ 2252869 h 2252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5600" h="2252869">
                    <a:moveTo>
                      <a:pt x="2895600" y="0"/>
                    </a:moveTo>
                    <a:lnTo>
                      <a:pt x="1013791" y="1828800"/>
                    </a:lnTo>
                    <a:lnTo>
                      <a:pt x="0" y="2252869"/>
                    </a:lnTo>
                  </a:path>
                </a:pathLst>
              </a:custGeom>
              <a:noFill/>
              <a:ln w="34925" cmpd="tri">
                <a:solidFill>
                  <a:schemeClr val="tx1">
                    <a:alpha val="1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4C5FE074-982F-4AE7-8644-336C68A9A74B}"/>
                </a:ext>
              </a:extLst>
            </p:cNvPr>
            <p:cNvSpPr/>
            <p:nvPr/>
          </p:nvSpPr>
          <p:spPr>
            <a:xfrm>
              <a:off x="3988904" y="1709530"/>
              <a:ext cx="4843670" cy="3154018"/>
            </a:xfrm>
            <a:custGeom>
              <a:avLst/>
              <a:gdLst>
                <a:gd name="connsiteX0" fmla="*/ 0 w 4843670"/>
                <a:gd name="connsiteY0" fmla="*/ 3154018 h 3154018"/>
                <a:gd name="connsiteX1" fmla="*/ 2756453 w 4843670"/>
                <a:gd name="connsiteY1" fmla="*/ 1921566 h 3154018"/>
                <a:gd name="connsiteX2" fmla="*/ 4843670 w 4843670"/>
                <a:gd name="connsiteY2" fmla="*/ 0 h 315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43670" h="3154018">
                  <a:moveTo>
                    <a:pt x="0" y="3154018"/>
                  </a:moveTo>
                  <a:lnTo>
                    <a:pt x="2756453" y="1921566"/>
                  </a:lnTo>
                  <a:lnTo>
                    <a:pt x="4843670" y="0"/>
                  </a:lnTo>
                </a:path>
              </a:pathLst>
            </a:custGeom>
            <a:noFill/>
            <a:ln w="34925" cmpd="tri">
              <a:solidFill>
                <a:schemeClr val="tx1">
                  <a:alpha val="1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7B90949B-B822-463D-8001-86226E04E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913972"/>
              </p:ext>
            </p:extLst>
          </p:nvPr>
        </p:nvGraphicFramePr>
        <p:xfrm>
          <a:off x="336000" y="4267297"/>
          <a:ext cx="3671998" cy="2590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000">
                  <a:extLst>
                    <a:ext uri="{9D8B030D-6E8A-4147-A177-3AD203B41FA5}">
                      <a16:colId xmlns:a16="http://schemas.microsoft.com/office/drawing/2014/main" val="3559919332"/>
                    </a:ext>
                  </a:extLst>
                </a:gridCol>
                <a:gridCol w="315478">
                  <a:extLst>
                    <a:ext uri="{9D8B030D-6E8A-4147-A177-3AD203B41FA5}">
                      <a16:colId xmlns:a16="http://schemas.microsoft.com/office/drawing/2014/main" val="3210480479"/>
                    </a:ext>
                  </a:extLst>
                </a:gridCol>
                <a:gridCol w="358327">
                  <a:extLst>
                    <a:ext uri="{9D8B030D-6E8A-4147-A177-3AD203B41FA5}">
                      <a16:colId xmlns:a16="http://schemas.microsoft.com/office/drawing/2014/main" val="3304913389"/>
                    </a:ext>
                  </a:extLst>
                </a:gridCol>
                <a:gridCol w="368565">
                  <a:extLst>
                    <a:ext uri="{9D8B030D-6E8A-4147-A177-3AD203B41FA5}">
                      <a16:colId xmlns:a16="http://schemas.microsoft.com/office/drawing/2014/main" val="2974516938"/>
                    </a:ext>
                  </a:extLst>
                </a:gridCol>
                <a:gridCol w="239796">
                  <a:extLst>
                    <a:ext uri="{9D8B030D-6E8A-4147-A177-3AD203B41FA5}">
                      <a16:colId xmlns:a16="http://schemas.microsoft.com/office/drawing/2014/main" val="3120393287"/>
                    </a:ext>
                  </a:extLst>
                </a:gridCol>
                <a:gridCol w="293942">
                  <a:extLst>
                    <a:ext uri="{9D8B030D-6E8A-4147-A177-3AD203B41FA5}">
                      <a16:colId xmlns:a16="http://schemas.microsoft.com/office/drawing/2014/main" val="2080456119"/>
                    </a:ext>
                  </a:extLst>
                </a:gridCol>
                <a:gridCol w="293942">
                  <a:extLst>
                    <a:ext uri="{9D8B030D-6E8A-4147-A177-3AD203B41FA5}">
                      <a16:colId xmlns:a16="http://schemas.microsoft.com/office/drawing/2014/main" val="2338892184"/>
                    </a:ext>
                  </a:extLst>
                </a:gridCol>
                <a:gridCol w="220456">
                  <a:extLst>
                    <a:ext uri="{9D8B030D-6E8A-4147-A177-3AD203B41FA5}">
                      <a16:colId xmlns:a16="http://schemas.microsoft.com/office/drawing/2014/main" val="2515991912"/>
                    </a:ext>
                  </a:extLst>
                </a:gridCol>
                <a:gridCol w="220456">
                  <a:extLst>
                    <a:ext uri="{9D8B030D-6E8A-4147-A177-3AD203B41FA5}">
                      <a16:colId xmlns:a16="http://schemas.microsoft.com/office/drawing/2014/main" val="1370809138"/>
                    </a:ext>
                  </a:extLst>
                </a:gridCol>
                <a:gridCol w="953036">
                  <a:extLst>
                    <a:ext uri="{9D8B030D-6E8A-4147-A177-3AD203B41FA5}">
                      <a16:colId xmlns:a16="http://schemas.microsoft.com/office/drawing/2014/main" val="14897969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대보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포르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옥광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감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대추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계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계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9166652"/>
                  </a:ext>
                </a:extLst>
              </a:tr>
              <a:tr h="69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WE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33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06793749"/>
                  </a:ext>
                </a:extLst>
              </a:tr>
              <a:tr h="114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WD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4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자두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청매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황대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홍매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74460374"/>
                  </a:ext>
                </a:extLst>
              </a:tr>
              <a:tr h="114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WC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3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9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와대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복조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사대</a:t>
                      </a:r>
                      <a:r>
                        <a:rPr lang="en-US" altLang="ko-KR" sz="800" u="none" strike="noStrike">
                          <a:effectLst/>
                        </a:rPr>
                        <a:t>3,</a:t>
                      </a:r>
                      <a:r>
                        <a:rPr lang="ko-KR" altLang="en-US" sz="800" u="none" strike="noStrike">
                          <a:effectLst/>
                        </a:rPr>
                        <a:t>체리</a:t>
                      </a:r>
                      <a:r>
                        <a:rPr lang="en-US" altLang="ko-KR" sz="800" u="none" strike="noStrike">
                          <a:effectLst/>
                        </a:rPr>
                        <a:t>2,</a:t>
                      </a:r>
                      <a:r>
                        <a:rPr lang="ko-KR" altLang="en-US" sz="800" u="none" strike="noStrike">
                          <a:effectLst/>
                        </a:rPr>
                        <a:t>부사</a:t>
                      </a:r>
                      <a:r>
                        <a:rPr lang="en-US" altLang="ko-KR" sz="800" u="none" strike="noStrike">
                          <a:effectLst/>
                        </a:rPr>
                        <a:t>1,</a:t>
                      </a:r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96840049"/>
                  </a:ext>
                </a:extLst>
              </a:tr>
              <a:tr h="1140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WB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2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6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9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모과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대봉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태단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왕대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태단</a:t>
                      </a:r>
                      <a:r>
                        <a:rPr lang="en-US" altLang="ko-KR" sz="800" u="none" strike="noStrike">
                          <a:effectLst/>
                        </a:rPr>
                        <a:t>3,</a:t>
                      </a:r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r>
                        <a:rPr lang="en-US" altLang="ko-KR" sz="800" u="none" strike="noStrike">
                          <a:effectLst/>
                        </a:rPr>
                        <a:t>2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6559653"/>
                  </a:ext>
                </a:extLst>
              </a:tr>
              <a:tr h="72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WA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9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9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대보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1058098"/>
                  </a:ext>
                </a:extLst>
              </a:tr>
              <a:tr h="69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EI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2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2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50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51102903"/>
                  </a:ext>
                </a:extLst>
              </a:tr>
              <a:tr h="69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EH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가식</a:t>
                      </a:r>
                      <a:r>
                        <a:rPr lang="en-US" altLang="ko-KR" sz="800" u="none" strike="noStrike">
                          <a:effectLst/>
                        </a:rPr>
                        <a:t>8,</a:t>
                      </a:r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r>
                        <a:rPr lang="en-US" altLang="ko-KR" sz="800" u="none" strike="noStrike">
                          <a:effectLst/>
                        </a:rPr>
                        <a:t>3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8940175"/>
                  </a:ext>
                </a:extLst>
              </a:tr>
              <a:tr h="69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EG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6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6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1251809"/>
                  </a:ext>
                </a:extLst>
              </a:tr>
              <a:tr h="69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EF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0949075"/>
                  </a:ext>
                </a:extLst>
              </a:tr>
              <a:tr h="69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ED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 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72506865"/>
                  </a:ext>
                </a:extLst>
              </a:tr>
              <a:tr h="69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EC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6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 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6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85010672"/>
                  </a:ext>
                </a:extLst>
              </a:tr>
              <a:tr h="69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EB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6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포</a:t>
                      </a:r>
                      <a:r>
                        <a:rPr lang="en-US" altLang="ko-KR" sz="800" u="none" strike="noStrike">
                          <a:effectLst/>
                        </a:rPr>
                        <a:t>,</a:t>
                      </a:r>
                      <a:r>
                        <a:rPr lang="ko-KR" altLang="en-US" sz="800" u="none" strike="noStrike">
                          <a:effectLst/>
                        </a:rPr>
                        <a:t>옥</a:t>
                      </a:r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68852169"/>
                  </a:ext>
                </a:extLst>
              </a:tr>
              <a:tr h="72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EA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9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9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옥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37387674"/>
                  </a:ext>
                </a:extLst>
              </a:tr>
              <a:tr h="7243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계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20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30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14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6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　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u="none" strike="noStrike">
                          <a:effectLst/>
                        </a:rPr>
                        <a:t>83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805177"/>
                  </a:ext>
                </a:extLst>
              </a:tr>
              <a:tr h="69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 SW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아 감</a:t>
                      </a:r>
                      <a:r>
                        <a:rPr lang="en-US" altLang="ko-KR" sz="800" u="none" strike="noStrike">
                          <a:effectLst/>
                        </a:rPr>
                        <a:t>2 </a:t>
                      </a:r>
                      <a:r>
                        <a:rPr lang="ko-KR" altLang="en-US" sz="800" u="none" strike="noStrike">
                          <a:effectLst/>
                        </a:rPr>
                        <a:t>오</a:t>
                      </a:r>
                      <a:r>
                        <a:rPr lang="en-US" altLang="ko-KR" sz="800" u="none" strike="noStrike">
                          <a:effectLst/>
                        </a:rPr>
                        <a:t>3 </a:t>
                      </a:r>
                      <a:r>
                        <a:rPr lang="ko-KR" altLang="en-US" sz="800" u="none" strike="noStrike">
                          <a:effectLst/>
                        </a:rPr>
                        <a:t>매실 단감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234926"/>
                  </a:ext>
                </a:extLst>
              </a:tr>
              <a:tr h="69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WE</a:t>
                      </a:r>
                      <a:endParaRPr lang="en-US" sz="800" b="0" i="0" u="none" strike="noStrike">
                        <a:solidFill>
                          <a:srgbClr val="9C57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>
                          <a:effectLst/>
                        </a:rPr>
                        <a:t>자두 두룹 엄나무 죽</a:t>
                      </a: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959" marR="8959" marT="895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62127262"/>
                  </a:ext>
                </a:extLst>
              </a:tr>
            </a:tbl>
          </a:graphicData>
        </a:graphic>
      </p:graphicFrame>
      <p:sp>
        <p:nvSpPr>
          <p:cNvPr id="58" name="타원 57">
            <a:extLst>
              <a:ext uri="{FF2B5EF4-FFF2-40B4-BE49-F238E27FC236}">
                <a16:creationId xmlns:a16="http://schemas.microsoft.com/office/drawing/2014/main" id="{99C86D49-A1A8-4AA6-8F78-402D6A34210E}"/>
              </a:ext>
            </a:extLst>
          </p:cNvPr>
          <p:cNvSpPr/>
          <p:nvPr/>
        </p:nvSpPr>
        <p:spPr>
          <a:xfrm>
            <a:off x="8145130" y="4109244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94166C96-B1EB-4573-A613-54F80D9A702C}"/>
              </a:ext>
            </a:extLst>
          </p:cNvPr>
          <p:cNvSpPr/>
          <p:nvPr/>
        </p:nvSpPr>
        <p:spPr>
          <a:xfrm>
            <a:off x="7986104" y="3777940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EFDD4898-E421-4D36-81CB-6BCD7FD2BFB1}"/>
              </a:ext>
            </a:extLst>
          </p:cNvPr>
          <p:cNvSpPr/>
          <p:nvPr/>
        </p:nvSpPr>
        <p:spPr>
          <a:xfrm>
            <a:off x="7694165" y="3506270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11EA89E3-0FD3-4475-A588-FA21CCE20229}"/>
              </a:ext>
            </a:extLst>
          </p:cNvPr>
          <p:cNvSpPr/>
          <p:nvPr/>
        </p:nvSpPr>
        <p:spPr>
          <a:xfrm>
            <a:off x="8707878" y="3678130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9249DBCB-5F79-47A0-8FDB-27D6049D7EF2}"/>
              </a:ext>
            </a:extLst>
          </p:cNvPr>
          <p:cNvSpPr/>
          <p:nvPr/>
        </p:nvSpPr>
        <p:spPr>
          <a:xfrm>
            <a:off x="8502470" y="3446217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BF2CEA3A-4D2D-4932-A864-D8F0F8A89B60}"/>
              </a:ext>
            </a:extLst>
          </p:cNvPr>
          <p:cNvSpPr/>
          <p:nvPr/>
        </p:nvSpPr>
        <p:spPr>
          <a:xfrm>
            <a:off x="8840400" y="4095573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7F0E39ED-9BAB-48A3-9995-F8BD16219341}"/>
              </a:ext>
            </a:extLst>
          </p:cNvPr>
          <p:cNvSpPr/>
          <p:nvPr/>
        </p:nvSpPr>
        <p:spPr>
          <a:xfrm>
            <a:off x="9120000" y="3861000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8B278344-EDDE-4A12-A63D-AB3D72557611}"/>
              </a:ext>
            </a:extLst>
          </p:cNvPr>
          <p:cNvSpPr/>
          <p:nvPr/>
        </p:nvSpPr>
        <p:spPr>
          <a:xfrm>
            <a:off x="9391669" y="3602583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BA661433-31D6-4548-91DE-4076011B0DDE}"/>
              </a:ext>
            </a:extLst>
          </p:cNvPr>
          <p:cNvSpPr/>
          <p:nvPr/>
        </p:nvSpPr>
        <p:spPr>
          <a:xfrm>
            <a:off x="10465095" y="2615297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6A449085-A4C6-496B-A115-621C2FE158EB}"/>
              </a:ext>
            </a:extLst>
          </p:cNvPr>
          <p:cNvSpPr/>
          <p:nvPr/>
        </p:nvSpPr>
        <p:spPr>
          <a:xfrm>
            <a:off x="10650625" y="2436392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5" name="타원 74">
            <a:extLst>
              <a:ext uri="{FF2B5EF4-FFF2-40B4-BE49-F238E27FC236}">
                <a16:creationId xmlns:a16="http://schemas.microsoft.com/office/drawing/2014/main" id="{AAB8589C-DC2B-466C-8543-34F9EB67E955}"/>
              </a:ext>
            </a:extLst>
          </p:cNvPr>
          <p:cNvSpPr/>
          <p:nvPr/>
        </p:nvSpPr>
        <p:spPr>
          <a:xfrm>
            <a:off x="9762729" y="2230984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2AF7468D-C0D8-4D92-A99E-0630B71F2976}"/>
              </a:ext>
            </a:extLst>
          </p:cNvPr>
          <p:cNvSpPr/>
          <p:nvPr/>
        </p:nvSpPr>
        <p:spPr>
          <a:xfrm>
            <a:off x="9729598" y="1747280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E1F84511-8D24-4B8D-AE92-72C123833A62}"/>
              </a:ext>
            </a:extLst>
          </p:cNvPr>
          <p:cNvSpPr/>
          <p:nvPr/>
        </p:nvSpPr>
        <p:spPr>
          <a:xfrm>
            <a:off x="8642920" y="1237071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id="{B3058B02-6400-4881-867C-0EAA6BA6AF9E}"/>
              </a:ext>
            </a:extLst>
          </p:cNvPr>
          <p:cNvSpPr/>
          <p:nvPr/>
        </p:nvSpPr>
        <p:spPr>
          <a:xfrm>
            <a:off x="7604363" y="2141962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chemeClr val="bg1">
                <a:lumMod val="75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83" name="연결선: 구부러짐 82">
            <a:extLst>
              <a:ext uri="{FF2B5EF4-FFF2-40B4-BE49-F238E27FC236}">
                <a16:creationId xmlns:a16="http://schemas.microsoft.com/office/drawing/2014/main" id="{05F198A2-F054-4C11-A47E-549825E5E3C9}"/>
              </a:ext>
            </a:extLst>
          </p:cNvPr>
          <p:cNvCxnSpPr>
            <a:cxnSpLocks/>
            <a:stCxn id="58" idx="5"/>
            <a:endCxn id="66" idx="3"/>
          </p:cNvCxnSpPr>
          <p:nvPr/>
        </p:nvCxnSpPr>
        <p:spPr>
          <a:xfrm rot="5400000" flipH="1" flipV="1">
            <a:off x="8557929" y="3928598"/>
            <a:ext cx="13671" cy="593446"/>
          </a:xfrm>
          <a:prstGeom prst="curvedConnector3">
            <a:avLst>
              <a:gd name="adj1" fmla="val -18264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연결선: 구부러짐 83">
            <a:extLst>
              <a:ext uri="{FF2B5EF4-FFF2-40B4-BE49-F238E27FC236}">
                <a16:creationId xmlns:a16="http://schemas.microsoft.com/office/drawing/2014/main" id="{9362F6BB-2019-48F2-84EC-0FF0817C7F36}"/>
              </a:ext>
            </a:extLst>
          </p:cNvPr>
          <p:cNvCxnSpPr>
            <a:cxnSpLocks/>
            <a:stCxn id="62" idx="5"/>
            <a:endCxn id="67" idx="4"/>
          </p:cNvCxnSpPr>
          <p:nvPr/>
        </p:nvCxnSpPr>
        <p:spPr>
          <a:xfrm rot="16200000" flipH="1">
            <a:off x="8598434" y="3411434"/>
            <a:ext cx="104148" cy="1082984"/>
          </a:xfrm>
          <a:prstGeom prst="curvedConnector3">
            <a:avLst>
              <a:gd name="adj1" fmla="val 3194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연결선: 구부러짐 84">
            <a:extLst>
              <a:ext uri="{FF2B5EF4-FFF2-40B4-BE49-F238E27FC236}">
                <a16:creationId xmlns:a16="http://schemas.microsoft.com/office/drawing/2014/main" id="{4F2F0C18-7781-43EF-8C46-1D2CAA0E81B1}"/>
              </a:ext>
            </a:extLst>
          </p:cNvPr>
          <p:cNvCxnSpPr>
            <a:cxnSpLocks/>
            <a:stCxn id="63" idx="5"/>
            <a:endCxn id="68" idx="4"/>
          </p:cNvCxnSpPr>
          <p:nvPr/>
        </p:nvCxnSpPr>
        <p:spPr>
          <a:xfrm rot="16200000" flipH="1">
            <a:off x="8581673" y="2864586"/>
            <a:ext cx="117401" cy="1646592"/>
          </a:xfrm>
          <a:prstGeom prst="curvedConnector3">
            <a:avLst>
              <a:gd name="adj1" fmla="val 2947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연결선: 구부러짐 85">
            <a:extLst>
              <a:ext uri="{FF2B5EF4-FFF2-40B4-BE49-F238E27FC236}">
                <a16:creationId xmlns:a16="http://schemas.microsoft.com/office/drawing/2014/main" id="{7C568BD3-9632-4B19-BD6F-7334B66D43AD}"/>
              </a:ext>
            </a:extLst>
          </p:cNvPr>
          <p:cNvCxnSpPr>
            <a:cxnSpLocks/>
            <a:endCxn id="74" idx="5"/>
          </p:cNvCxnSpPr>
          <p:nvPr/>
        </p:nvCxnSpPr>
        <p:spPr>
          <a:xfrm flipV="1">
            <a:off x="8832000" y="2559304"/>
            <a:ext cx="1941537" cy="115769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연결선: 구부러짐 86">
            <a:extLst>
              <a:ext uri="{FF2B5EF4-FFF2-40B4-BE49-F238E27FC236}">
                <a16:creationId xmlns:a16="http://schemas.microsoft.com/office/drawing/2014/main" id="{77253965-1859-4890-AA4D-02DF5513470D}"/>
              </a:ext>
            </a:extLst>
          </p:cNvPr>
          <p:cNvCxnSpPr>
            <a:cxnSpLocks/>
            <a:stCxn id="65" idx="6"/>
            <a:endCxn id="73" idx="5"/>
          </p:cNvCxnSpPr>
          <p:nvPr/>
        </p:nvCxnSpPr>
        <p:spPr>
          <a:xfrm flipV="1">
            <a:off x="8646470" y="2738209"/>
            <a:ext cx="1941537" cy="78000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연결선: 구부러짐 87">
            <a:extLst>
              <a:ext uri="{FF2B5EF4-FFF2-40B4-BE49-F238E27FC236}">
                <a16:creationId xmlns:a16="http://schemas.microsoft.com/office/drawing/2014/main" id="{EFBBA3ED-21BE-492E-AEBA-0E27FECED2AB}"/>
              </a:ext>
            </a:extLst>
          </p:cNvPr>
          <p:cNvCxnSpPr>
            <a:cxnSpLocks/>
            <a:stCxn id="105" idx="6"/>
            <a:endCxn id="76" idx="3"/>
          </p:cNvCxnSpPr>
          <p:nvPr/>
        </p:nvCxnSpPr>
        <p:spPr>
          <a:xfrm flipV="1">
            <a:off x="7672855" y="1870192"/>
            <a:ext cx="2077831" cy="41871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연결선: 구부러짐 90">
            <a:extLst>
              <a:ext uri="{FF2B5EF4-FFF2-40B4-BE49-F238E27FC236}">
                <a16:creationId xmlns:a16="http://schemas.microsoft.com/office/drawing/2014/main" id="{DA9C8FA3-49DA-463F-8129-C43E93A0095F}"/>
              </a:ext>
            </a:extLst>
          </p:cNvPr>
          <p:cNvCxnSpPr>
            <a:cxnSpLocks/>
            <a:endCxn id="77" idx="4"/>
          </p:cNvCxnSpPr>
          <p:nvPr/>
        </p:nvCxnSpPr>
        <p:spPr>
          <a:xfrm flipV="1">
            <a:off x="7680002" y="1381071"/>
            <a:ext cx="1034918" cy="82393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연결선: 구부러짐 109">
            <a:extLst>
              <a:ext uri="{FF2B5EF4-FFF2-40B4-BE49-F238E27FC236}">
                <a16:creationId xmlns:a16="http://schemas.microsoft.com/office/drawing/2014/main" id="{EFAEAC73-3588-43F1-987E-A1AD4B33F1C4}"/>
              </a:ext>
            </a:extLst>
          </p:cNvPr>
          <p:cNvCxnSpPr>
            <a:cxnSpLocks/>
            <a:stCxn id="108" idx="5"/>
            <a:endCxn id="75" idx="3"/>
          </p:cNvCxnSpPr>
          <p:nvPr/>
        </p:nvCxnSpPr>
        <p:spPr>
          <a:xfrm rot="5400000" flipH="1" flipV="1">
            <a:off x="8643867" y="1280826"/>
            <a:ext cx="66879" cy="2213020"/>
          </a:xfrm>
          <a:prstGeom prst="curvedConnector3">
            <a:avLst>
              <a:gd name="adj1" fmla="val -3733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3DA4AF8-D5EC-4382-AB70-AF6AF99A5DAB}"/>
              </a:ext>
            </a:extLst>
          </p:cNvPr>
          <p:cNvSpPr txBox="1"/>
          <p:nvPr/>
        </p:nvSpPr>
        <p:spPr>
          <a:xfrm>
            <a:off x="1562360" y="721223"/>
            <a:ext cx="205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/>
              <a:t>채리수종 식재</a:t>
            </a:r>
            <a:r>
              <a:rPr lang="en-US" altLang="ko-KR" sz="1400" b="1"/>
              <a:t>(1) - </a:t>
            </a:r>
            <a:r>
              <a:rPr lang="ko-KR" altLang="en-US" sz="1400" b="1"/>
              <a:t>이식</a:t>
            </a:r>
            <a:endParaRPr lang="ko-KR" altLang="en-US" sz="1400" b="1" dirty="0"/>
          </a:p>
        </p:txBody>
      </p:sp>
      <p:sp>
        <p:nvSpPr>
          <p:cNvPr id="89" name="타원 88">
            <a:extLst>
              <a:ext uri="{FF2B5EF4-FFF2-40B4-BE49-F238E27FC236}">
                <a16:creationId xmlns:a16="http://schemas.microsoft.com/office/drawing/2014/main" id="{04740DD2-665F-4FC3-9DC4-689C14CC97EC}"/>
              </a:ext>
            </a:extLst>
          </p:cNvPr>
          <p:cNvSpPr/>
          <p:nvPr/>
        </p:nvSpPr>
        <p:spPr>
          <a:xfrm>
            <a:off x="7752000" y="4293000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6A2C5791-D452-45A6-BEB4-63A5D923B0F4}"/>
              </a:ext>
            </a:extLst>
          </p:cNvPr>
          <p:cNvSpPr/>
          <p:nvPr/>
        </p:nvSpPr>
        <p:spPr>
          <a:xfrm>
            <a:off x="8130047" y="2738890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92" name="연결선: 구부러짐 91">
            <a:extLst>
              <a:ext uri="{FF2B5EF4-FFF2-40B4-BE49-F238E27FC236}">
                <a16:creationId xmlns:a16="http://schemas.microsoft.com/office/drawing/2014/main" id="{B9EAFE40-038A-4CC6-B549-56D0D5EA560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20000" y="3357000"/>
            <a:ext cx="1440000" cy="4320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타원 92">
            <a:extLst>
              <a:ext uri="{FF2B5EF4-FFF2-40B4-BE49-F238E27FC236}">
                <a16:creationId xmlns:a16="http://schemas.microsoft.com/office/drawing/2014/main" id="{BD01D88C-071C-4B4F-9700-9435033B36DC}"/>
              </a:ext>
            </a:extLst>
          </p:cNvPr>
          <p:cNvSpPr/>
          <p:nvPr/>
        </p:nvSpPr>
        <p:spPr>
          <a:xfrm rot="20021752">
            <a:off x="7315216" y="4502984"/>
            <a:ext cx="2376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타원 93">
            <a:extLst>
              <a:ext uri="{FF2B5EF4-FFF2-40B4-BE49-F238E27FC236}">
                <a16:creationId xmlns:a16="http://schemas.microsoft.com/office/drawing/2014/main" id="{BB5BF80A-D851-4D81-AE59-E9B92EC07596}"/>
              </a:ext>
            </a:extLst>
          </p:cNvPr>
          <p:cNvSpPr/>
          <p:nvPr/>
        </p:nvSpPr>
        <p:spPr>
          <a:xfrm rot="19946830">
            <a:off x="5616992" y="5319744"/>
            <a:ext cx="238016" cy="178513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95" name="연결선: 구부러짐 94">
            <a:extLst>
              <a:ext uri="{FF2B5EF4-FFF2-40B4-BE49-F238E27FC236}">
                <a16:creationId xmlns:a16="http://schemas.microsoft.com/office/drawing/2014/main" id="{F6032AE5-3211-499E-936D-8485276B7864}"/>
              </a:ext>
            </a:extLst>
          </p:cNvPr>
          <p:cNvCxnSpPr>
            <a:cxnSpLocks/>
            <a:stCxn id="93" idx="3"/>
          </p:cNvCxnSpPr>
          <p:nvPr/>
        </p:nvCxnSpPr>
        <p:spPr>
          <a:xfrm rot="5400000">
            <a:off x="6279079" y="4264791"/>
            <a:ext cx="709135" cy="149525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타원 95">
            <a:extLst>
              <a:ext uri="{FF2B5EF4-FFF2-40B4-BE49-F238E27FC236}">
                <a16:creationId xmlns:a16="http://schemas.microsoft.com/office/drawing/2014/main" id="{6789D177-ABF0-409A-A1A3-951D5A6C8DCB}"/>
              </a:ext>
            </a:extLst>
          </p:cNvPr>
          <p:cNvSpPr/>
          <p:nvPr/>
        </p:nvSpPr>
        <p:spPr>
          <a:xfrm rot="20021752">
            <a:off x="5612723" y="4909403"/>
            <a:ext cx="216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8" name="타원 97">
            <a:extLst>
              <a:ext uri="{FF2B5EF4-FFF2-40B4-BE49-F238E27FC236}">
                <a16:creationId xmlns:a16="http://schemas.microsoft.com/office/drawing/2014/main" id="{F2F7B17B-1066-4C5D-A701-D934677784B3}"/>
              </a:ext>
            </a:extLst>
          </p:cNvPr>
          <p:cNvSpPr/>
          <p:nvPr/>
        </p:nvSpPr>
        <p:spPr>
          <a:xfrm rot="19946830">
            <a:off x="6555790" y="4421959"/>
            <a:ext cx="238016" cy="178513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99" name="연결선: 구부러짐 98">
            <a:extLst>
              <a:ext uri="{FF2B5EF4-FFF2-40B4-BE49-F238E27FC236}">
                <a16:creationId xmlns:a16="http://schemas.microsoft.com/office/drawing/2014/main" id="{1A8F6900-1134-49D4-A45E-562121DA6515}"/>
              </a:ext>
            </a:extLst>
          </p:cNvPr>
          <p:cNvCxnSpPr>
            <a:cxnSpLocks/>
            <a:endCxn id="98" idx="3"/>
          </p:cNvCxnSpPr>
          <p:nvPr/>
        </p:nvCxnSpPr>
        <p:spPr>
          <a:xfrm flipV="1">
            <a:off x="5808000" y="4606096"/>
            <a:ext cx="821385" cy="40690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타원 102">
            <a:extLst>
              <a:ext uri="{FF2B5EF4-FFF2-40B4-BE49-F238E27FC236}">
                <a16:creationId xmlns:a16="http://schemas.microsoft.com/office/drawing/2014/main" id="{142C2193-C865-4B33-B189-6E90378FAFFE}"/>
              </a:ext>
            </a:extLst>
          </p:cNvPr>
          <p:cNvSpPr/>
          <p:nvPr/>
        </p:nvSpPr>
        <p:spPr>
          <a:xfrm>
            <a:off x="7574662" y="2159755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chemeClr val="bg1">
                <a:lumMod val="65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타원 103">
            <a:extLst>
              <a:ext uri="{FF2B5EF4-FFF2-40B4-BE49-F238E27FC236}">
                <a16:creationId xmlns:a16="http://schemas.microsoft.com/office/drawing/2014/main" id="{7C584ADD-3A6C-4EA9-8815-1A0E7F0D6AA7}"/>
              </a:ext>
            </a:extLst>
          </p:cNvPr>
          <p:cNvSpPr/>
          <p:nvPr/>
        </p:nvSpPr>
        <p:spPr>
          <a:xfrm>
            <a:off x="7555050" y="2185952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5" name="타원 104">
            <a:extLst>
              <a:ext uri="{FF2B5EF4-FFF2-40B4-BE49-F238E27FC236}">
                <a16:creationId xmlns:a16="http://schemas.microsoft.com/office/drawing/2014/main" id="{DB40F33A-7E59-4304-A6D2-63A206BB0088}"/>
              </a:ext>
            </a:extLst>
          </p:cNvPr>
          <p:cNvSpPr/>
          <p:nvPr/>
        </p:nvSpPr>
        <p:spPr>
          <a:xfrm>
            <a:off x="7528855" y="2216906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rgbClr val="FF0000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6" name="타원 105">
            <a:extLst>
              <a:ext uri="{FF2B5EF4-FFF2-40B4-BE49-F238E27FC236}">
                <a16:creationId xmlns:a16="http://schemas.microsoft.com/office/drawing/2014/main" id="{B58B3B17-B47C-493B-966A-FE0E471A38EE}"/>
              </a:ext>
            </a:extLst>
          </p:cNvPr>
          <p:cNvSpPr/>
          <p:nvPr/>
        </p:nvSpPr>
        <p:spPr>
          <a:xfrm>
            <a:off x="7500276" y="2247861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B1C54290-5337-41F2-81D4-D1B76EE32EE4}"/>
              </a:ext>
            </a:extLst>
          </p:cNvPr>
          <p:cNvSpPr/>
          <p:nvPr/>
        </p:nvSpPr>
        <p:spPr>
          <a:xfrm>
            <a:off x="7469317" y="2271672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chemeClr val="bg1">
                <a:lumMod val="65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8" name="타원 107">
            <a:extLst>
              <a:ext uri="{FF2B5EF4-FFF2-40B4-BE49-F238E27FC236}">
                <a16:creationId xmlns:a16="http://schemas.microsoft.com/office/drawing/2014/main" id="{1BD15E2E-6BDE-4D02-95F8-2E5A6183C83B}"/>
              </a:ext>
            </a:extLst>
          </p:cNvPr>
          <p:cNvSpPr/>
          <p:nvPr/>
        </p:nvSpPr>
        <p:spPr>
          <a:xfrm>
            <a:off x="7447885" y="2297863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9" name="타원 108">
            <a:extLst>
              <a:ext uri="{FF2B5EF4-FFF2-40B4-BE49-F238E27FC236}">
                <a16:creationId xmlns:a16="http://schemas.microsoft.com/office/drawing/2014/main" id="{F424CD5C-B243-471C-AA94-E813941A072C}"/>
              </a:ext>
            </a:extLst>
          </p:cNvPr>
          <p:cNvSpPr/>
          <p:nvPr/>
        </p:nvSpPr>
        <p:spPr>
          <a:xfrm>
            <a:off x="7435185" y="2313738"/>
            <a:ext cx="1440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chemeClr val="bg1">
                <a:lumMod val="65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9" name="타원 78">
            <a:extLst>
              <a:ext uri="{FF2B5EF4-FFF2-40B4-BE49-F238E27FC236}">
                <a16:creationId xmlns:a16="http://schemas.microsoft.com/office/drawing/2014/main" id="{BD01D88C-071C-4B4F-9700-9435033B36DC}"/>
              </a:ext>
            </a:extLst>
          </p:cNvPr>
          <p:cNvSpPr/>
          <p:nvPr/>
        </p:nvSpPr>
        <p:spPr>
          <a:xfrm rot="20021752">
            <a:off x="7431901" y="4010708"/>
            <a:ext cx="237600" cy="144000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F2F7B17B-1066-4C5D-A701-D934677784B3}"/>
              </a:ext>
            </a:extLst>
          </p:cNvPr>
          <p:cNvSpPr/>
          <p:nvPr/>
        </p:nvSpPr>
        <p:spPr>
          <a:xfrm rot="19946830">
            <a:off x="7502595" y="3571093"/>
            <a:ext cx="238016" cy="178513"/>
          </a:xfrm>
          <a:prstGeom prst="ellipse">
            <a:avLst/>
          </a:prstGeom>
          <a:solidFill>
            <a:schemeClr val="accent1">
              <a:alpha val="8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81" name="연결선: 구부러짐 98">
            <a:extLst>
              <a:ext uri="{FF2B5EF4-FFF2-40B4-BE49-F238E27FC236}">
                <a16:creationId xmlns:a16="http://schemas.microsoft.com/office/drawing/2014/main" id="{1A8F6900-1134-49D4-A45E-562121DA6515}"/>
              </a:ext>
            </a:extLst>
          </p:cNvPr>
          <p:cNvCxnSpPr>
            <a:cxnSpLocks/>
            <a:stCxn id="79" idx="6"/>
            <a:endCxn id="80" idx="5"/>
          </p:cNvCxnSpPr>
          <p:nvPr/>
        </p:nvCxnSpPr>
        <p:spPr>
          <a:xfrm flipV="1">
            <a:off x="7657200" y="3677380"/>
            <a:ext cx="68204" cy="35268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71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569E2BE-1697-48CB-AD53-E2DDDEDD852D}"/>
              </a:ext>
            </a:extLst>
          </p:cNvPr>
          <p:cNvSpPr/>
          <p:nvPr/>
        </p:nvSpPr>
        <p:spPr>
          <a:xfrm>
            <a:off x="192000" y="4725000"/>
            <a:ext cx="4222382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900" dirty="0" err="1">
                <a:latin typeface="+mn-ea"/>
              </a:rPr>
              <a:t>체리수종</a:t>
            </a:r>
            <a:r>
              <a:rPr lang="ko-KR" altLang="en-US" sz="900" dirty="0">
                <a:latin typeface="+mn-ea"/>
              </a:rPr>
              <a:t> </a:t>
            </a:r>
            <a:r>
              <a:rPr lang="ko-KR" altLang="en-US" sz="900" dirty="0" err="1">
                <a:latin typeface="+mn-ea"/>
              </a:rPr>
              <a:t>대목별분류</a:t>
            </a:r>
            <a:r>
              <a:rPr lang="en-US" altLang="ko-KR" sz="900" dirty="0">
                <a:latin typeface="+mn-ea"/>
              </a:rPr>
              <a:t>(15</a:t>
            </a:r>
            <a:r>
              <a:rPr lang="ko-KR" altLang="en-US" sz="900" dirty="0">
                <a:latin typeface="+mn-ea"/>
              </a:rPr>
              <a:t>주</a:t>
            </a:r>
            <a:r>
              <a:rPr lang="en-US" altLang="ko-KR" sz="900" dirty="0">
                <a:latin typeface="+mn-ea"/>
              </a:rPr>
              <a:t>)</a:t>
            </a:r>
          </a:p>
          <a:p>
            <a:r>
              <a:rPr lang="ko-KR" altLang="en-US" sz="900">
                <a:latin typeface="+mn-ea"/>
              </a:rPr>
              <a:t>   콜트</a:t>
            </a:r>
            <a:r>
              <a:rPr lang="en-US" altLang="ko-KR" sz="900" dirty="0">
                <a:latin typeface="+mn-ea"/>
              </a:rPr>
              <a:t>(2)</a:t>
            </a:r>
            <a:r>
              <a:rPr lang="ko-KR" altLang="en-US" sz="900" dirty="0">
                <a:latin typeface="+mn-ea"/>
              </a:rPr>
              <a:t>     </a:t>
            </a:r>
            <a:r>
              <a:rPr lang="en-US" altLang="ko-KR" sz="900" dirty="0">
                <a:latin typeface="+mn-ea"/>
              </a:rPr>
              <a:t>:</a:t>
            </a:r>
            <a:r>
              <a:rPr lang="ko-KR" altLang="en-US" sz="900" dirty="0">
                <a:latin typeface="+mn-ea"/>
              </a:rPr>
              <a:t>홍관</a:t>
            </a:r>
            <a:r>
              <a:rPr lang="en-US" altLang="ko-KR" sz="900" dirty="0">
                <a:latin typeface="+mn-ea"/>
              </a:rPr>
              <a:t>(WB8),</a:t>
            </a:r>
            <a:r>
              <a:rPr lang="ko-KR" altLang="en-US" sz="900" dirty="0">
                <a:latin typeface="+mn-ea"/>
              </a:rPr>
              <a:t> </a:t>
            </a:r>
            <a:r>
              <a:rPr lang="ko-KR" altLang="en-US" sz="900" dirty="0" err="1">
                <a:latin typeface="+mn-ea"/>
              </a:rPr>
              <a:t>라핀</a:t>
            </a:r>
            <a:r>
              <a:rPr lang="en-US" altLang="ko-KR" sz="900" dirty="0">
                <a:latin typeface="+mn-ea"/>
              </a:rPr>
              <a:t>(WB9)</a:t>
            </a:r>
          </a:p>
          <a:p>
            <a:r>
              <a:rPr lang="ko-KR" altLang="en-US" sz="900">
                <a:latin typeface="+mn-ea"/>
              </a:rPr>
              <a:t>   크림슨</a:t>
            </a:r>
            <a:r>
              <a:rPr lang="en-US" altLang="ko-KR" sz="900" dirty="0">
                <a:latin typeface="+mn-ea"/>
              </a:rPr>
              <a:t>(11):2</a:t>
            </a:r>
            <a:r>
              <a:rPr lang="ko-KR" altLang="en-US" sz="900" dirty="0" err="1">
                <a:latin typeface="+mn-ea"/>
              </a:rPr>
              <a:t>버건디펄</a:t>
            </a:r>
            <a:r>
              <a:rPr lang="en-US" altLang="ko-KR" sz="900" dirty="0">
                <a:latin typeface="+mn-ea"/>
              </a:rPr>
              <a:t>,2</a:t>
            </a:r>
            <a:r>
              <a:rPr lang="ko-KR" altLang="en-US" sz="900" dirty="0">
                <a:latin typeface="+mn-ea"/>
              </a:rPr>
              <a:t>브룩스</a:t>
            </a:r>
            <a:r>
              <a:rPr lang="en-US" altLang="ko-KR" sz="900" dirty="0">
                <a:latin typeface="+mn-ea"/>
              </a:rPr>
              <a:t>,3</a:t>
            </a:r>
            <a:r>
              <a:rPr lang="ko-KR" altLang="en-US" sz="900" dirty="0">
                <a:latin typeface="+mn-ea"/>
              </a:rPr>
              <a:t>러시아</a:t>
            </a:r>
            <a:r>
              <a:rPr lang="en-US" altLang="ko-KR" sz="900" dirty="0">
                <a:latin typeface="+mn-ea"/>
              </a:rPr>
              <a:t>8</a:t>
            </a:r>
            <a:r>
              <a:rPr lang="ko-KR" altLang="en-US" sz="900" dirty="0">
                <a:latin typeface="+mn-ea"/>
              </a:rPr>
              <a:t>호</a:t>
            </a:r>
            <a:r>
              <a:rPr lang="en-US" altLang="ko-KR" sz="900" dirty="0">
                <a:latin typeface="+mn-ea"/>
              </a:rPr>
              <a:t>,2</a:t>
            </a:r>
            <a:r>
              <a:rPr lang="ko-KR" altLang="en-US" sz="900" dirty="0" err="1">
                <a:latin typeface="+mn-ea"/>
              </a:rPr>
              <a:t>홍수봉</a:t>
            </a:r>
            <a:r>
              <a:rPr lang="en-US" altLang="ko-KR" sz="900" dirty="0">
                <a:latin typeface="+mn-ea"/>
              </a:rPr>
              <a:t>,2</a:t>
            </a:r>
            <a:r>
              <a:rPr lang="ko-KR" altLang="en-US" sz="900" dirty="0" err="1">
                <a:latin typeface="+mn-ea"/>
              </a:rPr>
              <a:t>레이니아</a:t>
            </a:r>
            <a:endParaRPr lang="en-US" altLang="ko-KR" sz="900" dirty="0">
              <a:latin typeface="+mn-ea"/>
            </a:endParaRPr>
          </a:p>
          <a:p>
            <a:r>
              <a:rPr lang="ko-KR" altLang="en-US" sz="900"/>
              <a:t>   모름</a:t>
            </a:r>
            <a:r>
              <a:rPr lang="en-US" altLang="ko-KR" sz="900" dirty="0"/>
              <a:t>(2)   </a:t>
            </a:r>
            <a:r>
              <a:rPr lang="ko-KR" altLang="en-US" sz="900" dirty="0"/>
              <a:t>   </a:t>
            </a:r>
            <a:r>
              <a:rPr lang="en-US" altLang="ko-KR" sz="900" dirty="0"/>
              <a:t>: 2</a:t>
            </a:r>
            <a:r>
              <a:rPr lang="ko-KR" altLang="en-US" sz="900" dirty="0" err="1"/>
              <a:t>체리라핀</a:t>
            </a:r>
            <a:r>
              <a:rPr lang="en-US" altLang="ko-KR" sz="900" dirty="0"/>
              <a:t>(WC6,</a:t>
            </a:r>
            <a:r>
              <a:rPr lang="en-US" altLang="ko-KR" sz="900"/>
              <a:t>WC7)</a:t>
            </a:r>
          </a:p>
          <a:p>
            <a:r>
              <a:rPr lang="ko-KR" altLang="en-US" sz="900"/>
              <a:t>매실 </a:t>
            </a:r>
            <a:r>
              <a:rPr lang="en-US" altLang="ko-KR" sz="900"/>
              <a:t>: </a:t>
            </a:r>
            <a:r>
              <a:rPr lang="ko-KR" altLang="en-US" sz="900"/>
              <a:t>슈퍼청매실</a:t>
            </a:r>
            <a:r>
              <a:rPr lang="en-US" altLang="ko-KR" sz="900"/>
              <a:t>6</a:t>
            </a:r>
            <a:r>
              <a:rPr lang="ko-KR" altLang="en-US" sz="900"/>
              <a:t>상</a:t>
            </a:r>
            <a:r>
              <a:rPr lang="en-US" altLang="ko-KR" sz="900"/>
              <a:t>, </a:t>
            </a:r>
            <a:r>
              <a:rPr lang="ko-KR" altLang="en-US" sz="900">
                <a:solidFill>
                  <a:srgbClr val="FF0000"/>
                </a:solidFill>
              </a:rPr>
              <a:t>화양실</a:t>
            </a:r>
            <a:r>
              <a:rPr lang="en-US" altLang="ko-KR" sz="900">
                <a:solidFill>
                  <a:srgbClr val="FF0000"/>
                </a:solidFill>
              </a:rPr>
              <a:t>(</a:t>
            </a:r>
            <a:r>
              <a:rPr lang="ko-KR" altLang="en-US" sz="900">
                <a:solidFill>
                  <a:srgbClr val="FF0000"/>
                </a:solidFill>
              </a:rPr>
              <a:t>홍매화</a:t>
            </a:r>
            <a:r>
              <a:rPr lang="en-US" altLang="ko-KR" sz="900">
                <a:solidFill>
                  <a:srgbClr val="FF0000"/>
                </a:solidFill>
              </a:rPr>
              <a:t>)</a:t>
            </a:r>
            <a:r>
              <a:rPr lang="en-US" altLang="ko-KR" sz="900"/>
              <a:t>6</a:t>
            </a:r>
            <a:r>
              <a:rPr lang="ko-KR" altLang="en-US" sz="900"/>
              <a:t>중</a:t>
            </a:r>
            <a:r>
              <a:rPr lang="en-US" altLang="ko-KR" sz="900"/>
              <a:t>, </a:t>
            </a:r>
            <a:r>
              <a:rPr lang="ko-KR" altLang="en-US" sz="900"/>
              <a:t>상호수분수</a:t>
            </a:r>
            <a:r>
              <a:rPr lang="en-US" altLang="ko-KR" sz="900"/>
              <a:t>, </a:t>
            </a:r>
            <a:r>
              <a:rPr lang="ko-KR" altLang="en-US" sz="900"/>
              <a:t>매실</a:t>
            </a:r>
            <a:endParaRPr lang="en-US" altLang="ko-KR" sz="900"/>
          </a:p>
          <a:p>
            <a:r>
              <a:rPr lang="ko-KR" altLang="en-US" sz="900"/>
              <a:t>자두 </a:t>
            </a:r>
            <a:r>
              <a:rPr lang="en-US" altLang="ko-KR" sz="900"/>
              <a:t>: </a:t>
            </a:r>
            <a:r>
              <a:rPr lang="ko-KR" altLang="en-US" sz="900"/>
              <a:t>무명</a:t>
            </a:r>
            <a:r>
              <a:rPr lang="en-US" altLang="ko-KR" sz="900"/>
              <a:t>,</a:t>
            </a:r>
            <a:r>
              <a:rPr lang="ko-KR" altLang="en-US" sz="900">
                <a:solidFill>
                  <a:srgbClr val="FF0000"/>
                </a:solidFill>
              </a:rPr>
              <a:t>슈가푸룬</a:t>
            </a:r>
            <a:r>
              <a:rPr lang="en-US" altLang="ko-KR" sz="900"/>
              <a:t>8</a:t>
            </a:r>
            <a:r>
              <a:rPr lang="ko-KR" altLang="en-US" sz="900"/>
              <a:t>중</a:t>
            </a:r>
            <a:r>
              <a:rPr lang="en-US" altLang="ko-KR" sz="900"/>
              <a:t>, </a:t>
            </a:r>
            <a:r>
              <a:rPr lang="ko-KR" altLang="en-US" sz="900"/>
              <a:t>자가결실주</a:t>
            </a:r>
            <a:endParaRPr lang="en-US" altLang="ko-KR" sz="900"/>
          </a:p>
          <a:p>
            <a:r>
              <a:rPr lang="ko-KR" altLang="en-US" sz="900"/>
              <a:t>살수 </a:t>
            </a:r>
            <a:r>
              <a:rPr lang="en-US" altLang="ko-KR" sz="900"/>
              <a:t>: </a:t>
            </a:r>
            <a:r>
              <a:rPr lang="ko-KR" altLang="en-US" sz="900">
                <a:solidFill>
                  <a:srgbClr val="FF0000"/>
                </a:solidFill>
              </a:rPr>
              <a:t>백살구</a:t>
            </a:r>
            <a:r>
              <a:rPr lang="en-US" altLang="ko-KR" sz="900">
                <a:solidFill>
                  <a:srgbClr val="FF0000"/>
                </a:solidFill>
              </a:rPr>
              <a:t>(</a:t>
            </a:r>
            <a:r>
              <a:rPr lang="ko-KR" altLang="en-US" sz="900">
                <a:solidFill>
                  <a:srgbClr val="FF0000"/>
                </a:solidFill>
              </a:rPr>
              <a:t>왕살구</a:t>
            </a:r>
            <a:r>
              <a:rPr lang="en-US" altLang="ko-KR" sz="900">
                <a:solidFill>
                  <a:srgbClr val="FF0000"/>
                </a:solidFill>
              </a:rPr>
              <a:t>)</a:t>
            </a:r>
            <a:r>
              <a:rPr lang="en-US" altLang="ko-KR" sz="900"/>
              <a:t>7</a:t>
            </a:r>
            <a:r>
              <a:rPr lang="ko-KR" altLang="en-US" sz="900"/>
              <a:t>상</a:t>
            </a:r>
            <a:r>
              <a:rPr lang="en-US" altLang="ko-KR" sz="900"/>
              <a:t>, </a:t>
            </a:r>
            <a:r>
              <a:rPr lang="ko-KR" altLang="en-US" sz="900"/>
              <a:t>자가결실주</a:t>
            </a:r>
            <a:endParaRPr lang="en-US" altLang="ko-KR" sz="900"/>
          </a:p>
          <a:p>
            <a:endParaRPr lang="en-US" altLang="ko-KR" sz="900" dirty="0"/>
          </a:p>
          <a:p>
            <a:r>
              <a:rPr lang="en-US" altLang="ko-KR" sz="900" dirty="0"/>
              <a:t>2023.3.10 </a:t>
            </a:r>
            <a:r>
              <a:rPr lang="ko-KR" altLang="en-US" sz="900" dirty="0"/>
              <a:t>봄</a:t>
            </a:r>
            <a:r>
              <a:rPr lang="en-US" altLang="ko-KR" sz="900" dirty="0"/>
              <a:t> </a:t>
            </a:r>
            <a:r>
              <a:rPr lang="ko-KR" altLang="en-US" sz="900" err="1"/>
              <a:t>식재</a:t>
            </a:r>
            <a:r>
              <a:rPr lang="ko-KR" altLang="en-US" sz="900"/>
              <a:t> </a:t>
            </a:r>
            <a:r>
              <a:rPr lang="en-US" altLang="ko-KR" sz="900"/>
              <a:t>23</a:t>
            </a:r>
            <a:r>
              <a:rPr lang="ko-KR" altLang="en-US" sz="900"/>
              <a:t>주</a:t>
            </a:r>
            <a:r>
              <a:rPr lang="en-US" altLang="ko-KR" sz="900" dirty="0"/>
              <a:t>,</a:t>
            </a:r>
            <a:r>
              <a:rPr lang="ko-KR" altLang="en-US" sz="900" dirty="0"/>
              <a:t>체리 </a:t>
            </a:r>
            <a:r>
              <a:rPr lang="en-US" altLang="ko-KR" sz="900" dirty="0"/>
              <a:t>13</a:t>
            </a:r>
            <a:r>
              <a:rPr lang="ko-KR" altLang="en-US" sz="900" dirty="0"/>
              <a:t>주</a:t>
            </a:r>
            <a:r>
              <a:rPr lang="en-US" altLang="ko-KR" sz="900" dirty="0"/>
              <a:t>, </a:t>
            </a:r>
            <a:r>
              <a:rPr lang="ko-KR" altLang="en-US" sz="900"/>
              <a:t>이식 </a:t>
            </a:r>
            <a:r>
              <a:rPr lang="en-US" altLang="ko-KR" sz="900"/>
              <a:t>13</a:t>
            </a:r>
            <a:r>
              <a:rPr lang="ko-KR" altLang="en-US" sz="900"/>
              <a:t>주</a:t>
            </a:r>
            <a:r>
              <a:rPr lang="en-US" altLang="ko-KR" sz="900" dirty="0"/>
              <a:t/>
            </a:r>
            <a:br>
              <a:rPr lang="en-US" altLang="ko-KR" sz="900" dirty="0"/>
            </a:br>
            <a:r>
              <a:rPr lang="ko-KR" altLang="en-US" sz="900" dirty="0">
                <a:solidFill>
                  <a:srgbClr val="FF0000"/>
                </a:solidFill>
              </a:rPr>
              <a:t>무화과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>
                <a:solidFill>
                  <a:srgbClr val="FF0000"/>
                </a:solidFill>
              </a:rPr>
              <a:t>대보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>
                <a:solidFill>
                  <a:srgbClr val="FF0000"/>
                </a:solidFill>
              </a:rPr>
              <a:t>홍관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 err="1">
                <a:solidFill>
                  <a:srgbClr val="FF0000"/>
                </a:solidFill>
              </a:rPr>
              <a:t>라핀</a:t>
            </a:r>
            <a:r>
              <a:rPr lang="en-US" altLang="ko-KR" sz="900" dirty="0">
                <a:solidFill>
                  <a:srgbClr val="FF0000"/>
                </a:solidFill>
              </a:rPr>
              <a:t>,2</a:t>
            </a:r>
            <a:r>
              <a:rPr lang="ko-KR" altLang="en-US" sz="900" dirty="0" err="1">
                <a:solidFill>
                  <a:srgbClr val="FF0000"/>
                </a:solidFill>
              </a:rPr>
              <a:t>버건디펄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 err="1">
                <a:solidFill>
                  <a:srgbClr val="FF0000"/>
                </a:solidFill>
              </a:rPr>
              <a:t>켐벨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 err="1">
                <a:solidFill>
                  <a:srgbClr val="FF0000"/>
                </a:solidFill>
              </a:rPr>
              <a:t>샤인머스켓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 err="1">
                <a:solidFill>
                  <a:srgbClr val="FF0000"/>
                </a:solidFill>
              </a:rPr>
              <a:t>거봉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 err="1">
                <a:solidFill>
                  <a:srgbClr val="FF0000"/>
                </a:solidFill>
              </a:rPr>
              <a:t>브릭스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>
                <a:solidFill>
                  <a:srgbClr val="FF0000"/>
                </a:solidFill>
              </a:rPr>
              <a:t> </a:t>
            </a:r>
            <a:r>
              <a:rPr lang="ko-KR" altLang="en-US" sz="900" dirty="0" err="1">
                <a:solidFill>
                  <a:srgbClr val="FF0000"/>
                </a:solidFill>
              </a:rPr>
              <a:t>브릭스</a:t>
            </a:r>
            <a:r>
              <a:rPr lang="en-US" altLang="ko-KR" sz="900" dirty="0">
                <a:solidFill>
                  <a:srgbClr val="FF0000"/>
                </a:solidFill>
              </a:rPr>
              <a:t>, </a:t>
            </a:r>
            <a:r>
              <a:rPr lang="ko-KR" altLang="en-US" sz="900" dirty="0">
                <a:solidFill>
                  <a:srgbClr val="FF0000"/>
                </a:solidFill>
              </a:rPr>
              <a:t>보리수</a:t>
            </a:r>
            <a:r>
              <a:rPr lang="en-US" altLang="ko-KR" sz="900">
                <a:solidFill>
                  <a:srgbClr val="FF0000"/>
                </a:solidFill>
              </a:rPr>
              <a:t>, </a:t>
            </a:r>
            <a:r>
              <a:rPr lang="ko-KR" altLang="en-US" sz="900">
                <a:solidFill>
                  <a:srgbClr val="FF0000"/>
                </a:solidFill>
              </a:rPr>
              <a:t>백살구</a:t>
            </a:r>
            <a:r>
              <a:rPr lang="en-US" altLang="ko-KR" sz="900">
                <a:solidFill>
                  <a:srgbClr val="FF0000"/>
                </a:solidFill>
              </a:rPr>
              <a:t>,</a:t>
            </a:r>
            <a:r>
              <a:rPr lang="ko-KR" altLang="en-US" sz="900">
                <a:solidFill>
                  <a:srgbClr val="FF0000"/>
                </a:solidFill>
              </a:rPr>
              <a:t>화양실</a:t>
            </a:r>
            <a:r>
              <a:rPr lang="en-US" altLang="ko-KR" sz="900">
                <a:solidFill>
                  <a:srgbClr val="FF0000"/>
                </a:solidFill>
              </a:rPr>
              <a:t>(</a:t>
            </a:r>
            <a:r>
              <a:rPr lang="ko-KR" altLang="en-US" sz="900">
                <a:solidFill>
                  <a:srgbClr val="FF0000"/>
                </a:solidFill>
              </a:rPr>
              <a:t>홍매화</a:t>
            </a:r>
            <a:r>
              <a:rPr lang="en-US" altLang="ko-KR" sz="900">
                <a:solidFill>
                  <a:srgbClr val="FF0000"/>
                </a:solidFill>
              </a:rPr>
              <a:t>),</a:t>
            </a:r>
            <a:r>
              <a:rPr lang="ko-KR" altLang="en-US" sz="900">
                <a:solidFill>
                  <a:srgbClr val="FF0000"/>
                </a:solidFill>
              </a:rPr>
              <a:t>슈가푸른자두</a:t>
            </a:r>
            <a:r>
              <a:rPr lang="en-US" altLang="ko-KR" sz="900">
                <a:solidFill>
                  <a:srgbClr val="FF0000"/>
                </a:solidFill>
              </a:rPr>
              <a:t>,</a:t>
            </a:r>
            <a:r>
              <a:rPr lang="ko-KR" altLang="en-US" sz="900">
                <a:solidFill>
                  <a:srgbClr val="FF0000"/>
                </a:solidFill>
              </a:rPr>
              <a:t>석류</a:t>
            </a:r>
            <a:r>
              <a:rPr lang="en-US" altLang="ko-KR" sz="900" dirty="0">
                <a:solidFill>
                  <a:srgbClr val="FF0000"/>
                </a:solidFill>
              </a:rPr>
              <a:t>,3</a:t>
            </a:r>
            <a:r>
              <a:rPr lang="ko-KR" altLang="en-US" sz="900" dirty="0">
                <a:solidFill>
                  <a:srgbClr val="FF0000"/>
                </a:solidFill>
              </a:rPr>
              <a:t>러시아</a:t>
            </a:r>
            <a:r>
              <a:rPr lang="en-US" altLang="ko-KR" sz="900" dirty="0">
                <a:solidFill>
                  <a:srgbClr val="FF0000"/>
                </a:solidFill>
              </a:rPr>
              <a:t>8</a:t>
            </a:r>
            <a:r>
              <a:rPr lang="ko-KR" altLang="en-US" sz="900" dirty="0">
                <a:solidFill>
                  <a:srgbClr val="FF0000"/>
                </a:solidFill>
              </a:rPr>
              <a:t>호</a:t>
            </a:r>
            <a:r>
              <a:rPr lang="en-US" altLang="ko-KR" sz="900" dirty="0">
                <a:solidFill>
                  <a:srgbClr val="FF0000"/>
                </a:solidFill>
              </a:rPr>
              <a:t>, 2 </a:t>
            </a:r>
            <a:r>
              <a:rPr lang="ko-KR" altLang="en-US" sz="900" err="1">
                <a:solidFill>
                  <a:srgbClr val="FF0000"/>
                </a:solidFill>
              </a:rPr>
              <a:t>홍수봉</a:t>
            </a:r>
            <a:r>
              <a:rPr lang="en-US" altLang="ko-KR" sz="900">
                <a:solidFill>
                  <a:srgbClr val="FF0000"/>
                </a:solidFill>
              </a:rPr>
              <a:t>, 2</a:t>
            </a:r>
            <a:r>
              <a:rPr lang="ko-KR" altLang="en-US" sz="900" dirty="0" err="1">
                <a:solidFill>
                  <a:srgbClr val="FF0000"/>
                </a:solidFill>
              </a:rPr>
              <a:t>레이니어</a:t>
            </a:r>
            <a:endParaRPr lang="en-US" altLang="ko-KR" sz="900" dirty="0">
              <a:solidFill>
                <a:srgbClr val="FF0000"/>
              </a:solidFill>
            </a:endParaRPr>
          </a:p>
          <a:p>
            <a:endParaRPr lang="ko-KR" altLang="en-US" sz="9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2970CE-D127-4DC3-9552-757465623EE2}"/>
              </a:ext>
            </a:extLst>
          </p:cNvPr>
          <p:cNvSpPr txBox="1"/>
          <p:nvPr/>
        </p:nvSpPr>
        <p:spPr>
          <a:xfrm>
            <a:off x="328247" y="820838"/>
            <a:ext cx="1079142" cy="307777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/>
              <a:t>2023.03.10</a:t>
            </a:r>
            <a:endParaRPr lang="ko-KR" altLang="en-US" sz="14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ED415E-89D9-4776-930E-DF90F55BB168}"/>
              </a:ext>
            </a:extLst>
          </p:cNvPr>
          <p:cNvSpPr txBox="1"/>
          <p:nvPr/>
        </p:nvSpPr>
        <p:spPr>
          <a:xfrm>
            <a:off x="1562360" y="721223"/>
            <a:ext cx="2499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/>
              <a:t>채리수종 식재 및 과수 배치도</a:t>
            </a:r>
            <a:endParaRPr lang="ko-KR" altLang="en-US" sz="1400" b="1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0417BAB-EBA2-49E0-92EE-C9598F98CB7A}"/>
              </a:ext>
            </a:extLst>
          </p:cNvPr>
          <p:cNvGrpSpPr/>
          <p:nvPr/>
        </p:nvGrpSpPr>
        <p:grpSpPr>
          <a:xfrm>
            <a:off x="4080000" y="477000"/>
            <a:ext cx="8236800" cy="6732000"/>
            <a:chOff x="4080000" y="477000"/>
            <a:chExt cx="8236800" cy="6732000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137B5F7-2047-4FEC-BA8A-5971D21A7741}"/>
                </a:ext>
              </a:extLst>
            </p:cNvPr>
            <p:cNvSpPr/>
            <p:nvPr/>
          </p:nvSpPr>
          <p:spPr>
            <a:xfrm>
              <a:off x="4080000" y="477000"/>
              <a:ext cx="8236800" cy="6732000"/>
            </a:xfrm>
            <a:prstGeom prst="rect">
              <a:avLst/>
            </a:prstGeom>
            <a:blipFill dpi="0" rotWithShape="1">
              <a:blip r:embed="rId2">
                <a:alphaModFix amt="27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ED9E7F87-506D-40BF-B65B-581A50F7E492}"/>
                </a:ext>
              </a:extLst>
            </p:cNvPr>
            <p:cNvGrpSpPr/>
            <p:nvPr/>
          </p:nvGrpSpPr>
          <p:grpSpPr>
            <a:xfrm>
              <a:off x="4955652" y="5015412"/>
              <a:ext cx="1187684" cy="843238"/>
              <a:chOff x="4955652" y="5015412"/>
              <a:chExt cx="1187684" cy="843238"/>
            </a:xfrm>
          </p:grpSpPr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24F2A864-0FF6-4320-9333-42FFE38CF773}"/>
                  </a:ext>
                </a:extLst>
              </p:cNvPr>
              <p:cNvSpPr/>
              <p:nvPr/>
            </p:nvSpPr>
            <p:spPr>
              <a:xfrm rot="243991">
                <a:off x="4955652" y="5163620"/>
                <a:ext cx="764065" cy="695030"/>
              </a:xfrm>
              <a:custGeom>
                <a:avLst/>
                <a:gdLst>
                  <a:gd name="connsiteX0" fmla="*/ 0 w 738188"/>
                  <a:gd name="connsiteY0" fmla="*/ 300037 h 628650"/>
                  <a:gd name="connsiteX1" fmla="*/ 171450 w 738188"/>
                  <a:gd name="connsiteY1" fmla="*/ 628650 h 628650"/>
                  <a:gd name="connsiteX2" fmla="*/ 738188 w 738188"/>
                  <a:gd name="connsiteY2" fmla="*/ 321469 h 628650"/>
                  <a:gd name="connsiteX3" fmla="*/ 566738 w 738188"/>
                  <a:gd name="connsiteY3" fmla="*/ 0 h 628650"/>
                  <a:gd name="connsiteX4" fmla="*/ 0 w 738188"/>
                  <a:gd name="connsiteY4" fmla="*/ 300037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188" h="628650">
                    <a:moveTo>
                      <a:pt x="0" y="300037"/>
                    </a:moveTo>
                    <a:lnTo>
                      <a:pt x="171450" y="628650"/>
                    </a:lnTo>
                    <a:lnTo>
                      <a:pt x="738188" y="321469"/>
                    </a:lnTo>
                    <a:lnTo>
                      <a:pt x="566738" y="0"/>
                    </a:lnTo>
                    <a:lnTo>
                      <a:pt x="0" y="300037"/>
                    </a:lnTo>
                    <a:close/>
                  </a:path>
                </a:pathLst>
              </a:cu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/>
                </a:bgClr>
              </a:patt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F41074A5-48F7-444C-9AC5-2E6B25748EB9}"/>
                  </a:ext>
                </a:extLst>
              </p:cNvPr>
              <p:cNvSpPr/>
              <p:nvPr/>
            </p:nvSpPr>
            <p:spPr>
              <a:xfrm rot="243991">
                <a:off x="5588094" y="5015412"/>
                <a:ext cx="555242" cy="500211"/>
              </a:xfrm>
              <a:custGeom>
                <a:avLst/>
                <a:gdLst>
                  <a:gd name="connsiteX0" fmla="*/ 0 w 502443"/>
                  <a:gd name="connsiteY0" fmla="*/ 195262 h 452437"/>
                  <a:gd name="connsiteX1" fmla="*/ 366712 w 502443"/>
                  <a:gd name="connsiteY1" fmla="*/ 0 h 452437"/>
                  <a:gd name="connsiteX2" fmla="*/ 502443 w 502443"/>
                  <a:gd name="connsiteY2" fmla="*/ 257175 h 452437"/>
                  <a:gd name="connsiteX3" fmla="*/ 133350 w 502443"/>
                  <a:gd name="connsiteY3" fmla="*/ 452437 h 452437"/>
                  <a:gd name="connsiteX4" fmla="*/ 0 w 502443"/>
                  <a:gd name="connsiteY4" fmla="*/ 195262 h 4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443" h="452437">
                    <a:moveTo>
                      <a:pt x="0" y="195262"/>
                    </a:moveTo>
                    <a:lnTo>
                      <a:pt x="366712" y="0"/>
                    </a:lnTo>
                    <a:lnTo>
                      <a:pt x="502443" y="257175"/>
                    </a:lnTo>
                    <a:lnTo>
                      <a:pt x="133350" y="452437"/>
                    </a:lnTo>
                    <a:lnTo>
                      <a:pt x="0" y="19526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CEB173A0-7D97-4AE9-882A-ADC983E1E43A}"/>
                  </a:ext>
                </a:extLst>
              </p:cNvPr>
              <p:cNvSpPr/>
              <p:nvPr/>
            </p:nvSpPr>
            <p:spPr>
              <a:xfrm rot="243991">
                <a:off x="5614588" y="5062712"/>
                <a:ext cx="499982" cy="400169"/>
              </a:xfrm>
              <a:custGeom>
                <a:avLst/>
                <a:gdLst>
                  <a:gd name="connsiteX0" fmla="*/ 0 w 452438"/>
                  <a:gd name="connsiteY0" fmla="*/ 197644 h 361950"/>
                  <a:gd name="connsiteX1" fmla="*/ 366713 w 452438"/>
                  <a:gd name="connsiteY1" fmla="*/ 0 h 361950"/>
                  <a:gd name="connsiteX2" fmla="*/ 452438 w 452438"/>
                  <a:gd name="connsiteY2" fmla="*/ 164307 h 361950"/>
                  <a:gd name="connsiteX3" fmla="*/ 88106 w 452438"/>
                  <a:gd name="connsiteY3" fmla="*/ 361950 h 361950"/>
                  <a:gd name="connsiteX4" fmla="*/ 0 w 452438"/>
                  <a:gd name="connsiteY4" fmla="*/ 1976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8" h="361950">
                    <a:moveTo>
                      <a:pt x="0" y="197644"/>
                    </a:moveTo>
                    <a:lnTo>
                      <a:pt x="366713" y="0"/>
                    </a:lnTo>
                    <a:lnTo>
                      <a:pt x="452438" y="164307"/>
                    </a:lnTo>
                    <a:lnTo>
                      <a:pt x="88106" y="361950"/>
                    </a:lnTo>
                    <a:lnTo>
                      <a:pt x="0" y="19764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3A918E4F-2825-444E-9649-BC2ABB99456A}"/>
                </a:ext>
              </a:extLst>
            </p:cNvPr>
            <p:cNvSpPr/>
            <p:nvPr/>
          </p:nvSpPr>
          <p:spPr>
            <a:xfrm>
              <a:off x="8332837" y="1433429"/>
              <a:ext cx="1775792" cy="1649895"/>
            </a:xfrm>
            <a:custGeom>
              <a:avLst/>
              <a:gdLst>
                <a:gd name="connsiteX0" fmla="*/ 1775792 w 1775792"/>
                <a:gd name="connsiteY0" fmla="*/ 0 h 1649895"/>
                <a:gd name="connsiteX1" fmla="*/ 0 w 1775792"/>
                <a:gd name="connsiteY1" fmla="*/ 1649895 h 164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5792" h="1649895">
                  <a:moveTo>
                    <a:pt x="1775792" y="0"/>
                  </a:moveTo>
                  <a:lnTo>
                    <a:pt x="0" y="1649895"/>
                  </a:lnTo>
                </a:path>
              </a:pathLst>
            </a:custGeom>
            <a:noFill/>
            <a:ln w="50800" cmpd="tri">
              <a:solidFill>
                <a:schemeClr val="tx1">
                  <a:alpha val="1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41131DE-EA82-422C-936F-AFEB6CED3C13}"/>
                </a:ext>
              </a:extLst>
            </p:cNvPr>
            <p:cNvSpPr/>
            <p:nvPr/>
          </p:nvSpPr>
          <p:spPr>
            <a:xfrm>
              <a:off x="8106069" y="1307345"/>
              <a:ext cx="1610139" cy="1470991"/>
            </a:xfrm>
            <a:custGeom>
              <a:avLst/>
              <a:gdLst>
                <a:gd name="connsiteX0" fmla="*/ 1610139 w 1610139"/>
                <a:gd name="connsiteY0" fmla="*/ 0 h 1470991"/>
                <a:gd name="connsiteX1" fmla="*/ 0 w 1610139"/>
                <a:gd name="connsiteY1" fmla="*/ 1470991 h 147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0139" h="1470991">
                  <a:moveTo>
                    <a:pt x="1610139" y="0"/>
                  </a:moveTo>
                  <a:lnTo>
                    <a:pt x="0" y="1470991"/>
                  </a:lnTo>
                </a:path>
              </a:pathLst>
            </a:custGeom>
            <a:noFill/>
            <a:ln w="50800" cmpd="tri">
              <a:solidFill>
                <a:schemeClr val="tx1">
                  <a:alpha val="1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EB6896C9-D625-4540-B35F-3225FE404EFE}"/>
                </a:ext>
              </a:extLst>
            </p:cNvPr>
            <p:cNvSpPr/>
            <p:nvPr/>
          </p:nvSpPr>
          <p:spPr>
            <a:xfrm>
              <a:off x="7824000" y="1125000"/>
              <a:ext cx="4251443" cy="3264887"/>
            </a:xfrm>
            <a:custGeom>
              <a:avLst/>
              <a:gdLst>
                <a:gd name="connsiteX0" fmla="*/ 4167809 w 4167809"/>
                <a:gd name="connsiteY0" fmla="*/ 1285461 h 3120887"/>
                <a:gd name="connsiteX1" fmla="*/ 4041913 w 4167809"/>
                <a:gd name="connsiteY1" fmla="*/ 1166191 h 3120887"/>
                <a:gd name="connsiteX2" fmla="*/ 3703983 w 4167809"/>
                <a:gd name="connsiteY2" fmla="*/ 934278 h 3120887"/>
                <a:gd name="connsiteX3" fmla="*/ 3385931 w 4167809"/>
                <a:gd name="connsiteY3" fmla="*/ 742121 h 3120887"/>
                <a:gd name="connsiteX4" fmla="*/ 1490870 w 4167809"/>
                <a:gd name="connsiteY4" fmla="*/ 0 h 3120887"/>
                <a:gd name="connsiteX5" fmla="*/ 0 w 4167809"/>
                <a:gd name="connsiteY5" fmla="*/ 1305339 h 3120887"/>
                <a:gd name="connsiteX6" fmla="*/ 1417983 w 4167809"/>
                <a:gd name="connsiteY6" fmla="*/ 3120887 h 312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7809" h="3120887">
                  <a:moveTo>
                    <a:pt x="4167809" y="1285461"/>
                  </a:moveTo>
                  <a:lnTo>
                    <a:pt x="4041913" y="1166191"/>
                  </a:lnTo>
                  <a:lnTo>
                    <a:pt x="3703983" y="934278"/>
                  </a:lnTo>
                  <a:lnTo>
                    <a:pt x="3385931" y="742121"/>
                  </a:lnTo>
                  <a:lnTo>
                    <a:pt x="1490870" y="0"/>
                  </a:lnTo>
                  <a:lnTo>
                    <a:pt x="0" y="1305339"/>
                  </a:lnTo>
                  <a:lnTo>
                    <a:pt x="1417983" y="3120887"/>
                  </a:lnTo>
                </a:path>
              </a:pathLst>
            </a:custGeom>
            <a:noFill/>
            <a:ln w="50800" cmpd="tri">
              <a:solidFill>
                <a:schemeClr val="tx1">
                  <a:alpha val="1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A27D0DCB-DE67-432B-AD2D-35285DA78323}"/>
                </a:ext>
              </a:extLst>
            </p:cNvPr>
            <p:cNvSpPr/>
            <p:nvPr/>
          </p:nvSpPr>
          <p:spPr>
            <a:xfrm>
              <a:off x="6888000" y="1413000"/>
              <a:ext cx="1382110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ko-KR" altLang="en-US" sz="1000">
                  <a:solidFill>
                    <a:srgbClr val="FF0000"/>
                  </a:solidFill>
                  <a:latin typeface="+mn-ea"/>
                </a:rPr>
                <a:t>적색</a:t>
              </a:r>
              <a:r>
                <a:rPr lang="en-US" altLang="ko-KR" sz="1000">
                  <a:latin typeface="+mn-ea"/>
                </a:rPr>
                <a:t>:</a:t>
              </a:r>
              <a:r>
                <a:rPr lang="ko-KR" altLang="en-US" sz="1000">
                  <a:latin typeface="+mn-ea"/>
                </a:rPr>
                <a:t>접목</a:t>
              </a:r>
              <a:r>
                <a:rPr lang="en-US" altLang="ko-KR" sz="1000">
                  <a:latin typeface="+mn-ea"/>
                </a:rPr>
                <a:t>1</a:t>
              </a:r>
              <a:r>
                <a:rPr lang="ko-KR" altLang="en-US" sz="1000">
                  <a:latin typeface="+mn-ea"/>
                </a:rPr>
                <a:t>년차 식재</a:t>
              </a:r>
              <a:endParaRPr lang="en-US" altLang="ko-KR" sz="1000">
                <a:latin typeface="+mn-ea"/>
              </a:endParaRPr>
            </a:p>
            <a:p>
              <a:r>
                <a:rPr lang="ko-KR" altLang="en-US" sz="1000">
                  <a:solidFill>
                    <a:srgbClr val="0070C0"/>
                  </a:solidFill>
                  <a:latin typeface="+mn-ea"/>
                </a:rPr>
                <a:t>청색</a:t>
              </a:r>
              <a:r>
                <a:rPr lang="en-US" altLang="ko-KR" sz="1000">
                  <a:latin typeface="+mn-ea"/>
                </a:rPr>
                <a:t>:</a:t>
              </a:r>
              <a:r>
                <a:rPr lang="ko-KR" altLang="en-US" sz="1000">
                  <a:latin typeface="+mn-ea"/>
                </a:rPr>
                <a:t>접목</a:t>
              </a:r>
              <a:r>
                <a:rPr lang="en-US" altLang="ko-KR" sz="1000">
                  <a:latin typeface="+mn-ea"/>
                </a:rPr>
                <a:t>2</a:t>
              </a:r>
              <a:r>
                <a:rPr lang="ko-KR" altLang="en-US" sz="1000">
                  <a:latin typeface="+mn-ea"/>
                </a:rPr>
                <a:t>년차 이식</a:t>
              </a:r>
              <a:endParaRPr lang="en-US" altLang="ko-KR" sz="1000">
                <a:latin typeface="+mn-ea"/>
              </a:endParaRPr>
            </a:p>
            <a:p>
              <a:pPr algn="r"/>
              <a:r>
                <a:rPr lang="en-US" altLang="ko-KR" sz="1000">
                  <a:latin typeface="+mn-ea"/>
                </a:rPr>
                <a:t>2023.3.10</a:t>
              </a:r>
              <a:endParaRPr lang="ko-KR" altLang="en-US" sz="100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D1AD725-3E29-4DE2-BE80-30B292B8CAA1}"/>
                </a:ext>
              </a:extLst>
            </p:cNvPr>
            <p:cNvSpPr/>
            <p:nvPr/>
          </p:nvSpPr>
          <p:spPr>
            <a:xfrm rot="17769817">
              <a:off x="8931517" y="1014257"/>
              <a:ext cx="119008" cy="119008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4DBB9526-C5EF-4B96-B6D0-E643CE36ABCD}"/>
                </a:ext>
              </a:extLst>
            </p:cNvPr>
            <p:cNvSpPr/>
            <p:nvPr/>
          </p:nvSpPr>
          <p:spPr>
            <a:xfrm rot="17769817">
              <a:off x="9077291" y="1067267"/>
              <a:ext cx="119008" cy="119008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772A3C27-2CA8-40F8-BA32-703ACE160EFE}"/>
                </a:ext>
              </a:extLst>
            </p:cNvPr>
            <p:cNvSpPr/>
            <p:nvPr/>
          </p:nvSpPr>
          <p:spPr>
            <a:xfrm>
              <a:off x="6436895" y="1774658"/>
              <a:ext cx="4433637" cy="2929689"/>
            </a:xfrm>
            <a:custGeom>
              <a:avLst/>
              <a:gdLst>
                <a:gd name="connsiteX0" fmla="*/ 0 w 4433637"/>
                <a:gd name="connsiteY0" fmla="*/ 2929689 h 2929689"/>
                <a:gd name="connsiteX1" fmla="*/ 2340142 w 4433637"/>
                <a:gd name="connsiteY1" fmla="*/ 1931068 h 2929689"/>
                <a:gd name="connsiteX2" fmla="*/ 4433637 w 4433637"/>
                <a:gd name="connsiteY2" fmla="*/ 0 h 292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3637" h="2929689">
                  <a:moveTo>
                    <a:pt x="0" y="2929689"/>
                  </a:moveTo>
                  <a:lnTo>
                    <a:pt x="2340142" y="1931068"/>
                  </a:lnTo>
                  <a:lnTo>
                    <a:pt x="4433637" y="0"/>
                  </a:lnTo>
                </a:path>
              </a:pathLst>
            </a:custGeom>
            <a:noFill/>
            <a:ln w="50800" cmpd="tri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835709F3-31C3-425B-A7FC-EFD95A192F4B}"/>
                </a:ext>
              </a:extLst>
            </p:cNvPr>
            <p:cNvSpPr/>
            <p:nvPr/>
          </p:nvSpPr>
          <p:spPr>
            <a:xfrm>
              <a:off x="5119437" y="1973179"/>
              <a:ext cx="6232358" cy="3976437"/>
            </a:xfrm>
            <a:custGeom>
              <a:avLst/>
              <a:gdLst>
                <a:gd name="connsiteX0" fmla="*/ 0 w 6232358"/>
                <a:gd name="connsiteY0" fmla="*/ 3976437 h 3976437"/>
                <a:gd name="connsiteX1" fmla="*/ 3934326 w 6232358"/>
                <a:gd name="connsiteY1" fmla="*/ 2111542 h 3976437"/>
                <a:gd name="connsiteX2" fmla="*/ 6232358 w 6232358"/>
                <a:gd name="connsiteY2" fmla="*/ 0 h 397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2358" h="3976437">
                  <a:moveTo>
                    <a:pt x="0" y="3976437"/>
                  </a:moveTo>
                  <a:lnTo>
                    <a:pt x="3934326" y="2111542"/>
                  </a:lnTo>
                  <a:lnTo>
                    <a:pt x="6232358" y="0"/>
                  </a:lnTo>
                </a:path>
              </a:pathLst>
            </a:custGeom>
            <a:noFill/>
            <a:ln w="50800" cmpd="tri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B423CF5-D9AD-4E8F-9A67-AC44CA37098E}"/>
                </a:ext>
              </a:extLst>
            </p:cNvPr>
            <p:cNvSpPr/>
            <p:nvPr/>
          </p:nvSpPr>
          <p:spPr>
            <a:xfrm>
              <a:off x="4764505" y="2472489"/>
              <a:ext cx="7267074" cy="4355432"/>
            </a:xfrm>
            <a:custGeom>
              <a:avLst/>
              <a:gdLst>
                <a:gd name="connsiteX0" fmla="*/ 7267074 w 7267074"/>
                <a:gd name="connsiteY0" fmla="*/ 0 h 4355432"/>
                <a:gd name="connsiteX1" fmla="*/ 5083342 w 7267074"/>
                <a:gd name="connsiteY1" fmla="*/ 2051385 h 4355432"/>
                <a:gd name="connsiteX2" fmla="*/ 4451684 w 7267074"/>
                <a:gd name="connsiteY2" fmla="*/ 2430379 h 4355432"/>
                <a:gd name="connsiteX3" fmla="*/ 776037 w 7267074"/>
                <a:gd name="connsiteY3" fmla="*/ 4355432 h 4355432"/>
                <a:gd name="connsiteX4" fmla="*/ 0 w 7267074"/>
                <a:gd name="connsiteY4" fmla="*/ 2953753 h 435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7074" h="4355432">
                  <a:moveTo>
                    <a:pt x="7267074" y="0"/>
                  </a:moveTo>
                  <a:lnTo>
                    <a:pt x="5083342" y="2051385"/>
                  </a:lnTo>
                  <a:lnTo>
                    <a:pt x="4451684" y="2430379"/>
                  </a:lnTo>
                  <a:lnTo>
                    <a:pt x="776037" y="4355432"/>
                  </a:lnTo>
                  <a:lnTo>
                    <a:pt x="0" y="2953753"/>
                  </a:lnTo>
                </a:path>
              </a:pathLst>
            </a:custGeom>
            <a:noFill/>
            <a:ln w="50800" cmpd="tri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9CC1EBB-A519-4CF4-AB0D-CCB20E9FE132}"/>
                </a:ext>
              </a:extLst>
            </p:cNvPr>
            <p:cNvSpPr/>
            <p:nvPr/>
          </p:nvSpPr>
          <p:spPr>
            <a:xfrm>
              <a:off x="5384132" y="2231858"/>
              <a:ext cx="6280484" cy="4174958"/>
            </a:xfrm>
            <a:custGeom>
              <a:avLst/>
              <a:gdLst>
                <a:gd name="connsiteX0" fmla="*/ 6280484 w 6280484"/>
                <a:gd name="connsiteY0" fmla="*/ 0 h 4174958"/>
                <a:gd name="connsiteX1" fmla="*/ 3892215 w 6280484"/>
                <a:gd name="connsiteY1" fmla="*/ 2177716 h 4174958"/>
                <a:gd name="connsiteX2" fmla="*/ 0 w 6280484"/>
                <a:gd name="connsiteY2" fmla="*/ 4174958 h 417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0484" h="4174958">
                  <a:moveTo>
                    <a:pt x="6280484" y="0"/>
                  </a:moveTo>
                  <a:lnTo>
                    <a:pt x="3892215" y="2177716"/>
                  </a:lnTo>
                  <a:lnTo>
                    <a:pt x="0" y="4174958"/>
                  </a:lnTo>
                </a:path>
              </a:pathLst>
            </a:custGeom>
            <a:noFill/>
            <a:ln w="50800" cmpd="tri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B974BAD-9FED-4AE2-9C5C-4BA9B7562F9E}"/>
                </a:ext>
              </a:extLst>
            </p:cNvPr>
            <p:cNvSpPr/>
            <p:nvPr/>
          </p:nvSpPr>
          <p:spPr>
            <a:xfrm>
              <a:off x="7375358" y="1588168"/>
              <a:ext cx="3062037" cy="2255921"/>
            </a:xfrm>
            <a:custGeom>
              <a:avLst/>
              <a:gdLst>
                <a:gd name="connsiteX0" fmla="*/ 3062037 w 3062037"/>
                <a:gd name="connsiteY0" fmla="*/ 0 h 2255921"/>
                <a:gd name="connsiteX1" fmla="*/ 1136984 w 3062037"/>
                <a:gd name="connsiteY1" fmla="*/ 1792706 h 2255921"/>
                <a:gd name="connsiteX2" fmla="*/ 0 w 3062037"/>
                <a:gd name="connsiteY2" fmla="*/ 2255921 h 22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2037" h="2255921">
                  <a:moveTo>
                    <a:pt x="3062037" y="0"/>
                  </a:moveTo>
                  <a:lnTo>
                    <a:pt x="1136984" y="1792706"/>
                  </a:lnTo>
                  <a:lnTo>
                    <a:pt x="0" y="2255921"/>
                  </a:lnTo>
                </a:path>
              </a:pathLst>
            </a:custGeom>
            <a:noFill/>
            <a:ln w="50800" cmpd="tri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F1D82C81-CE43-4F3D-92DA-F6F100111CCC}"/>
              </a:ext>
            </a:extLst>
          </p:cNvPr>
          <p:cNvGrpSpPr/>
          <p:nvPr/>
        </p:nvGrpSpPr>
        <p:grpSpPr>
          <a:xfrm>
            <a:off x="5160000" y="1053000"/>
            <a:ext cx="7260458" cy="4613530"/>
            <a:chOff x="5082445" y="1095865"/>
            <a:chExt cx="7260458" cy="461353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54EDDEF-7B12-4E3C-AE4E-581C61F7EA0A}"/>
                </a:ext>
              </a:extLst>
            </p:cNvPr>
            <p:cNvSpPr/>
            <p:nvPr/>
          </p:nvSpPr>
          <p:spPr>
            <a:xfrm rot="20158631">
              <a:off x="6060262" y="4883683"/>
              <a:ext cx="500458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700" b="1">
                  <a:solidFill>
                    <a:srgbClr val="FF0000"/>
                  </a:solidFill>
                </a:rPr>
                <a:t>켐 샤 거</a:t>
              </a: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0862BA67-6AA0-44E8-A07C-CE9EC62A1B7A}"/>
                </a:ext>
              </a:extLst>
            </p:cNvPr>
            <p:cNvGrpSpPr/>
            <p:nvPr/>
          </p:nvGrpSpPr>
          <p:grpSpPr>
            <a:xfrm>
              <a:off x="5082445" y="1095865"/>
              <a:ext cx="7260458" cy="4613530"/>
              <a:chOff x="5082445" y="1095865"/>
              <a:chExt cx="7260458" cy="461353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FAC7972-162E-4256-8D91-8602FC946053}"/>
                  </a:ext>
                </a:extLst>
              </p:cNvPr>
              <p:cNvSpPr txBox="1"/>
              <p:nvPr/>
            </p:nvSpPr>
            <p:spPr>
              <a:xfrm rot="19953579">
                <a:off x="5301339" y="5493951"/>
                <a:ext cx="42486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/>
                  <a:t>WA </a:t>
                </a:r>
                <a:r>
                  <a:rPr lang="ko-KR" altLang="en-US" sz="800"/>
                  <a:t>대           대           대           대             대           대              대              대               </a:t>
                </a:r>
                <a:r>
                  <a:rPr lang="ko-KR" altLang="en-US" sz="800">
                    <a:solidFill>
                      <a:srgbClr val="0070C0"/>
                    </a:solidFill>
                  </a:rPr>
                  <a:t>대</a:t>
                </a:r>
                <a:r>
                  <a:rPr lang="ko-KR" altLang="en-US" sz="800"/>
                  <a:t> 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7C57D04-2B84-44AE-9629-4595726AFEF2}"/>
                  </a:ext>
                </a:extLst>
              </p:cNvPr>
              <p:cNvSpPr txBox="1"/>
              <p:nvPr/>
            </p:nvSpPr>
            <p:spPr>
              <a:xfrm rot="20022481">
                <a:off x="5082445" y="5105090"/>
                <a:ext cx="438311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dirty="0"/>
                  <a:t>WB </a:t>
                </a:r>
                <a:r>
                  <a:rPr lang="ko-KR" altLang="en-US" sz="800"/>
                  <a:t>모과         </a:t>
                </a:r>
                <a:r>
                  <a:rPr lang="ko-KR" altLang="en-US" sz="800" b="1">
                    <a:solidFill>
                      <a:srgbClr val="FF0000"/>
                    </a:solidFill>
                  </a:rPr>
                  <a:t>무</a:t>
                </a:r>
                <a:r>
                  <a:rPr lang="ko-KR" altLang="en-US" sz="800"/>
                  <a:t>         </a:t>
                </a:r>
                <a:r>
                  <a:rPr lang="ko-KR" altLang="en-US" sz="800" err="1">
                    <a:solidFill>
                      <a:srgbClr val="0070C0"/>
                    </a:solidFill>
                  </a:rPr>
                  <a:t>태단</a:t>
                </a:r>
                <a:r>
                  <a:rPr lang="ko-KR" altLang="en-US" sz="800"/>
                  <a:t>        </a:t>
                </a:r>
                <a:r>
                  <a:rPr lang="ko-KR" altLang="en-US" sz="800" dirty="0" err="1"/>
                  <a:t>왕대보</a:t>
                </a:r>
                <a:r>
                  <a:rPr lang="ko-KR" altLang="en-US" sz="800" dirty="0"/>
                  <a:t>        </a:t>
                </a:r>
                <a:r>
                  <a:rPr lang="ko-KR" altLang="en-US" sz="800" err="1"/>
                  <a:t>태단</a:t>
                </a:r>
                <a:r>
                  <a:rPr lang="ko-KR" altLang="en-US" sz="800"/>
                  <a:t>       </a:t>
                </a:r>
                <a:r>
                  <a:rPr lang="ko-KR" altLang="en-US" sz="800" err="1"/>
                  <a:t>태단</a:t>
                </a:r>
                <a:r>
                  <a:rPr lang="ko-KR" altLang="en-US" sz="800"/>
                  <a:t>    </a:t>
                </a:r>
                <a:r>
                  <a:rPr lang="ko-KR" altLang="en-US" sz="800" b="1">
                    <a:solidFill>
                      <a:srgbClr val="FF0000"/>
                    </a:solidFill>
                  </a:rPr>
                  <a:t>대보</a:t>
                </a:r>
                <a:r>
                  <a:rPr lang="ko-KR" altLang="en-US" sz="800"/>
                  <a:t>     </a:t>
                </a:r>
                <a:r>
                  <a:rPr lang="ko-KR" altLang="en-US" sz="800">
                    <a:solidFill>
                      <a:srgbClr val="FF0000"/>
                    </a:solidFill>
                  </a:rPr>
                  <a:t>홍관    </a:t>
                </a:r>
                <a:r>
                  <a:rPr lang="ko-KR" altLang="en-US" sz="800" err="1">
                    <a:solidFill>
                      <a:srgbClr val="FF0000"/>
                    </a:solidFill>
                  </a:rPr>
                  <a:t>라핀</a:t>
                </a:r>
                <a:r>
                  <a:rPr lang="ko-KR" altLang="en-US" sz="800">
                    <a:solidFill>
                      <a:srgbClr val="FF0000"/>
                    </a:solidFill>
                  </a:rPr>
                  <a:t>     </a:t>
                </a:r>
                <a:r>
                  <a:rPr lang="ko-KR" altLang="en-US" sz="800" b="1" dirty="0">
                    <a:solidFill>
                      <a:srgbClr val="FF0000"/>
                    </a:solidFill>
                  </a:rPr>
                  <a:t>버      </a:t>
                </a:r>
                <a:r>
                  <a:rPr lang="ko-KR" altLang="en-US" sz="800" b="1" dirty="0" err="1">
                    <a:solidFill>
                      <a:srgbClr val="FF0000"/>
                    </a:solidFill>
                  </a:rPr>
                  <a:t>버</a:t>
                </a:r>
                <a:endParaRPr lang="ko-KR" altLang="en-US" sz="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874945-38D0-4566-ABA8-974B6E217D43}"/>
                  </a:ext>
                </a:extLst>
              </p:cNvPr>
              <p:cNvSpPr txBox="1"/>
              <p:nvPr/>
            </p:nvSpPr>
            <p:spPr>
              <a:xfrm rot="20090375">
                <a:off x="5870679" y="4473992"/>
                <a:ext cx="31586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/>
                  <a:t>WC    </a:t>
                </a:r>
                <a:r>
                  <a:rPr lang="ko-KR" altLang="en-US" sz="800"/>
                  <a:t>        사대  왕대  사대  </a:t>
                </a:r>
                <a:r>
                  <a:rPr lang="ko-KR" altLang="en-US" sz="800">
                    <a:solidFill>
                      <a:srgbClr val="0070C0"/>
                    </a:solidFill>
                  </a:rPr>
                  <a:t>복조</a:t>
                </a:r>
                <a:r>
                  <a:rPr lang="ko-KR" altLang="en-US" sz="800"/>
                  <a:t>  사대     라핀     </a:t>
                </a:r>
                <a:r>
                  <a:rPr lang="ko-KR" altLang="en-US" sz="800" dirty="0" err="1"/>
                  <a:t>라핀</a:t>
                </a:r>
                <a:r>
                  <a:rPr lang="ko-KR" altLang="en-US" sz="800" dirty="0"/>
                  <a:t>     </a:t>
                </a:r>
                <a:r>
                  <a:rPr lang="ko-KR" altLang="en-US" sz="800" b="1" err="1">
                    <a:solidFill>
                      <a:srgbClr val="FF0000"/>
                    </a:solidFill>
                  </a:rPr>
                  <a:t>브</a:t>
                </a:r>
                <a:r>
                  <a:rPr lang="ko-KR" altLang="en-US" sz="800"/>
                  <a:t>      </a:t>
                </a:r>
                <a:r>
                  <a:rPr lang="ko-KR" altLang="en-US" sz="800" b="1" dirty="0" err="1">
                    <a:solidFill>
                      <a:srgbClr val="FF0000"/>
                    </a:solidFill>
                  </a:rPr>
                  <a:t>브</a:t>
                </a:r>
                <a:endParaRPr lang="ko-KR" altLang="en-US" sz="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56047D-B8E1-45D6-AD8E-E839A3FF93B2}"/>
                  </a:ext>
                </a:extLst>
              </p:cNvPr>
              <p:cNvSpPr txBox="1"/>
              <p:nvPr/>
            </p:nvSpPr>
            <p:spPr>
              <a:xfrm rot="20123741">
                <a:off x="6377244" y="3855030"/>
                <a:ext cx="23983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800">
                    <a:solidFill>
                      <a:srgbClr val="FF0000"/>
                    </a:solidFill>
                  </a:rPr>
                  <a:t>                                       화양</a:t>
                </a:r>
                <a:r>
                  <a:rPr lang="en-US" altLang="ko-KR" sz="600">
                    <a:solidFill>
                      <a:srgbClr val="FF0000"/>
                    </a:solidFill>
                  </a:rPr>
                  <a:t>6</a:t>
                </a:r>
                <a:r>
                  <a:rPr lang="ko-KR" altLang="en-US" sz="600">
                    <a:solidFill>
                      <a:srgbClr val="FF0000"/>
                    </a:solidFill>
                  </a:rPr>
                  <a:t>중</a:t>
                </a:r>
                <a:r>
                  <a:rPr lang="ko-KR" altLang="en-US" sz="800"/>
                  <a:t> </a:t>
                </a:r>
                <a:r>
                  <a:rPr lang="ko-KR" altLang="en-US" sz="800">
                    <a:solidFill>
                      <a:srgbClr val="FF0000"/>
                    </a:solidFill>
                  </a:rPr>
                  <a:t>슈가</a:t>
                </a:r>
                <a:r>
                  <a:rPr lang="en-US" altLang="ko-KR" sz="600">
                    <a:solidFill>
                      <a:srgbClr val="FF0000"/>
                    </a:solidFill>
                  </a:rPr>
                  <a:t>8</a:t>
                </a:r>
                <a:r>
                  <a:rPr lang="ko-KR" altLang="en-US" sz="600">
                    <a:solidFill>
                      <a:srgbClr val="FF0000"/>
                    </a:solidFill>
                  </a:rPr>
                  <a:t>중</a:t>
                </a:r>
                <a:r>
                  <a:rPr lang="en-US" altLang="ko-KR" sz="800"/>
                  <a:t>   </a:t>
                </a:r>
              </a:p>
              <a:p>
                <a:r>
                  <a:rPr lang="en-US" altLang="ko-KR" sz="800"/>
                  <a:t>WD </a:t>
                </a:r>
                <a:r>
                  <a:rPr lang="ko-KR" altLang="en-US" sz="800">
                    <a:solidFill>
                      <a:srgbClr val="FF0000"/>
                    </a:solidFill>
                  </a:rPr>
                  <a:t>보</a:t>
                </a:r>
                <a:r>
                  <a:rPr lang="en-US" altLang="ko-KR" sz="600">
                    <a:solidFill>
                      <a:srgbClr val="FF0000"/>
                    </a:solidFill>
                  </a:rPr>
                  <a:t>56</a:t>
                </a:r>
                <a:r>
                  <a:rPr lang="en-US" altLang="ko-KR" sz="800"/>
                  <a:t>  </a:t>
                </a:r>
                <a:r>
                  <a:rPr lang="ko-KR" altLang="en-US" sz="800"/>
                  <a:t>앵두</a:t>
                </a:r>
                <a:r>
                  <a:rPr lang="en-US" altLang="ko-KR" sz="700"/>
                  <a:t>6</a:t>
                </a:r>
                <a:r>
                  <a:rPr lang="ko-KR" altLang="en-US" sz="700"/>
                  <a:t>중 </a:t>
                </a:r>
                <a:r>
                  <a:rPr lang="ko-KR" altLang="en-US" sz="800"/>
                  <a:t>청매</a:t>
                </a:r>
                <a:r>
                  <a:rPr lang="en-US" altLang="ko-KR" sz="600"/>
                  <a:t>6</a:t>
                </a:r>
                <a:r>
                  <a:rPr lang="ko-KR" altLang="en-US" sz="600"/>
                  <a:t>상</a:t>
                </a:r>
                <a:r>
                  <a:rPr lang="ko-KR" altLang="en-US" sz="800"/>
                  <a:t>  황도</a:t>
                </a:r>
                <a:r>
                  <a:rPr lang="en-US" altLang="ko-KR" sz="600"/>
                  <a:t>8</a:t>
                </a:r>
                <a:r>
                  <a:rPr lang="ko-KR" altLang="en-US" sz="600"/>
                  <a:t>상</a:t>
                </a:r>
                <a:r>
                  <a:rPr lang="ko-KR" altLang="en-US" sz="800"/>
                  <a:t>  </a:t>
                </a:r>
                <a:r>
                  <a:rPr lang="ko-KR" altLang="en-US" sz="800" b="1">
                    <a:solidFill>
                      <a:srgbClr val="FF0000"/>
                    </a:solidFill>
                  </a:rPr>
                  <a:t>석</a:t>
                </a:r>
                <a:r>
                  <a:rPr lang="en-US" altLang="ko-KR" sz="500">
                    <a:solidFill>
                      <a:srgbClr val="FF0000"/>
                    </a:solidFill>
                  </a:rPr>
                  <a:t>10</a:t>
                </a:r>
                <a:r>
                  <a:rPr lang="ko-KR" altLang="en-US" sz="500">
                    <a:solidFill>
                      <a:srgbClr val="FF0000"/>
                    </a:solidFill>
                  </a:rPr>
                  <a:t>상</a:t>
                </a:r>
                <a:r>
                  <a:rPr lang="ko-KR" altLang="en-US" sz="800" b="1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800">
                    <a:solidFill>
                      <a:srgbClr val="0070C0"/>
                    </a:solidFill>
                  </a:rPr>
                  <a:t>부사</a:t>
                </a:r>
                <a:r>
                  <a:rPr lang="en-US" altLang="ko-KR" sz="500">
                    <a:solidFill>
                      <a:srgbClr val="0070C0"/>
                    </a:solidFill>
                  </a:rPr>
                  <a:t>10</a:t>
                </a:r>
                <a:r>
                  <a:rPr lang="ko-KR" altLang="en-US" sz="500">
                    <a:solidFill>
                      <a:srgbClr val="0070C0"/>
                    </a:solidFill>
                  </a:rPr>
                  <a:t>하</a:t>
                </a:r>
                <a:endParaRPr lang="ko-KR" altLang="en-US" sz="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AEEE97-6CE7-4918-8A08-97F969B5A1D0}"/>
                  </a:ext>
                </a:extLst>
              </p:cNvPr>
              <p:cNvSpPr txBox="1"/>
              <p:nvPr/>
            </p:nvSpPr>
            <p:spPr>
              <a:xfrm rot="20094772">
                <a:off x="7767348" y="3339143"/>
                <a:ext cx="64295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800"/>
                  <a:t> </a:t>
                </a:r>
                <a:r>
                  <a:rPr lang="en-US" altLang="ko-KR" sz="800"/>
                  <a:t>WE   </a:t>
                </a:r>
                <a:r>
                  <a:rPr lang="ko-KR" altLang="en-US" sz="800"/>
                  <a:t>포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8DCD9FB-AC6A-4C73-BB3E-0B844CCEEAC7}"/>
                  </a:ext>
                </a:extLst>
              </p:cNvPr>
              <p:cNvSpPr txBox="1"/>
              <p:nvPr/>
            </p:nvSpPr>
            <p:spPr>
              <a:xfrm rot="19061028">
                <a:off x="8036997" y="2299531"/>
                <a:ext cx="25680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sz="800"/>
                  <a:t>포    </a:t>
                </a:r>
                <a:r>
                  <a:rPr lang="ko-KR" altLang="en-US" sz="800">
                    <a:solidFill>
                      <a:srgbClr val="0070C0"/>
                    </a:solidFill>
                  </a:rPr>
                  <a:t>포</a:t>
                </a:r>
                <a:r>
                  <a:rPr lang="ko-KR" altLang="en-US" sz="800"/>
                  <a:t>     포           포            포            포          </a:t>
                </a:r>
                <a:r>
                  <a:rPr lang="en-US" altLang="ko-KR" sz="800"/>
                  <a:t>EE</a:t>
                </a:r>
                <a:r>
                  <a:rPr lang="ko-KR" altLang="en-US" sz="800"/>
                  <a:t>       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112B0D8-B804-4099-B7E4-0C3AD1B6587C}"/>
                  </a:ext>
                </a:extLst>
              </p:cNvPr>
              <p:cNvSpPr txBox="1"/>
              <p:nvPr/>
            </p:nvSpPr>
            <p:spPr>
              <a:xfrm rot="19063086">
                <a:off x="7886805" y="2058549"/>
                <a:ext cx="23120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800"/>
                  <a:t> </a:t>
                </a:r>
                <a:r>
                  <a:rPr lang="ko-KR" altLang="en-US" sz="800"/>
                  <a:t>포          포     포    포            포            포    </a:t>
                </a:r>
                <a:r>
                  <a:rPr lang="en-US" altLang="ko-KR" sz="800"/>
                  <a:t>EF</a:t>
                </a:r>
                <a:endParaRPr lang="ko-KR" altLang="en-US" sz="80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4B434E4-CDF3-4BE5-B456-33A1A4756936}"/>
                  </a:ext>
                </a:extLst>
              </p:cNvPr>
              <p:cNvSpPr txBox="1"/>
              <p:nvPr/>
            </p:nvSpPr>
            <p:spPr>
              <a:xfrm rot="19114737">
                <a:off x="7719042" y="1840675"/>
                <a:ext cx="212251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sz="800" b="1"/>
                  <a:t>포</a:t>
                </a:r>
                <a:r>
                  <a:rPr lang="ko-KR" altLang="en-US" sz="800">
                    <a:solidFill>
                      <a:srgbClr val="FF0000"/>
                    </a:solidFill>
                  </a:rPr>
                  <a:t>    </a:t>
                </a:r>
                <a:r>
                  <a:rPr lang="ko-KR" altLang="en-US" sz="800"/>
                  <a:t>       포           포          포        </a:t>
                </a:r>
                <a:r>
                  <a:rPr lang="ko-KR" altLang="en-US" sz="800">
                    <a:solidFill>
                      <a:srgbClr val="0070C0"/>
                    </a:solidFill>
                  </a:rPr>
                  <a:t>포</a:t>
                </a:r>
                <a:r>
                  <a:rPr lang="ko-KR" altLang="en-US" sz="800"/>
                  <a:t>   </a:t>
                </a:r>
                <a:r>
                  <a:rPr lang="en-US" altLang="ko-KR" sz="800"/>
                  <a:t>EG</a:t>
                </a:r>
                <a:endParaRPr lang="ko-KR" altLang="en-US" sz="8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B9D1285-884F-49FC-A965-20E93C4E96CB}"/>
                  </a:ext>
                </a:extLst>
              </p:cNvPr>
              <p:cNvSpPr txBox="1"/>
              <p:nvPr/>
            </p:nvSpPr>
            <p:spPr>
              <a:xfrm rot="19212088">
                <a:off x="7790213" y="1095865"/>
                <a:ext cx="8868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/>
                  <a:t>EI </a:t>
                </a:r>
                <a:r>
                  <a:rPr lang="ko-KR" altLang="en-US" sz="800"/>
                  <a:t>        포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DE3CEC-34CE-4768-978B-A6E35F585690}"/>
                  </a:ext>
                </a:extLst>
              </p:cNvPr>
              <p:cNvSpPr txBox="1"/>
              <p:nvPr/>
            </p:nvSpPr>
            <p:spPr>
              <a:xfrm rot="20250482">
                <a:off x="8321244" y="5048083"/>
                <a:ext cx="12611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/>
                  <a:t>SE </a:t>
                </a:r>
                <a:r>
                  <a:rPr lang="ko-KR" altLang="en-US" sz="800"/>
                  <a:t>아 감    감   오  오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AB04F2-6A34-432D-A017-7E09C01D9B2B}"/>
                  </a:ext>
                </a:extLst>
              </p:cNvPr>
              <p:cNvSpPr txBox="1"/>
              <p:nvPr/>
            </p:nvSpPr>
            <p:spPr>
              <a:xfrm rot="19371891">
                <a:off x="9116978" y="4559218"/>
                <a:ext cx="1021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/>
                  <a:t>    </a:t>
                </a:r>
                <a:r>
                  <a:rPr lang="ko-KR" altLang="en-US" sz="800"/>
                  <a:t>자두  두릅</a:t>
                </a:r>
                <a:endParaRPr lang="en-US" altLang="ko-KR" sz="800"/>
              </a:p>
              <a:p>
                <a:r>
                  <a:rPr lang="ko-KR" altLang="en-US" sz="800"/>
                  <a:t>오    매실    단감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255398B-9638-4FCB-9790-6E12F1EECCDD}"/>
                  </a:ext>
                </a:extLst>
              </p:cNvPr>
              <p:cNvSpPr txBox="1"/>
              <p:nvPr/>
            </p:nvSpPr>
            <p:spPr>
              <a:xfrm rot="19037485">
                <a:off x="8803837" y="3407357"/>
                <a:ext cx="353906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sz="800">
                    <a:solidFill>
                      <a:srgbClr val="0070C0"/>
                    </a:solidFill>
                  </a:rPr>
                  <a:t>포          포           포          </a:t>
                </a:r>
                <a:r>
                  <a:rPr lang="ko-KR" altLang="en-US" sz="800"/>
                  <a:t>옥            옥           옥      </a:t>
                </a:r>
                <a:r>
                  <a:rPr lang="ko-KR" altLang="en-US" sz="80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800">
                    <a:solidFill>
                      <a:srgbClr val="0070C0"/>
                    </a:solidFill>
                  </a:rPr>
                  <a:t>포     포</a:t>
                </a:r>
                <a:r>
                  <a:rPr lang="ko-KR" altLang="en-US" sz="800"/>
                  <a:t>     옥   </a:t>
                </a:r>
                <a:r>
                  <a:rPr lang="en-US" altLang="ko-KR" sz="800"/>
                  <a:t>EA</a:t>
                </a:r>
                <a:endParaRPr lang="ko-KR" altLang="en-US" sz="80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8FA13B8-8596-4F64-9834-51DE618C8311}"/>
                  </a:ext>
                </a:extLst>
              </p:cNvPr>
              <p:cNvSpPr txBox="1"/>
              <p:nvPr/>
            </p:nvSpPr>
            <p:spPr>
              <a:xfrm rot="18987585">
                <a:off x="8779005" y="3065232"/>
                <a:ext cx="31059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sz="800" b="1">
                    <a:solidFill>
                      <a:srgbClr val="FF0000"/>
                    </a:solidFill>
                  </a:rPr>
                  <a:t>러          러         러  백</a:t>
                </a:r>
                <a:r>
                  <a:rPr lang="ko-KR" altLang="en-US" sz="800">
                    <a:solidFill>
                      <a:srgbClr val="FF0000"/>
                    </a:solidFill>
                  </a:rPr>
                  <a:t>살구</a:t>
                </a:r>
                <a:r>
                  <a:rPr lang="en-US" altLang="ko-KR" sz="600">
                    <a:solidFill>
                      <a:srgbClr val="FF0000"/>
                    </a:solidFill>
                  </a:rPr>
                  <a:t>7</a:t>
                </a:r>
                <a:r>
                  <a:rPr lang="ko-KR" altLang="en-US" sz="600">
                    <a:solidFill>
                      <a:srgbClr val="FF0000"/>
                    </a:solidFill>
                  </a:rPr>
                  <a:t>상</a:t>
                </a:r>
                <a:r>
                  <a:rPr lang="ko-KR" altLang="en-US" sz="800"/>
                  <a:t>        옥          옥            옥         </a:t>
                </a:r>
                <a:r>
                  <a:rPr lang="en-US" altLang="ko-KR" sz="800"/>
                  <a:t>EB</a:t>
                </a:r>
                <a:r>
                  <a:rPr lang="ko-KR" altLang="en-US" sz="800"/>
                  <a:t>         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8C563AE-BE7B-4D4A-8BFA-8C9D6CD19E18}"/>
                  </a:ext>
                </a:extLst>
              </p:cNvPr>
              <p:cNvSpPr txBox="1"/>
              <p:nvPr/>
            </p:nvSpPr>
            <p:spPr>
              <a:xfrm rot="19049942">
                <a:off x="8461325" y="2838988"/>
                <a:ext cx="30601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sz="800" b="1">
                    <a:solidFill>
                      <a:srgbClr val="FF0000"/>
                    </a:solidFill>
                  </a:rPr>
                  <a:t>홍        홍        레         레            </a:t>
                </a:r>
                <a:r>
                  <a:rPr lang="ko-KR" altLang="en-US" sz="800"/>
                  <a:t>대            </a:t>
                </a:r>
                <a:r>
                  <a:rPr lang="ko-KR" altLang="en-US" sz="800">
                    <a:solidFill>
                      <a:srgbClr val="0070C0"/>
                    </a:solidFill>
                  </a:rPr>
                  <a:t>대</a:t>
                </a:r>
                <a:r>
                  <a:rPr lang="ko-KR" altLang="en-US" sz="800"/>
                  <a:t>            대      </a:t>
                </a:r>
                <a:r>
                  <a:rPr lang="en-US" altLang="ko-KR" sz="800"/>
                  <a:t>EC</a:t>
                </a:r>
                <a:endParaRPr lang="ko-KR" altLang="en-US" sz="80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C0DC307-7A41-4DFA-B004-21990531014F}"/>
                  </a:ext>
                </a:extLst>
              </p:cNvPr>
              <p:cNvSpPr txBox="1"/>
              <p:nvPr/>
            </p:nvSpPr>
            <p:spPr>
              <a:xfrm rot="18992715">
                <a:off x="8359733" y="2550881"/>
                <a:ext cx="257883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sz="800"/>
                  <a:t>대            대            대            대          대       </a:t>
                </a:r>
                <a:r>
                  <a:rPr lang="ko-KR" altLang="en-US" sz="800">
                    <a:solidFill>
                      <a:srgbClr val="0070C0"/>
                    </a:solidFill>
                  </a:rPr>
                  <a:t>포</a:t>
                </a:r>
                <a:r>
                  <a:rPr lang="ko-KR" altLang="en-US" sz="800"/>
                  <a:t>   </a:t>
                </a:r>
                <a:r>
                  <a:rPr lang="en-US" altLang="ko-KR" sz="800"/>
                  <a:t>ED</a:t>
                </a:r>
                <a:endParaRPr lang="ko-KR" altLang="en-US" sz="800"/>
              </a:p>
            </p:txBody>
          </p:sp>
        </p:grpSp>
      </p:grp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1F5BA0A9-0FE8-465B-A62D-A43FBD9BAF9E}"/>
              </a:ext>
            </a:extLst>
          </p:cNvPr>
          <p:cNvSpPr/>
          <p:nvPr/>
        </p:nvSpPr>
        <p:spPr>
          <a:xfrm>
            <a:off x="7780020" y="2788920"/>
            <a:ext cx="2720340" cy="2087880"/>
          </a:xfrm>
          <a:custGeom>
            <a:avLst/>
            <a:gdLst>
              <a:gd name="connsiteX0" fmla="*/ 0 w 2720340"/>
              <a:gd name="connsiteY0" fmla="*/ 1516380 h 2087880"/>
              <a:gd name="connsiteX1" fmla="*/ 403860 w 2720340"/>
              <a:gd name="connsiteY1" fmla="*/ 2087880 h 2087880"/>
              <a:gd name="connsiteX2" fmla="*/ 1508760 w 2720340"/>
              <a:gd name="connsiteY2" fmla="*/ 1508760 h 2087880"/>
              <a:gd name="connsiteX3" fmla="*/ 2720340 w 2720340"/>
              <a:gd name="connsiteY3" fmla="*/ 411480 h 2087880"/>
              <a:gd name="connsiteX4" fmla="*/ 2247900 w 2720340"/>
              <a:gd name="connsiteY4" fmla="*/ 0 h 2087880"/>
              <a:gd name="connsiteX5" fmla="*/ 1066800 w 2720340"/>
              <a:gd name="connsiteY5" fmla="*/ 1043940 h 2087880"/>
              <a:gd name="connsiteX6" fmla="*/ 0 w 2720340"/>
              <a:gd name="connsiteY6" fmla="*/ 1516380 h 208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0340" h="2087880">
                <a:moveTo>
                  <a:pt x="0" y="1516380"/>
                </a:moveTo>
                <a:lnTo>
                  <a:pt x="403860" y="2087880"/>
                </a:lnTo>
                <a:lnTo>
                  <a:pt x="1508760" y="1508760"/>
                </a:lnTo>
                <a:lnTo>
                  <a:pt x="2720340" y="411480"/>
                </a:lnTo>
                <a:lnTo>
                  <a:pt x="2247900" y="0"/>
                </a:lnTo>
                <a:lnTo>
                  <a:pt x="1066800" y="1043940"/>
                </a:lnTo>
                <a:lnTo>
                  <a:pt x="0" y="1516380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자유형: 도형 63">
            <a:extLst>
              <a:ext uri="{FF2B5EF4-FFF2-40B4-BE49-F238E27FC236}">
                <a16:creationId xmlns:a16="http://schemas.microsoft.com/office/drawing/2014/main" id="{F16F3FCE-F75D-4085-B6CB-41E65BB9E115}"/>
              </a:ext>
            </a:extLst>
          </p:cNvPr>
          <p:cNvSpPr/>
          <p:nvPr/>
        </p:nvSpPr>
        <p:spPr>
          <a:xfrm>
            <a:off x="6819900" y="3581400"/>
            <a:ext cx="1478280" cy="883920"/>
          </a:xfrm>
          <a:custGeom>
            <a:avLst/>
            <a:gdLst>
              <a:gd name="connsiteX0" fmla="*/ 0 w 1478280"/>
              <a:gd name="connsiteY0" fmla="*/ 754380 h 883920"/>
              <a:gd name="connsiteX1" fmla="*/ 60960 w 1478280"/>
              <a:gd name="connsiteY1" fmla="*/ 883920 h 883920"/>
              <a:gd name="connsiteX2" fmla="*/ 944880 w 1478280"/>
              <a:gd name="connsiteY2" fmla="*/ 495300 h 883920"/>
              <a:gd name="connsiteX3" fmla="*/ 883920 w 1478280"/>
              <a:gd name="connsiteY3" fmla="*/ 396240 h 883920"/>
              <a:gd name="connsiteX4" fmla="*/ 1478280 w 1478280"/>
              <a:gd name="connsiteY4" fmla="*/ 114300 h 883920"/>
              <a:gd name="connsiteX5" fmla="*/ 1417320 w 1478280"/>
              <a:gd name="connsiteY5" fmla="*/ 0 h 883920"/>
              <a:gd name="connsiteX6" fmla="*/ 784860 w 1478280"/>
              <a:gd name="connsiteY6" fmla="*/ 266700 h 883920"/>
              <a:gd name="connsiteX7" fmla="*/ 838200 w 1478280"/>
              <a:gd name="connsiteY7" fmla="*/ 381000 h 883920"/>
              <a:gd name="connsiteX8" fmla="*/ 0 w 1478280"/>
              <a:gd name="connsiteY8" fmla="*/ 75438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280" h="883920">
                <a:moveTo>
                  <a:pt x="0" y="754380"/>
                </a:moveTo>
                <a:lnTo>
                  <a:pt x="60960" y="883920"/>
                </a:lnTo>
                <a:lnTo>
                  <a:pt x="944880" y="495300"/>
                </a:lnTo>
                <a:lnTo>
                  <a:pt x="883920" y="396240"/>
                </a:lnTo>
                <a:lnTo>
                  <a:pt x="1478280" y="114300"/>
                </a:lnTo>
                <a:lnTo>
                  <a:pt x="1417320" y="0"/>
                </a:lnTo>
                <a:lnTo>
                  <a:pt x="784860" y="266700"/>
                </a:lnTo>
                <a:lnTo>
                  <a:pt x="838200" y="381000"/>
                </a:lnTo>
                <a:lnTo>
                  <a:pt x="0" y="754380"/>
                </a:lnTo>
                <a:close/>
              </a:path>
            </a:pathLst>
          </a:cu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DB791483-CA74-42D4-B4D3-3A1DE962201E}"/>
              </a:ext>
            </a:extLst>
          </p:cNvPr>
          <p:cNvSpPr/>
          <p:nvPr/>
        </p:nvSpPr>
        <p:spPr>
          <a:xfrm>
            <a:off x="6577140" y="3822900"/>
            <a:ext cx="1638300" cy="1181100"/>
          </a:xfrm>
          <a:custGeom>
            <a:avLst/>
            <a:gdLst>
              <a:gd name="connsiteX0" fmla="*/ 45720 w 1638300"/>
              <a:gd name="connsiteY0" fmla="*/ 1074420 h 1181100"/>
              <a:gd name="connsiteX1" fmla="*/ 106680 w 1638300"/>
              <a:gd name="connsiteY1" fmla="*/ 1181100 h 1181100"/>
              <a:gd name="connsiteX2" fmla="*/ 1280160 w 1638300"/>
              <a:gd name="connsiteY2" fmla="*/ 662940 h 1181100"/>
              <a:gd name="connsiteX3" fmla="*/ 1150620 w 1638300"/>
              <a:gd name="connsiteY3" fmla="*/ 472440 h 1181100"/>
              <a:gd name="connsiteX4" fmla="*/ 1638300 w 1638300"/>
              <a:gd name="connsiteY4" fmla="*/ 243840 h 1181100"/>
              <a:gd name="connsiteX5" fmla="*/ 1478280 w 1638300"/>
              <a:gd name="connsiteY5" fmla="*/ 0 h 1181100"/>
              <a:gd name="connsiteX6" fmla="*/ 1135380 w 1638300"/>
              <a:gd name="connsiteY6" fmla="*/ 144780 h 1181100"/>
              <a:gd name="connsiteX7" fmla="*/ 1287780 w 1638300"/>
              <a:gd name="connsiteY7" fmla="*/ 419100 h 1181100"/>
              <a:gd name="connsiteX8" fmla="*/ 0 w 1638300"/>
              <a:gd name="connsiteY8" fmla="*/ 1021080 h 1181100"/>
              <a:gd name="connsiteX9" fmla="*/ 45720 w 1638300"/>
              <a:gd name="connsiteY9" fmla="*/ 107442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8300" h="1181100">
                <a:moveTo>
                  <a:pt x="45720" y="1074420"/>
                </a:moveTo>
                <a:lnTo>
                  <a:pt x="106680" y="1181100"/>
                </a:lnTo>
                <a:lnTo>
                  <a:pt x="1280160" y="662940"/>
                </a:lnTo>
                <a:lnTo>
                  <a:pt x="1150620" y="472440"/>
                </a:lnTo>
                <a:lnTo>
                  <a:pt x="1638300" y="243840"/>
                </a:lnTo>
                <a:lnTo>
                  <a:pt x="1478280" y="0"/>
                </a:lnTo>
                <a:lnTo>
                  <a:pt x="1135380" y="144780"/>
                </a:lnTo>
                <a:lnTo>
                  <a:pt x="1287780" y="419100"/>
                </a:lnTo>
                <a:lnTo>
                  <a:pt x="0" y="1021080"/>
                </a:lnTo>
                <a:lnTo>
                  <a:pt x="45720" y="1074420"/>
                </a:lnTo>
                <a:close/>
              </a:path>
            </a:pathLst>
          </a:custGeom>
          <a:solidFill>
            <a:srgbClr val="7030A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자유형: 도형 65">
            <a:extLst>
              <a:ext uri="{FF2B5EF4-FFF2-40B4-BE49-F238E27FC236}">
                <a16:creationId xmlns:a16="http://schemas.microsoft.com/office/drawing/2014/main" id="{741A6D4A-EA65-449E-B767-F0BE054D0024}"/>
              </a:ext>
            </a:extLst>
          </p:cNvPr>
          <p:cNvSpPr/>
          <p:nvPr/>
        </p:nvSpPr>
        <p:spPr>
          <a:xfrm>
            <a:off x="9055620" y="4630140"/>
            <a:ext cx="762000" cy="518160"/>
          </a:xfrm>
          <a:custGeom>
            <a:avLst/>
            <a:gdLst>
              <a:gd name="connsiteX0" fmla="*/ 0 w 762000"/>
              <a:gd name="connsiteY0" fmla="*/ 373380 h 518160"/>
              <a:gd name="connsiteX1" fmla="*/ 106680 w 762000"/>
              <a:gd name="connsiteY1" fmla="*/ 518160 h 518160"/>
              <a:gd name="connsiteX2" fmla="*/ 426720 w 762000"/>
              <a:gd name="connsiteY2" fmla="*/ 388620 h 518160"/>
              <a:gd name="connsiteX3" fmla="*/ 762000 w 762000"/>
              <a:gd name="connsiteY3" fmla="*/ 152400 h 518160"/>
              <a:gd name="connsiteX4" fmla="*/ 670560 w 762000"/>
              <a:gd name="connsiteY4" fmla="*/ 53340 h 518160"/>
              <a:gd name="connsiteX5" fmla="*/ 556260 w 762000"/>
              <a:gd name="connsiteY5" fmla="*/ 114300 h 518160"/>
              <a:gd name="connsiteX6" fmla="*/ 480060 w 762000"/>
              <a:gd name="connsiteY6" fmla="*/ 0 h 518160"/>
              <a:gd name="connsiteX7" fmla="*/ 274320 w 762000"/>
              <a:gd name="connsiteY7" fmla="*/ 129540 h 518160"/>
              <a:gd name="connsiteX8" fmla="*/ 327660 w 762000"/>
              <a:gd name="connsiteY8" fmla="*/ 266700 h 518160"/>
              <a:gd name="connsiteX9" fmla="*/ 0 w 762000"/>
              <a:gd name="connsiteY9" fmla="*/ 37338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000" h="518160">
                <a:moveTo>
                  <a:pt x="0" y="373380"/>
                </a:moveTo>
                <a:lnTo>
                  <a:pt x="106680" y="518160"/>
                </a:lnTo>
                <a:lnTo>
                  <a:pt x="426720" y="388620"/>
                </a:lnTo>
                <a:lnTo>
                  <a:pt x="762000" y="152400"/>
                </a:lnTo>
                <a:lnTo>
                  <a:pt x="670560" y="53340"/>
                </a:lnTo>
                <a:lnTo>
                  <a:pt x="556260" y="114300"/>
                </a:lnTo>
                <a:lnTo>
                  <a:pt x="480060" y="0"/>
                </a:lnTo>
                <a:lnTo>
                  <a:pt x="274320" y="129540"/>
                </a:lnTo>
                <a:lnTo>
                  <a:pt x="327660" y="266700"/>
                </a:lnTo>
                <a:lnTo>
                  <a:pt x="0" y="373380"/>
                </a:ln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7" name="표 66">
            <a:extLst>
              <a:ext uri="{FF2B5EF4-FFF2-40B4-BE49-F238E27FC236}">
                <a16:creationId xmlns:a16="http://schemas.microsoft.com/office/drawing/2014/main" id="{28554546-0448-49A3-9BCA-7475AA6F1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09144"/>
              </p:ext>
            </p:extLst>
          </p:nvPr>
        </p:nvGraphicFramePr>
        <p:xfrm>
          <a:off x="192000" y="1375928"/>
          <a:ext cx="6263999" cy="3087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517">
                  <a:extLst>
                    <a:ext uri="{9D8B030D-6E8A-4147-A177-3AD203B41FA5}">
                      <a16:colId xmlns:a16="http://schemas.microsoft.com/office/drawing/2014/main" val="3678980215"/>
                    </a:ext>
                  </a:extLst>
                </a:gridCol>
                <a:gridCol w="301517">
                  <a:extLst>
                    <a:ext uri="{9D8B030D-6E8A-4147-A177-3AD203B41FA5}">
                      <a16:colId xmlns:a16="http://schemas.microsoft.com/office/drawing/2014/main" val="2520169680"/>
                    </a:ext>
                  </a:extLst>
                </a:gridCol>
                <a:gridCol w="374514">
                  <a:extLst>
                    <a:ext uri="{9D8B030D-6E8A-4147-A177-3AD203B41FA5}">
                      <a16:colId xmlns:a16="http://schemas.microsoft.com/office/drawing/2014/main" val="274592827"/>
                    </a:ext>
                  </a:extLst>
                </a:gridCol>
                <a:gridCol w="325851">
                  <a:extLst>
                    <a:ext uri="{9D8B030D-6E8A-4147-A177-3AD203B41FA5}">
                      <a16:colId xmlns:a16="http://schemas.microsoft.com/office/drawing/2014/main" val="876609596"/>
                    </a:ext>
                  </a:extLst>
                </a:gridCol>
                <a:gridCol w="244388">
                  <a:extLst>
                    <a:ext uri="{9D8B030D-6E8A-4147-A177-3AD203B41FA5}">
                      <a16:colId xmlns:a16="http://schemas.microsoft.com/office/drawing/2014/main" val="3844363195"/>
                    </a:ext>
                  </a:extLst>
                </a:gridCol>
                <a:gridCol w="325851">
                  <a:extLst>
                    <a:ext uri="{9D8B030D-6E8A-4147-A177-3AD203B41FA5}">
                      <a16:colId xmlns:a16="http://schemas.microsoft.com/office/drawing/2014/main" val="1473909013"/>
                    </a:ext>
                  </a:extLst>
                </a:gridCol>
                <a:gridCol w="325851">
                  <a:extLst>
                    <a:ext uri="{9D8B030D-6E8A-4147-A177-3AD203B41FA5}">
                      <a16:colId xmlns:a16="http://schemas.microsoft.com/office/drawing/2014/main" val="1291593067"/>
                    </a:ext>
                  </a:extLst>
                </a:gridCol>
                <a:gridCol w="325851">
                  <a:extLst>
                    <a:ext uri="{9D8B030D-6E8A-4147-A177-3AD203B41FA5}">
                      <a16:colId xmlns:a16="http://schemas.microsoft.com/office/drawing/2014/main" val="1629198225"/>
                    </a:ext>
                  </a:extLst>
                </a:gridCol>
                <a:gridCol w="325851">
                  <a:extLst>
                    <a:ext uri="{9D8B030D-6E8A-4147-A177-3AD203B41FA5}">
                      <a16:colId xmlns:a16="http://schemas.microsoft.com/office/drawing/2014/main" val="780595818"/>
                    </a:ext>
                  </a:extLst>
                </a:gridCol>
                <a:gridCol w="280809">
                  <a:extLst>
                    <a:ext uri="{9D8B030D-6E8A-4147-A177-3AD203B41FA5}">
                      <a16:colId xmlns:a16="http://schemas.microsoft.com/office/drawing/2014/main" val="380927415"/>
                    </a:ext>
                  </a:extLst>
                </a:gridCol>
                <a:gridCol w="3131999">
                  <a:extLst>
                    <a:ext uri="{9D8B030D-6E8A-4147-A177-3AD203B41FA5}">
                      <a16:colId xmlns:a16="http://schemas.microsoft.com/office/drawing/2014/main" val="2420724702"/>
                    </a:ext>
                  </a:extLst>
                </a:gridCol>
              </a:tblGrid>
              <a:tr h="25411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위치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대보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포르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옥광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감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대추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체리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기타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소계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계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effectLst/>
                        </a:rPr>
                        <a:t>2023.03.10, 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적색</a:t>
                      </a:r>
                      <a:r>
                        <a:rPr lang="en-US" altLang="ko-KR" sz="900" u="none" strike="noStrike">
                          <a:effectLst/>
                        </a:rPr>
                        <a:t>:</a:t>
                      </a:r>
                      <a:r>
                        <a:rPr lang="ko-KR" altLang="en-US" sz="900" u="none" strike="noStrike">
                          <a:effectLst/>
                        </a:rPr>
                        <a:t>접목</a:t>
                      </a:r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r>
                        <a:rPr lang="ko-KR" altLang="en-US" sz="900" u="none" strike="noStrike">
                          <a:effectLst/>
                        </a:rPr>
                        <a:t>년차식재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00B0F0"/>
                          </a:solidFill>
                          <a:effectLst/>
                        </a:rPr>
                        <a:t>청색</a:t>
                      </a:r>
                      <a:r>
                        <a:rPr lang="en-US" altLang="ko-KR" sz="900" u="none" strike="noStrike">
                          <a:effectLst/>
                        </a:rPr>
                        <a:t>:2</a:t>
                      </a:r>
                      <a:r>
                        <a:rPr lang="ko-KR" altLang="en-US" sz="900" u="none" strike="noStrike">
                          <a:effectLst/>
                        </a:rPr>
                        <a:t>년차이식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744216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WE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38</a:t>
                      </a: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r>
                        <a:rPr lang="ko-KR" altLang="en-US" sz="900" u="none" strike="noStrike">
                          <a:effectLst/>
                        </a:rPr>
                        <a:t>포르단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163647"/>
                  </a:ext>
                </a:extLst>
              </a:tr>
              <a:tr h="300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WD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>
                          <a:effectLst/>
                        </a:rPr>
                        <a:t>                                              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화양실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중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슈가푸른</a:t>
                      </a:r>
                      <a:r>
                        <a:rPr lang="en-US" altLang="ko-KR" sz="800" u="none" strike="noStrike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중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왕보리수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앵두</a:t>
                      </a:r>
                      <a:r>
                        <a:rPr lang="en-US" altLang="ko-KR" sz="700" u="none" strike="noStrike"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effectLst/>
                        </a:rPr>
                        <a:t>중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슈청매</a:t>
                      </a:r>
                      <a:r>
                        <a:rPr lang="en-US" altLang="ko-KR" sz="700" u="none" strike="noStrike"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effectLst/>
                        </a:rPr>
                        <a:t>상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황도</a:t>
                      </a:r>
                      <a:r>
                        <a:rPr lang="en-US" altLang="ko-KR" sz="700" u="none" strike="noStrike">
                          <a:effectLst/>
                        </a:rPr>
                        <a:t>8</a:t>
                      </a:r>
                      <a:r>
                        <a:rPr lang="ko-KR" altLang="en-US" sz="700" u="none" strike="noStrike">
                          <a:effectLst/>
                        </a:rPr>
                        <a:t>상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석류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상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부사</a:t>
                      </a:r>
                      <a:r>
                        <a:rPr lang="en-US" altLang="ko-KR" sz="700" u="none" strike="noStrike">
                          <a:effectLst/>
                        </a:rPr>
                        <a:t>10</a:t>
                      </a:r>
                      <a:r>
                        <a:rPr lang="ko-KR" altLang="en-US" sz="700" u="none" strike="noStrike">
                          <a:effectLst/>
                        </a:rPr>
                        <a:t>하</a:t>
                      </a:r>
                      <a:r>
                        <a:rPr lang="ko-KR" altLang="en-US" sz="900" u="none" strike="noStrike">
                          <a:effectLst/>
                        </a:rPr>
                        <a:t> </a:t>
                      </a:r>
                      <a:r>
                        <a:rPr lang="en-US" altLang="ko-KR" sz="900" u="none" strike="noStrike">
                          <a:effectLst/>
                        </a:rPr>
                        <a:t> </a:t>
                      </a:r>
                      <a:endParaRPr lang="en-US" altLang="ko-KR" sz="900" b="0" i="0" u="none" strike="noStrike">
                        <a:solidFill>
                          <a:srgbClr val="FF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5081"/>
                  </a:ext>
                </a:extLst>
              </a:tr>
              <a:tr h="272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WC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켐벨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샤인머스케스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거봉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복조</a:t>
                      </a:r>
                      <a:r>
                        <a:rPr lang="en-US" altLang="ko-KR" sz="700" u="none" strike="noStrike">
                          <a:effectLst/>
                        </a:rPr>
                        <a:t>9</a:t>
                      </a:r>
                      <a:r>
                        <a:rPr lang="ko-KR" altLang="en-US" sz="700" u="none" strike="noStrike">
                          <a:effectLst/>
                        </a:rPr>
                        <a:t>하</a:t>
                      </a:r>
                      <a:r>
                        <a:rPr lang="en-US" altLang="ko-KR" sz="900" u="none" strike="noStrike">
                          <a:effectLst/>
                        </a:rPr>
                        <a:t>,2</a:t>
                      </a:r>
                      <a:r>
                        <a:rPr lang="ko-KR" altLang="en-US" sz="900" u="none" strike="noStrike">
                          <a:effectLst/>
                        </a:rPr>
                        <a:t>사과대추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왕대추</a:t>
                      </a:r>
                      <a:r>
                        <a:rPr lang="en-US" altLang="ko-KR" sz="700" u="none" strike="noStrike">
                          <a:effectLst/>
                        </a:rPr>
                        <a:t>9</a:t>
                      </a:r>
                      <a:r>
                        <a:rPr lang="ko-KR" altLang="en-US" sz="700" u="none" strike="noStrike">
                          <a:effectLst/>
                        </a:rPr>
                        <a:t>중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사과대추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라핀</a:t>
                      </a:r>
                      <a:r>
                        <a:rPr lang="en-US" altLang="ko-KR" sz="700" u="none" strike="noStrike"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effectLst/>
                        </a:rPr>
                        <a:t>중</a:t>
                      </a:r>
                      <a:r>
                        <a:rPr lang="en-US" altLang="ko-KR" sz="900" u="none" strike="noStrike">
                          <a:effectLst/>
                        </a:rPr>
                        <a:t>, 2</a:t>
                      </a:r>
                      <a:r>
                        <a:rPr lang="ko-KR" altLang="en-US" sz="900" u="none" strike="noStrike">
                          <a:effectLst/>
                        </a:rPr>
                        <a:t>라핀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 </a:t>
                      </a:r>
                      <a:r>
                        <a:rPr lang="en-US" altLang="ko-KR" sz="900" u="none" strike="noStrike">
                          <a:effectLst/>
                        </a:rPr>
                        <a:t>2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브룩스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하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ko-KR" altLang="en-US" sz="900" b="0" i="0" u="none" strike="noStrike">
                        <a:solidFill>
                          <a:srgbClr val="FF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95139"/>
                  </a:ext>
                </a:extLst>
              </a:tr>
              <a:tr h="272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WB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>
                          <a:effectLst/>
                        </a:rPr>
                        <a:t>모과</a:t>
                      </a:r>
                      <a:r>
                        <a:rPr lang="en-US" altLang="ko-KR" sz="700" u="none" strike="noStrike">
                          <a:effectLst/>
                        </a:rPr>
                        <a:t>9</a:t>
                      </a:r>
                      <a:r>
                        <a:rPr lang="ko-KR" altLang="en-US" sz="700" u="none" strike="noStrike">
                          <a:effectLst/>
                        </a:rPr>
                        <a:t>하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무화과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910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태추단감</a:t>
                      </a:r>
                      <a:r>
                        <a:rPr lang="en-US" altLang="ko-KR" sz="700" u="none" strike="noStrike">
                          <a:effectLst/>
                        </a:rPr>
                        <a:t>10</a:t>
                      </a:r>
                      <a:r>
                        <a:rPr lang="ko-KR" altLang="en-US" sz="700" u="none" strike="noStrike">
                          <a:effectLst/>
                        </a:rPr>
                        <a:t>상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왕대봉</a:t>
                      </a:r>
                      <a:r>
                        <a:rPr lang="en-US" altLang="ko-KR" sz="700" u="none" strike="noStrike">
                          <a:effectLst/>
                        </a:rPr>
                        <a:t>10</a:t>
                      </a:r>
                      <a:r>
                        <a:rPr lang="ko-KR" altLang="en-US" sz="700" u="none" strike="noStrike">
                          <a:effectLst/>
                        </a:rPr>
                        <a:t>중하</a:t>
                      </a:r>
                      <a:r>
                        <a:rPr lang="en-US" altLang="ko-KR" sz="900" u="none" strike="noStrike">
                          <a:effectLst/>
                        </a:rPr>
                        <a:t>, </a:t>
                      </a:r>
                      <a:r>
                        <a:rPr lang="ko-KR" altLang="en-US" sz="900" u="none" strike="noStrike">
                          <a:effectLst/>
                        </a:rPr>
                        <a:t>태단</a:t>
                      </a:r>
                      <a:r>
                        <a:rPr lang="en-US" altLang="ko-KR" sz="900" u="none" strike="noStrike">
                          <a:effectLst/>
                        </a:rPr>
                        <a:t>, </a:t>
                      </a:r>
                      <a:r>
                        <a:rPr lang="ko-KR" altLang="en-US" sz="900" u="none" strike="noStrike">
                          <a:effectLst/>
                        </a:rPr>
                        <a:t>태단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대봉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중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홍관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라핀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중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,2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버건디펄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중</a:t>
                      </a:r>
                      <a:endParaRPr lang="ko-KR" altLang="en-US" sz="900" b="0" i="0" u="none" strike="noStrike">
                        <a:solidFill>
                          <a:srgbClr val="FF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738266"/>
                  </a:ext>
                </a:extLst>
              </a:tr>
              <a:tr h="181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WA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effectLst/>
                        </a:rPr>
                        <a:t>9</a:t>
                      </a:r>
                      <a:r>
                        <a:rPr lang="ko-KR" altLang="en-US" sz="900" u="none" strike="noStrike">
                          <a:effectLst/>
                        </a:rPr>
                        <a:t>대보</a:t>
                      </a:r>
                      <a:r>
                        <a:rPr lang="en-US" altLang="ko-KR" sz="700" u="none" strike="noStrike">
                          <a:effectLst/>
                        </a:rPr>
                        <a:t>9</a:t>
                      </a:r>
                      <a:r>
                        <a:rPr lang="ko-KR" altLang="en-US" sz="700" u="none" strike="noStrike">
                          <a:effectLst/>
                        </a:rPr>
                        <a:t>하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89959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47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>
                          <a:effectLst/>
                        </a:rPr>
                        <a:t>포르단</a:t>
                      </a:r>
                      <a:r>
                        <a:rPr lang="en-US" altLang="ko-KR" sz="900" u="none" strike="noStrike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왕유밤</a:t>
                      </a:r>
                      <a:r>
                        <a:rPr lang="en-US" altLang="ko-KR" sz="900" u="none" strike="noStrike">
                          <a:effectLst/>
                        </a:rPr>
                        <a:t>)</a:t>
                      </a:r>
                      <a:r>
                        <a:rPr lang="en-US" altLang="ko-KR" sz="700" u="none" strike="noStrike">
                          <a:effectLst/>
                        </a:rPr>
                        <a:t>9</a:t>
                      </a:r>
                      <a:r>
                        <a:rPr lang="ko-KR" altLang="en-US" sz="700" u="none" strike="noStrike">
                          <a:effectLst/>
                        </a:rPr>
                        <a:t>하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15160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r>
                        <a:rPr lang="ko-KR" altLang="en-US" sz="900" u="none" strike="noStrike">
                          <a:effectLst/>
                        </a:rPr>
                        <a:t>포르단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7211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effectLst/>
                        </a:rPr>
                        <a:t>6</a:t>
                      </a:r>
                      <a:r>
                        <a:rPr lang="ko-KR" altLang="en-US" sz="900" u="none" strike="noStrike">
                          <a:effectLst/>
                        </a:rPr>
                        <a:t>포르단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873112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r>
                        <a:rPr lang="ko-KR" altLang="en-US" sz="900" u="none" strike="noStrike">
                          <a:effectLst/>
                        </a:rPr>
                        <a:t>포르단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895855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r>
                        <a:rPr lang="ko-KR" altLang="en-US" sz="900" u="none" strike="noStrike">
                          <a:effectLst/>
                        </a:rPr>
                        <a:t>대보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포르단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71194"/>
                  </a:ext>
                </a:extLst>
              </a:tr>
              <a:tr h="226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 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홍수봉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초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,2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레이니어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중</a:t>
                      </a:r>
                      <a:r>
                        <a:rPr lang="en-US" altLang="ko-KR" sz="900" u="none" strike="noStrike">
                          <a:effectLst/>
                        </a:rPr>
                        <a:t>,3</a:t>
                      </a:r>
                      <a:r>
                        <a:rPr lang="ko-KR" altLang="en-US" sz="900" u="none" strike="noStrike">
                          <a:effectLst/>
                        </a:rPr>
                        <a:t>대보</a:t>
                      </a:r>
                      <a:endParaRPr lang="ko-KR" altLang="en-US" sz="900" b="0" i="0" u="none" strike="noStrike">
                        <a:solidFill>
                          <a:srgbClr val="FF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93774"/>
                  </a:ext>
                </a:extLst>
              </a:tr>
              <a:tr h="1507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러시아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호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상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백살구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상</a:t>
                      </a:r>
                      <a:r>
                        <a:rPr lang="en-US" altLang="ko-KR" sz="900" u="none" strike="noStrike">
                          <a:effectLst/>
                        </a:rPr>
                        <a:t>,3</a:t>
                      </a:r>
                      <a:r>
                        <a:rPr lang="ko-KR" altLang="en-US" sz="900" u="none" strike="noStrike">
                          <a:effectLst/>
                        </a:rPr>
                        <a:t>옥광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endParaRPr lang="ko-KR" altLang="en-US" sz="900" b="0" i="0" u="none" strike="noStrike">
                        <a:solidFill>
                          <a:srgbClr val="FF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41193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r>
                        <a:rPr lang="ko-KR" altLang="en-US" sz="900" u="none" strike="noStrike">
                          <a:effectLst/>
                        </a:rPr>
                        <a:t>포르단</a:t>
                      </a:r>
                      <a:r>
                        <a:rPr lang="en-US" altLang="ko-KR" sz="900" u="none" strike="noStrike">
                          <a:effectLst/>
                        </a:rPr>
                        <a:t>,3</a:t>
                      </a:r>
                      <a:r>
                        <a:rPr lang="ko-KR" altLang="en-US" sz="900" u="none" strike="noStrike">
                          <a:effectLst/>
                        </a:rPr>
                        <a:t>옥광</a:t>
                      </a:r>
                      <a:r>
                        <a:rPr lang="en-US" altLang="ko-KR" sz="900" u="none" strike="noStrike">
                          <a:effectLst/>
                        </a:rPr>
                        <a:t>,2</a:t>
                      </a:r>
                      <a:r>
                        <a:rPr lang="ko-KR" altLang="en-US" sz="900" u="none" strike="noStrike">
                          <a:effectLst/>
                        </a:rPr>
                        <a:t>포르단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옥광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09997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>
                          <a:effectLst/>
                        </a:rPr>
                        <a:t>아로니아</a:t>
                      </a:r>
                      <a:r>
                        <a:rPr lang="en-US" altLang="ko-KR" sz="900" u="none" strike="noStrike">
                          <a:effectLst/>
                        </a:rPr>
                        <a:t>,2</a:t>
                      </a:r>
                      <a:r>
                        <a:rPr lang="ko-KR" altLang="en-US" sz="900" u="none" strike="noStrike">
                          <a:effectLst/>
                        </a:rPr>
                        <a:t>감</a:t>
                      </a:r>
                      <a:r>
                        <a:rPr lang="en-US" altLang="ko-KR" sz="900" u="none" strike="noStrike">
                          <a:effectLst/>
                        </a:rPr>
                        <a:t>,3</a:t>
                      </a:r>
                      <a:r>
                        <a:rPr lang="ko-KR" altLang="en-US" sz="900" u="none" strike="noStrike">
                          <a:effectLst/>
                        </a:rPr>
                        <a:t>오가피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매실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단감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자두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두룹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191877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계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25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95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947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92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569E2BE-1697-48CB-AD53-E2DDDEDD852D}"/>
              </a:ext>
            </a:extLst>
          </p:cNvPr>
          <p:cNvSpPr/>
          <p:nvPr/>
        </p:nvSpPr>
        <p:spPr>
          <a:xfrm>
            <a:off x="192000" y="4725000"/>
            <a:ext cx="4222382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900" dirty="0" err="1">
                <a:latin typeface="+mn-ea"/>
              </a:rPr>
              <a:t>체리수종</a:t>
            </a:r>
            <a:r>
              <a:rPr lang="ko-KR" altLang="en-US" sz="900" dirty="0">
                <a:latin typeface="+mn-ea"/>
              </a:rPr>
              <a:t> </a:t>
            </a:r>
            <a:r>
              <a:rPr lang="ko-KR" altLang="en-US" sz="900" dirty="0" err="1">
                <a:latin typeface="+mn-ea"/>
              </a:rPr>
              <a:t>대목별분류</a:t>
            </a:r>
            <a:r>
              <a:rPr lang="en-US" altLang="ko-KR" sz="900" dirty="0">
                <a:latin typeface="+mn-ea"/>
              </a:rPr>
              <a:t>(15</a:t>
            </a:r>
            <a:r>
              <a:rPr lang="ko-KR" altLang="en-US" sz="900" dirty="0">
                <a:latin typeface="+mn-ea"/>
              </a:rPr>
              <a:t>주</a:t>
            </a:r>
            <a:r>
              <a:rPr lang="en-US" altLang="ko-KR" sz="900" dirty="0">
                <a:latin typeface="+mn-ea"/>
              </a:rPr>
              <a:t>)</a:t>
            </a:r>
          </a:p>
          <a:p>
            <a:r>
              <a:rPr lang="ko-KR" altLang="en-US" sz="900" dirty="0">
                <a:latin typeface="+mn-ea"/>
              </a:rPr>
              <a:t>   </a:t>
            </a:r>
            <a:r>
              <a:rPr lang="ko-KR" altLang="en-US" sz="900" dirty="0" smtClean="0">
                <a:latin typeface="+mn-ea"/>
              </a:rPr>
              <a:t>콜트이중접목</a:t>
            </a:r>
            <a:r>
              <a:rPr lang="en-US" altLang="ko-KR" sz="900" dirty="0" smtClean="0">
                <a:latin typeface="+mn-ea"/>
              </a:rPr>
              <a:t>(</a:t>
            </a:r>
            <a:r>
              <a:rPr lang="en-US" altLang="ko-KR" sz="900" dirty="0">
                <a:latin typeface="+mn-ea"/>
              </a:rPr>
              <a:t>2)</a:t>
            </a:r>
            <a:r>
              <a:rPr lang="ko-KR" altLang="en-US" sz="900" dirty="0">
                <a:latin typeface="+mn-ea"/>
              </a:rPr>
              <a:t>     </a:t>
            </a:r>
            <a:r>
              <a:rPr lang="en-US" altLang="ko-KR" sz="900" dirty="0">
                <a:latin typeface="+mn-ea"/>
              </a:rPr>
              <a:t>:</a:t>
            </a:r>
            <a:r>
              <a:rPr lang="ko-KR" altLang="en-US" sz="900" dirty="0">
                <a:latin typeface="+mn-ea"/>
              </a:rPr>
              <a:t>홍관</a:t>
            </a:r>
            <a:r>
              <a:rPr lang="en-US" altLang="ko-KR" sz="900" dirty="0">
                <a:latin typeface="+mn-ea"/>
              </a:rPr>
              <a:t>(WB8),</a:t>
            </a:r>
            <a:r>
              <a:rPr lang="ko-KR" altLang="en-US" sz="900" dirty="0">
                <a:latin typeface="+mn-ea"/>
              </a:rPr>
              <a:t> </a:t>
            </a:r>
            <a:r>
              <a:rPr lang="ko-KR" altLang="en-US" sz="900" dirty="0" err="1">
                <a:latin typeface="+mn-ea"/>
              </a:rPr>
              <a:t>라핀</a:t>
            </a:r>
            <a:r>
              <a:rPr lang="en-US" altLang="ko-KR" sz="900" dirty="0">
                <a:latin typeface="+mn-ea"/>
              </a:rPr>
              <a:t>(WB9)</a:t>
            </a:r>
          </a:p>
          <a:p>
            <a:r>
              <a:rPr lang="ko-KR" altLang="en-US" sz="900" dirty="0">
                <a:latin typeface="+mn-ea"/>
              </a:rPr>
              <a:t>   </a:t>
            </a:r>
            <a:r>
              <a:rPr lang="ko-KR" altLang="en-US" sz="900" dirty="0" err="1">
                <a:latin typeface="+mn-ea"/>
              </a:rPr>
              <a:t>크림슨</a:t>
            </a:r>
            <a:r>
              <a:rPr lang="en-US" altLang="ko-KR" sz="900" dirty="0">
                <a:latin typeface="+mn-ea"/>
              </a:rPr>
              <a:t>(11):2</a:t>
            </a:r>
            <a:r>
              <a:rPr lang="ko-KR" altLang="en-US" sz="900" dirty="0" err="1">
                <a:latin typeface="+mn-ea"/>
              </a:rPr>
              <a:t>버건디펄</a:t>
            </a:r>
            <a:r>
              <a:rPr lang="en-US" altLang="ko-KR" sz="900" dirty="0">
                <a:latin typeface="+mn-ea"/>
              </a:rPr>
              <a:t>,2</a:t>
            </a:r>
            <a:r>
              <a:rPr lang="ko-KR" altLang="en-US" sz="900" dirty="0">
                <a:latin typeface="+mn-ea"/>
              </a:rPr>
              <a:t>브룩스</a:t>
            </a:r>
            <a:r>
              <a:rPr lang="en-US" altLang="ko-KR" sz="900" dirty="0">
                <a:latin typeface="+mn-ea"/>
              </a:rPr>
              <a:t>,3</a:t>
            </a:r>
            <a:r>
              <a:rPr lang="ko-KR" altLang="en-US" sz="900" dirty="0">
                <a:latin typeface="+mn-ea"/>
              </a:rPr>
              <a:t>러시아</a:t>
            </a:r>
            <a:r>
              <a:rPr lang="en-US" altLang="ko-KR" sz="900" dirty="0">
                <a:latin typeface="+mn-ea"/>
              </a:rPr>
              <a:t>8</a:t>
            </a:r>
            <a:r>
              <a:rPr lang="ko-KR" altLang="en-US" sz="900" dirty="0">
                <a:latin typeface="+mn-ea"/>
              </a:rPr>
              <a:t>호</a:t>
            </a:r>
            <a:r>
              <a:rPr lang="en-US" altLang="ko-KR" sz="900" dirty="0">
                <a:latin typeface="+mn-ea"/>
              </a:rPr>
              <a:t>,2</a:t>
            </a:r>
            <a:r>
              <a:rPr lang="ko-KR" altLang="en-US" sz="900" dirty="0" err="1">
                <a:latin typeface="+mn-ea"/>
              </a:rPr>
              <a:t>홍수봉</a:t>
            </a:r>
            <a:r>
              <a:rPr lang="en-US" altLang="ko-KR" sz="900" dirty="0">
                <a:latin typeface="+mn-ea"/>
              </a:rPr>
              <a:t>,2</a:t>
            </a:r>
            <a:r>
              <a:rPr lang="ko-KR" altLang="en-US" sz="900" dirty="0" err="1" smtClean="0">
                <a:latin typeface="+mn-ea"/>
              </a:rPr>
              <a:t>레이니아</a:t>
            </a:r>
            <a:endParaRPr lang="en-US" altLang="ko-KR" sz="900" dirty="0" smtClean="0">
              <a:latin typeface="+mn-ea"/>
            </a:endParaRPr>
          </a:p>
          <a:p>
            <a:r>
              <a:rPr lang="ko-KR" altLang="en-US" sz="900" dirty="0" smtClean="0"/>
              <a:t>   모름</a:t>
            </a:r>
            <a:r>
              <a:rPr lang="en-US" altLang="ko-KR" sz="900" dirty="0" smtClean="0"/>
              <a:t>(2)   </a:t>
            </a:r>
            <a:r>
              <a:rPr lang="ko-KR" altLang="en-US" sz="900" dirty="0" smtClean="0"/>
              <a:t>   </a:t>
            </a:r>
            <a:r>
              <a:rPr lang="en-US" altLang="ko-KR" sz="900" dirty="0" smtClean="0"/>
              <a:t>: 2</a:t>
            </a:r>
            <a:r>
              <a:rPr lang="ko-KR" altLang="en-US" sz="900" dirty="0" err="1" smtClean="0"/>
              <a:t>체리라핀</a:t>
            </a:r>
            <a:r>
              <a:rPr lang="en-US" altLang="ko-KR" sz="900" dirty="0" smtClean="0"/>
              <a:t>(WC6,WC7)</a:t>
            </a:r>
          </a:p>
          <a:p>
            <a:r>
              <a:rPr lang="ko-KR" altLang="en-US" sz="900" dirty="0" smtClean="0"/>
              <a:t>매실 </a:t>
            </a:r>
            <a:r>
              <a:rPr lang="en-US" altLang="ko-KR" sz="900" dirty="0"/>
              <a:t>: </a:t>
            </a:r>
            <a:r>
              <a:rPr lang="ko-KR" altLang="en-US" sz="900" dirty="0" err="1"/>
              <a:t>슈퍼청매실</a:t>
            </a:r>
            <a:r>
              <a:rPr lang="en-US" altLang="ko-KR" sz="900" dirty="0"/>
              <a:t>6</a:t>
            </a:r>
            <a:r>
              <a:rPr lang="ko-KR" altLang="en-US" sz="900" dirty="0"/>
              <a:t>상</a:t>
            </a:r>
            <a:r>
              <a:rPr lang="en-US" altLang="ko-KR" sz="900" dirty="0"/>
              <a:t>, </a:t>
            </a:r>
            <a:r>
              <a:rPr lang="ko-KR" altLang="en-US" sz="900" dirty="0" err="1">
                <a:solidFill>
                  <a:srgbClr val="FF0000"/>
                </a:solidFill>
              </a:rPr>
              <a:t>화양실</a:t>
            </a:r>
            <a:r>
              <a:rPr lang="en-US" altLang="ko-KR" sz="900" dirty="0">
                <a:solidFill>
                  <a:srgbClr val="FF0000"/>
                </a:solidFill>
              </a:rPr>
              <a:t>(</a:t>
            </a:r>
            <a:r>
              <a:rPr lang="ko-KR" altLang="en-US" sz="900" dirty="0" err="1">
                <a:solidFill>
                  <a:srgbClr val="FF0000"/>
                </a:solidFill>
              </a:rPr>
              <a:t>홍매화</a:t>
            </a:r>
            <a:r>
              <a:rPr lang="en-US" altLang="ko-KR" sz="900" dirty="0">
                <a:solidFill>
                  <a:srgbClr val="FF0000"/>
                </a:solidFill>
              </a:rPr>
              <a:t>)</a:t>
            </a:r>
            <a:r>
              <a:rPr lang="en-US" altLang="ko-KR" sz="900" dirty="0"/>
              <a:t>6</a:t>
            </a:r>
            <a:r>
              <a:rPr lang="ko-KR" altLang="en-US" sz="900" dirty="0"/>
              <a:t>중</a:t>
            </a:r>
            <a:r>
              <a:rPr lang="en-US" altLang="ko-KR" sz="900" dirty="0"/>
              <a:t>, </a:t>
            </a:r>
            <a:r>
              <a:rPr lang="ko-KR" altLang="en-US" sz="900" dirty="0" err="1"/>
              <a:t>상호수분수</a:t>
            </a:r>
            <a:r>
              <a:rPr lang="en-US" altLang="ko-KR" sz="900" dirty="0"/>
              <a:t>, </a:t>
            </a:r>
            <a:r>
              <a:rPr lang="ko-KR" altLang="en-US" sz="900" dirty="0"/>
              <a:t>매실</a:t>
            </a:r>
            <a:endParaRPr lang="en-US" altLang="ko-KR" sz="900" dirty="0"/>
          </a:p>
          <a:p>
            <a:r>
              <a:rPr lang="ko-KR" altLang="en-US" sz="900" dirty="0"/>
              <a:t>자두 </a:t>
            </a:r>
            <a:r>
              <a:rPr lang="en-US" altLang="ko-KR" sz="900" dirty="0"/>
              <a:t>: </a:t>
            </a:r>
            <a:r>
              <a:rPr lang="ko-KR" altLang="en-US" sz="900" dirty="0"/>
              <a:t>무명</a:t>
            </a:r>
            <a:r>
              <a:rPr lang="en-US" altLang="ko-KR" sz="900" dirty="0"/>
              <a:t>,</a:t>
            </a:r>
            <a:r>
              <a:rPr lang="ko-KR" altLang="en-US" sz="900" dirty="0" err="1">
                <a:solidFill>
                  <a:srgbClr val="FF0000"/>
                </a:solidFill>
              </a:rPr>
              <a:t>슈가푸룬</a:t>
            </a:r>
            <a:r>
              <a:rPr lang="en-US" altLang="ko-KR" sz="900" dirty="0"/>
              <a:t>8</a:t>
            </a:r>
            <a:r>
              <a:rPr lang="ko-KR" altLang="en-US" sz="900" dirty="0"/>
              <a:t>중</a:t>
            </a:r>
            <a:r>
              <a:rPr lang="en-US" altLang="ko-KR" sz="900" dirty="0"/>
              <a:t>, </a:t>
            </a:r>
            <a:r>
              <a:rPr lang="ko-KR" altLang="en-US" sz="900" dirty="0" err="1"/>
              <a:t>자가결실주</a:t>
            </a:r>
            <a:endParaRPr lang="en-US" altLang="ko-KR" sz="900" dirty="0"/>
          </a:p>
          <a:p>
            <a:r>
              <a:rPr lang="ko-KR" altLang="en-US" sz="900" dirty="0"/>
              <a:t>살수 </a:t>
            </a:r>
            <a:r>
              <a:rPr lang="en-US" altLang="ko-KR" sz="900" dirty="0"/>
              <a:t>: </a:t>
            </a:r>
            <a:r>
              <a:rPr lang="ko-KR" altLang="en-US" sz="900" dirty="0" err="1">
                <a:solidFill>
                  <a:srgbClr val="FF0000"/>
                </a:solidFill>
              </a:rPr>
              <a:t>백살구</a:t>
            </a:r>
            <a:r>
              <a:rPr lang="en-US" altLang="ko-KR" sz="900" dirty="0">
                <a:solidFill>
                  <a:srgbClr val="FF0000"/>
                </a:solidFill>
              </a:rPr>
              <a:t>(</a:t>
            </a:r>
            <a:r>
              <a:rPr lang="ko-KR" altLang="en-US" sz="900" dirty="0" err="1">
                <a:solidFill>
                  <a:srgbClr val="FF0000"/>
                </a:solidFill>
              </a:rPr>
              <a:t>왕살구</a:t>
            </a:r>
            <a:r>
              <a:rPr lang="en-US" altLang="ko-KR" sz="900" dirty="0">
                <a:solidFill>
                  <a:srgbClr val="FF0000"/>
                </a:solidFill>
              </a:rPr>
              <a:t>)</a:t>
            </a:r>
            <a:r>
              <a:rPr lang="en-US" altLang="ko-KR" sz="900" dirty="0"/>
              <a:t>7</a:t>
            </a:r>
            <a:r>
              <a:rPr lang="ko-KR" altLang="en-US" sz="900" dirty="0"/>
              <a:t>상</a:t>
            </a:r>
            <a:r>
              <a:rPr lang="en-US" altLang="ko-KR" sz="900" dirty="0"/>
              <a:t>, </a:t>
            </a:r>
            <a:r>
              <a:rPr lang="ko-KR" altLang="en-US" sz="900" dirty="0" err="1"/>
              <a:t>자가결실주</a:t>
            </a:r>
            <a:endParaRPr lang="en-US" altLang="ko-KR" sz="900" dirty="0"/>
          </a:p>
          <a:p>
            <a:endParaRPr lang="en-US" altLang="ko-KR" sz="900" dirty="0"/>
          </a:p>
          <a:p>
            <a:r>
              <a:rPr lang="en-US" altLang="ko-KR" sz="900" dirty="0"/>
              <a:t>2023.3.10 </a:t>
            </a:r>
            <a:r>
              <a:rPr lang="ko-KR" altLang="en-US" sz="900" dirty="0"/>
              <a:t>봄</a:t>
            </a:r>
            <a:r>
              <a:rPr lang="en-US" altLang="ko-KR" sz="900" dirty="0"/>
              <a:t> </a:t>
            </a:r>
            <a:r>
              <a:rPr lang="ko-KR" altLang="en-US" sz="900" dirty="0" err="1"/>
              <a:t>식재</a:t>
            </a:r>
            <a:r>
              <a:rPr lang="ko-KR" altLang="en-US" sz="900" dirty="0"/>
              <a:t> </a:t>
            </a:r>
            <a:r>
              <a:rPr lang="en-US" altLang="ko-KR" sz="900" dirty="0"/>
              <a:t>23</a:t>
            </a:r>
            <a:r>
              <a:rPr lang="ko-KR" altLang="en-US" sz="900" dirty="0"/>
              <a:t>주</a:t>
            </a:r>
            <a:r>
              <a:rPr lang="en-US" altLang="ko-KR" sz="900" dirty="0"/>
              <a:t>,</a:t>
            </a:r>
            <a:r>
              <a:rPr lang="ko-KR" altLang="en-US" sz="900" dirty="0"/>
              <a:t>체리 </a:t>
            </a:r>
            <a:r>
              <a:rPr lang="en-US" altLang="ko-KR" sz="900" dirty="0"/>
              <a:t>13</a:t>
            </a:r>
            <a:r>
              <a:rPr lang="ko-KR" altLang="en-US" sz="900" dirty="0"/>
              <a:t>주</a:t>
            </a:r>
            <a:r>
              <a:rPr lang="en-US" altLang="ko-KR" sz="900" dirty="0"/>
              <a:t>, </a:t>
            </a:r>
            <a:r>
              <a:rPr lang="ko-KR" altLang="en-US" sz="900" dirty="0"/>
              <a:t>이식 </a:t>
            </a:r>
            <a:r>
              <a:rPr lang="en-US" altLang="ko-KR" sz="900" dirty="0"/>
              <a:t>13</a:t>
            </a:r>
            <a:r>
              <a:rPr lang="ko-KR" altLang="en-US" sz="900" dirty="0"/>
              <a:t>주</a:t>
            </a:r>
            <a:r>
              <a:rPr lang="en-US" altLang="ko-KR" sz="900" dirty="0"/>
              <a:t/>
            </a:r>
            <a:br>
              <a:rPr lang="en-US" altLang="ko-KR" sz="900" dirty="0"/>
            </a:br>
            <a:r>
              <a:rPr lang="ko-KR" altLang="en-US" sz="900" dirty="0">
                <a:solidFill>
                  <a:srgbClr val="FF0000"/>
                </a:solidFill>
              </a:rPr>
              <a:t>무화과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>
                <a:solidFill>
                  <a:srgbClr val="FF0000"/>
                </a:solidFill>
              </a:rPr>
              <a:t>대보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>
                <a:solidFill>
                  <a:srgbClr val="FF0000"/>
                </a:solidFill>
              </a:rPr>
              <a:t>홍관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 err="1">
                <a:solidFill>
                  <a:srgbClr val="FF0000"/>
                </a:solidFill>
              </a:rPr>
              <a:t>라핀</a:t>
            </a:r>
            <a:r>
              <a:rPr lang="en-US" altLang="ko-KR" sz="900" dirty="0">
                <a:solidFill>
                  <a:srgbClr val="FF0000"/>
                </a:solidFill>
              </a:rPr>
              <a:t>,2</a:t>
            </a:r>
            <a:r>
              <a:rPr lang="ko-KR" altLang="en-US" sz="900" dirty="0" err="1">
                <a:solidFill>
                  <a:srgbClr val="FF0000"/>
                </a:solidFill>
              </a:rPr>
              <a:t>버건디펄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 err="1">
                <a:solidFill>
                  <a:srgbClr val="FF0000"/>
                </a:solidFill>
              </a:rPr>
              <a:t>켐벨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 err="1">
                <a:solidFill>
                  <a:srgbClr val="FF0000"/>
                </a:solidFill>
              </a:rPr>
              <a:t>샤인머스켓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 err="1">
                <a:solidFill>
                  <a:srgbClr val="FF0000"/>
                </a:solidFill>
              </a:rPr>
              <a:t>거봉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 err="1">
                <a:solidFill>
                  <a:srgbClr val="FF0000"/>
                </a:solidFill>
              </a:rPr>
              <a:t>브릭스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>
                <a:solidFill>
                  <a:srgbClr val="FF0000"/>
                </a:solidFill>
              </a:rPr>
              <a:t> </a:t>
            </a:r>
            <a:r>
              <a:rPr lang="ko-KR" altLang="en-US" sz="900" dirty="0" err="1">
                <a:solidFill>
                  <a:srgbClr val="FF0000"/>
                </a:solidFill>
              </a:rPr>
              <a:t>브릭스</a:t>
            </a:r>
            <a:r>
              <a:rPr lang="en-US" altLang="ko-KR" sz="900" dirty="0">
                <a:solidFill>
                  <a:srgbClr val="FF0000"/>
                </a:solidFill>
              </a:rPr>
              <a:t>, </a:t>
            </a:r>
            <a:r>
              <a:rPr lang="ko-KR" altLang="en-US" sz="900" dirty="0">
                <a:solidFill>
                  <a:srgbClr val="FF0000"/>
                </a:solidFill>
              </a:rPr>
              <a:t>보리수</a:t>
            </a:r>
            <a:r>
              <a:rPr lang="en-US" altLang="ko-KR" sz="900" dirty="0">
                <a:solidFill>
                  <a:srgbClr val="FF0000"/>
                </a:solidFill>
              </a:rPr>
              <a:t>, </a:t>
            </a:r>
            <a:r>
              <a:rPr lang="ko-KR" altLang="en-US" sz="900" dirty="0" err="1">
                <a:solidFill>
                  <a:srgbClr val="FF0000"/>
                </a:solidFill>
              </a:rPr>
              <a:t>백살구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 err="1">
                <a:solidFill>
                  <a:srgbClr val="FF0000"/>
                </a:solidFill>
              </a:rPr>
              <a:t>화양실</a:t>
            </a:r>
            <a:r>
              <a:rPr lang="en-US" altLang="ko-KR" sz="900" dirty="0">
                <a:solidFill>
                  <a:srgbClr val="FF0000"/>
                </a:solidFill>
              </a:rPr>
              <a:t>(</a:t>
            </a:r>
            <a:r>
              <a:rPr lang="ko-KR" altLang="en-US" sz="900" dirty="0" err="1">
                <a:solidFill>
                  <a:srgbClr val="FF0000"/>
                </a:solidFill>
              </a:rPr>
              <a:t>홍매화</a:t>
            </a:r>
            <a:r>
              <a:rPr lang="en-US" altLang="ko-KR" sz="900" dirty="0">
                <a:solidFill>
                  <a:srgbClr val="FF0000"/>
                </a:solidFill>
              </a:rPr>
              <a:t>),</a:t>
            </a:r>
            <a:r>
              <a:rPr lang="ko-KR" altLang="en-US" sz="900" dirty="0" err="1">
                <a:solidFill>
                  <a:srgbClr val="FF0000"/>
                </a:solidFill>
              </a:rPr>
              <a:t>슈가푸른자두</a:t>
            </a:r>
            <a:r>
              <a:rPr lang="en-US" altLang="ko-KR" sz="900" dirty="0">
                <a:solidFill>
                  <a:srgbClr val="FF0000"/>
                </a:solidFill>
              </a:rPr>
              <a:t>,</a:t>
            </a:r>
            <a:r>
              <a:rPr lang="ko-KR" altLang="en-US" sz="900" dirty="0">
                <a:solidFill>
                  <a:srgbClr val="FF0000"/>
                </a:solidFill>
              </a:rPr>
              <a:t>석류</a:t>
            </a:r>
            <a:r>
              <a:rPr lang="en-US" altLang="ko-KR" sz="900" dirty="0">
                <a:solidFill>
                  <a:srgbClr val="FF0000"/>
                </a:solidFill>
              </a:rPr>
              <a:t>,3</a:t>
            </a:r>
            <a:r>
              <a:rPr lang="ko-KR" altLang="en-US" sz="900" dirty="0">
                <a:solidFill>
                  <a:srgbClr val="FF0000"/>
                </a:solidFill>
              </a:rPr>
              <a:t>러시아</a:t>
            </a:r>
            <a:r>
              <a:rPr lang="en-US" altLang="ko-KR" sz="900" dirty="0">
                <a:solidFill>
                  <a:srgbClr val="FF0000"/>
                </a:solidFill>
              </a:rPr>
              <a:t>8</a:t>
            </a:r>
            <a:r>
              <a:rPr lang="ko-KR" altLang="en-US" sz="900" dirty="0">
                <a:solidFill>
                  <a:srgbClr val="FF0000"/>
                </a:solidFill>
              </a:rPr>
              <a:t>호</a:t>
            </a:r>
            <a:r>
              <a:rPr lang="en-US" altLang="ko-KR" sz="900" dirty="0">
                <a:solidFill>
                  <a:srgbClr val="FF0000"/>
                </a:solidFill>
              </a:rPr>
              <a:t>, 2 </a:t>
            </a:r>
            <a:r>
              <a:rPr lang="ko-KR" altLang="en-US" sz="900" dirty="0" err="1">
                <a:solidFill>
                  <a:srgbClr val="FF0000"/>
                </a:solidFill>
              </a:rPr>
              <a:t>홍수봉</a:t>
            </a:r>
            <a:r>
              <a:rPr lang="en-US" altLang="ko-KR" sz="900" dirty="0">
                <a:solidFill>
                  <a:srgbClr val="FF0000"/>
                </a:solidFill>
              </a:rPr>
              <a:t>, 2</a:t>
            </a:r>
            <a:r>
              <a:rPr lang="ko-KR" altLang="en-US" sz="900" dirty="0" err="1">
                <a:solidFill>
                  <a:srgbClr val="FF0000"/>
                </a:solidFill>
              </a:rPr>
              <a:t>레이니어</a:t>
            </a:r>
            <a:endParaRPr lang="en-US" altLang="ko-KR" sz="900" dirty="0">
              <a:solidFill>
                <a:srgbClr val="FF0000"/>
              </a:solidFill>
            </a:endParaRPr>
          </a:p>
          <a:p>
            <a:endParaRPr lang="ko-KR" altLang="en-US" sz="9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2970CE-D127-4DC3-9552-757465623EE2}"/>
              </a:ext>
            </a:extLst>
          </p:cNvPr>
          <p:cNvSpPr txBox="1"/>
          <p:nvPr/>
        </p:nvSpPr>
        <p:spPr>
          <a:xfrm>
            <a:off x="328247" y="820838"/>
            <a:ext cx="979755" cy="307777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/>
              <a:t>2023.07.1</a:t>
            </a:r>
            <a:endParaRPr lang="ko-KR" altLang="en-US" sz="14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ED415E-89D9-4776-930E-DF90F55BB168}"/>
              </a:ext>
            </a:extLst>
          </p:cNvPr>
          <p:cNvSpPr txBox="1"/>
          <p:nvPr/>
        </p:nvSpPr>
        <p:spPr>
          <a:xfrm>
            <a:off x="1562360" y="721223"/>
            <a:ext cx="2499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/>
              <a:t>채리수종 식재 및 과수 배치도</a:t>
            </a:r>
            <a:endParaRPr lang="ko-KR" altLang="en-US" sz="1400" b="1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0417BAB-EBA2-49E0-92EE-C9598F98CB7A}"/>
              </a:ext>
            </a:extLst>
          </p:cNvPr>
          <p:cNvGrpSpPr/>
          <p:nvPr/>
        </p:nvGrpSpPr>
        <p:grpSpPr>
          <a:xfrm>
            <a:off x="4104063" y="477000"/>
            <a:ext cx="8236800" cy="6732000"/>
            <a:chOff x="4080000" y="477000"/>
            <a:chExt cx="8236800" cy="6732000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137B5F7-2047-4FEC-BA8A-5971D21A7741}"/>
                </a:ext>
              </a:extLst>
            </p:cNvPr>
            <p:cNvSpPr/>
            <p:nvPr/>
          </p:nvSpPr>
          <p:spPr>
            <a:xfrm>
              <a:off x="4080000" y="477000"/>
              <a:ext cx="8236800" cy="6732000"/>
            </a:xfrm>
            <a:prstGeom prst="rect">
              <a:avLst/>
            </a:prstGeom>
            <a:blipFill dpi="0" rotWithShape="1">
              <a:blip r:embed="rId2">
                <a:alphaModFix amt="27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ED9E7F87-506D-40BF-B65B-581A50F7E492}"/>
                </a:ext>
              </a:extLst>
            </p:cNvPr>
            <p:cNvGrpSpPr/>
            <p:nvPr/>
          </p:nvGrpSpPr>
          <p:grpSpPr>
            <a:xfrm>
              <a:off x="4955652" y="5015412"/>
              <a:ext cx="1187684" cy="843238"/>
              <a:chOff x="4955652" y="5015412"/>
              <a:chExt cx="1187684" cy="843238"/>
            </a:xfrm>
          </p:grpSpPr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24F2A864-0FF6-4320-9333-42FFE38CF773}"/>
                  </a:ext>
                </a:extLst>
              </p:cNvPr>
              <p:cNvSpPr/>
              <p:nvPr/>
            </p:nvSpPr>
            <p:spPr>
              <a:xfrm rot="243991">
                <a:off x="4955652" y="5163620"/>
                <a:ext cx="764065" cy="695030"/>
              </a:xfrm>
              <a:custGeom>
                <a:avLst/>
                <a:gdLst>
                  <a:gd name="connsiteX0" fmla="*/ 0 w 738188"/>
                  <a:gd name="connsiteY0" fmla="*/ 300037 h 628650"/>
                  <a:gd name="connsiteX1" fmla="*/ 171450 w 738188"/>
                  <a:gd name="connsiteY1" fmla="*/ 628650 h 628650"/>
                  <a:gd name="connsiteX2" fmla="*/ 738188 w 738188"/>
                  <a:gd name="connsiteY2" fmla="*/ 321469 h 628650"/>
                  <a:gd name="connsiteX3" fmla="*/ 566738 w 738188"/>
                  <a:gd name="connsiteY3" fmla="*/ 0 h 628650"/>
                  <a:gd name="connsiteX4" fmla="*/ 0 w 738188"/>
                  <a:gd name="connsiteY4" fmla="*/ 300037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8188" h="628650">
                    <a:moveTo>
                      <a:pt x="0" y="300037"/>
                    </a:moveTo>
                    <a:lnTo>
                      <a:pt x="171450" y="628650"/>
                    </a:lnTo>
                    <a:lnTo>
                      <a:pt x="738188" y="321469"/>
                    </a:lnTo>
                    <a:lnTo>
                      <a:pt x="566738" y="0"/>
                    </a:lnTo>
                    <a:lnTo>
                      <a:pt x="0" y="300037"/>
                    </a:lnTo>
                    <a:close/>
                  </a:path>
                </a:pathLst>
              </a:custGeom>
              <a:pattFill prst="lgConfetti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/>
                </a:bgClr>
              </a:patt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F41074A5-48F7-444C-9AC5-2E6B25748EB9}"/>
                  </a:ext>
                </a:extLst>
              </p:cNvPr>
              <p:cNvSpPr/>
              <p:nvPr/>
            </p:nvSpPr>
            <p:spPr>
              <a:xfrm rot="243991">
                <a:off x="5588094" y="5015412"/>
                <a:ext cx="555242" cy="500211"/>
              </a:xfrm>
              <a:custGeom>
                <a:avLst/>
                <a:gdLst>
                  <a:gd name="connsiteX0" fmla="*/ 0 w 502443"/>
                  <a:gd name="connsiteY0" fmla="*/ 195262 h 452437"/>
                  <a:gd name="connsiteX1" fmla="*/ 366712 w 502443"/>
                  <a:gd name="connsiteY1" fmla="*/ 0 h 452437"/>
                  <a:gd name="connsiteX2" fmla="*/ 502443 w 502443"/>
                  <a:gd name="connsiteY2" fmla="*/ 257175 h 452437"/>
                  <a:gd name="connsiteX3" fmla="*/ 133350 w 502443"/>
                  <a:gd name="connsiteY3" fmla="*/ 452437 h 452437"/>
                  <a:gd name="connsiteX4" fmla="*/ 0 w 502443"/>
                  <a:gd name="connsiteY4" fmla="*/ 195262 h 45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443" h="452437">
                    <a:moveTo>
                      <a:pt x="0" y="195262"/>
                    </a:moveTo>
                    <a:lnTo>
                      <a:pt x="366712" y="0"/>
                    </a:lnTo>
                    <a:lnTo>
                      <a:pt x="502443" y="257175"/>
                    </a:lnTo>
                    <a:lnTo>
                      <a:pt x="133350" y="452437"/>
                    </a:lnTo>
                    <a:lnTo>
                      <a:pt x="0" y="19526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CEB173A0-7D97-4AE9-882A-ADC983E1E43A}"/>
                  </a:ext>
                </a:extLst>
              </p:cNvPr>
              <p:cNvSpPr/>
              <p:nvPr/>
            </p:nvSpPr>
            <p:spPr>
              <a:xfrm rot="243991">
                <a:off x="5614588" y="5062712"/>
                <a:ext cx="499982" cy="400169"/>
              </a:xfrm>
              <a:custGeom>
                <a:avLst/>
                <a:gdLst>
                  <a:gd name="connsiteX0" fmla="*/ 0 w 452438"/>
                  <a:gd name="connsiteY0" fmla="*/ 197644 h 361950"/>
                  <a:gd name="connsiteX1" fmla="*/ 366713 w 452438"/>
                  <a:gd name="connsiteY1" fmla="*/ 0 h 361950"/>
                  <a:gd name="connsiteX2" fmla="*/ 452438 w 452438"/>
                  <a:gd name="connsiteY2" fmla="*/ 164307 h 361950"/>
                  <a:gd name="connsiteX3" fmla="*/ 88106 w 452438"/>
                  <a:gd name="connsiteY3" fmla="*/ 361950 h 361950"/>
                  <a:gd name="connsiteX4" fmla="*/ 0 w 452438"/>
                  <a:gd name="connsiteY4" fmla="*/ 1976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38" h="361950">
                    <a:moveTo>
                      <a:pt x="0" y="197644"/>
                    </a:moveTo>
                    <a:lnTo>
                      <a:pt x="366713" y="0"/>
                    </a:lnTo>
                    <a:lnTo>
                      <a:pt x="452438" y="164307"/>
                    </a:lnTo>
                    <a:lnTo>
                      <a:pt x="88106" y="361950"/>
                    </a:lnTo>
                    <a:lnTo>
                      <a:pt x="0" y="19764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3A918E4F-2825-444E-9649-BC2ABB99456A}"/>
                </a:ext>
              </a:extLst>
            </p:cNvPr>
            <p:cNvSpPr/>
            <p:nvPr/>
          </p:nvSpPr>
          <p:spPr>
            <a:xfrm>
              <a:off x="8332837" y="1433429"/>
              <a:ext cx="1775792" cy="1649895"/>
            </a:xfrm>
            <a:custGeom>
              <a:avLst/>
              <a:gdLst>
                <a:gd name="connsiteX0" fmla="*/ 1775792 w 1775792"/>
                <a:gd name="connsiteY0" fmla="*/ 0 h 1649895"/>
                <a:gd name="connsiteX1" fmla="*/ 0 w 1775792"/>
                <a:gd name="connsiteY1" fmla="*/ 1649895 h 164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5792" h="1649895">
                  <a:moveTo>
                    <a:pt x="1775792" y="0"/>
                  </a:moveTo>
                  <a:lnTo>
                    <a:pt x="0" y="1649895"/>
                  </a:lnTo>
                </a:path>
              </a:pathLst>
            </a:custGeom>
            <a:noFill/>
            <a:ln w="50800" cmpd="tri">
              <a:solidFill>
                <a:schemeClr val="tx1">
                  <a:alpha val="1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41131DE-EA82-422C-936F-AFEB6CED3C13}"/>
                </a:ext>
              </a:extLst>
            </p:cNvPr>
            <p:cNvSpPr/>
            <p:nvPr/>
          </p:nvSpPr>
          <p:spPr>
            <a:xfrm>
              <a:off x="8106069" y="1307345"/>
              <a:ext cx="1610139" cy="1470991"/>
            </a:xfrm>
            <a:custGeom>
              <a:avLst/>
              <a:gdLst>
                <a:gd name="connsiteX0" fmla="*/ 1610139 w 1610139"/>
                <a:gd name="connsiteY0" fmla="*/ 0 h 1470991"/>
                <a:gd name="connsiteX1" fmla="*/ 0 w 1610139"/>
                <a:gd name="connsiteY1" fmla="*/ 1470991 h 147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0139" h="1470991">
                  <a:moveTo>
                    <a:pt x="1610139" y="0"/>
                  </a:moveTo>
                  <a:lnTo>
                    <a:pt x="0" y="1470991"/>
                  </a:lnTo>
                </a:path>
              </a:pathLst>
            </a:custGeom>
            <a:noFill/>
            <a:ln w="50800" cmpd="tri">
              <a:solidFill>
                <a:schemeClr val="tx1">
                  <a:alpha val="1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EB6896C9-D625-4540-B35F-3225FE404EFE}"/>
                </a:ext>
              </a:extLst>
            </p:cNvPr>
            <p:cNvSpPr/>
            <p:nvPr/>
          </p:nvSpPr>
          <p:spPr>
            <a:xfrm>
              <a:off x="7824000" y="1125000"/>
              <a:ext cx="4251443" cy="3264887"/>
            </a:xfrm>
            <a:custGeom>
              <a:avLst/>
              <a:gdLst>
                <a:gd name="connsiteX0" fmla="*/ 4167809 w 4167809"/>
                <a:gd name="connsiteY0" fmla="*/ 1285461 h 3120887"/>
                <a:gd name="connsiteX1" fmla="*/ 4041913 w 4167809"/>
                <a:gd name="connsiteY1" fmla="*/ 1166191 h 3120887"/>
                <a:gd name="connsiteX2" fmla="*/ 3703983 w 4167809"/>
                <a:gd name="connsiteY2" fmla="*/ 934278 h 3120887"/>
                <a:gd name="connsiteX3" fmla="*/ 3385931 w 4167809"/>
                <a:gd name="connsiteY3" fmla="*/ 742121 h 3120887"/>
                <a:gd name="connsiteX4" fmla="*/ 1490870 w 4167809"/>
                <a:gd name="connsiteY4" fmla="*/ 0 h 3120887"/>
                <a:gd name="connsiteX5" fmla="*/ 0 w 4167809"/>
                <a:gd name="connsiteY5" fmla="*/ 1305339 h 3120887"/>
                <a:gd name="connsiteX6" fmla="*/ 1417983 w 4167809"/>
                <a:gd name="connsiteY6" fmla="*/ 3120887 h 312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7809" h="3120887">
                  <a:moveTo>
                    <a:pt x="4167809" y="1285461"/>
                  </a:moveTo>
                  <a:lnTo>
                    <a:pt x="4041913" y="1166191"/>
                  </a:lnTo>
                  <a:lnTo>
                    <a:pt x="3703983" y="934278"/>
                  </a:lnTo>
                  <a:lnTo>
                    <a:pt x="3385931" y="742121"/>
                  </a:lnTo>
                  <a:lnTo>
                    <a:pt x="1490870" y="0"/>
                  </a:lnTo>
                  <a:lnTo>
                    <a:pt x="0" y="1305339"/>
                  </a:lnTo>
                  <a:lnTo>
                    <a:pt x="1417983" y="3120887"/>
                  </a:lnTo>
                </a:path>
              </a:pathLst>
            </a:custGeom>
            <a:noFill/>
            <a:ln w="50800" cmpd="tri">
              <a:solidFill>
                <a:schemeClr val="tx1">
                  <a:alpha val="1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A27D0DCB-DE67-432B-AD2D-35285DA78323}"/>
                </a:ext>
              </a:extLst>
            </p:cNvPr>
            <p:cNvSpPr/>
            <p:nvPr/>
          </p:nvSpPr>
          <p:spPr>
            <a:xfrm>
              <a:off x="6719937" y="1269000"/>
              <a:ext cx="1407758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ko-KR" altLang="en-US" sz="1000" dirty="0">
                  <a:solidFill>
                    <a:srgbClr val="FF0000"/>
                  </a:solidFill>
                  <a:latin typeface="+mn-ea"/>
                </a:rPr>
                <a:t>적색</a:t>
              </a:r>
              <a:r>
                <a:rPr lang="en-US" altLang="ko-KR" sz="1000" dirty="0">
                  <a:latin typeface="+mn-ea"/>
                </a:rPr>
                <a:t>:</a:t>
              </a:r>
              <a:r>
                <a:rPr lang="ko-KR" altLang="en-US" sz="1000" dirty="0">
                  <a:latin typeface="+mn-ea"/>
                </a:rPr>
                <a:t>접목</a:t>
              </a:r>
              <a:r>
                <a:rPr lang="en-US" altLang="ko-KR" sz="1000" dirty="0">
                  <a:latin typeface="+mn-ea"/>
                </a:rPr>
                <a:t>1</a:t>
              </a:r>
              <a:r>
                <a:rPr lang="ko-KR" altLang="en-US" sz="1000" dirty="0" err="1">
                  <a:latin typeface="+mn-ea"/>
                </a:rPr>
                <a:t>년차</a:t>
              </a:r>
              <a:r>
                <a:rPr lang="ko-KR" altLang="en-US" sz="1000" dirty="0">
                  <a:latin typeface="+mn-ea"/>
                </a:rPr>
                <a:t> </a:t>
              </a:r>
              <a:r>
                <a:rPr lang="ko-KR" altLang="en-US" sz="1000" dirty="0" err="1">
                  <a:latin typeface="+mn-ea"/>
                </a:rPr>
                <a:t>식재</a:t>
              </a:r>
              <a:endParaRPr lang="en-US" altLang="ko-KR" sz="1000" dirty="0">
                <a:latin typeface="+mn-ea"/>
              </a:endParaRPr>
            </a:p>
            <a:p>
              <a:r>
                <a:rPr lang="ko-KR" altLang="en-US" sz="1000" dirty="0">
                  <a:solidFill>
                    <a:srgbClr val="0070C0"/>
                  </a:solidFill>
                  <a:latin typeface="+mn-ea"/>
                </a:rPr>
                <a:t>청색</a:t>
              </a:r>
              <a:r>
                <a:rPr lang="en-US" altLang="ko-KR" sz="1000" dirty="0">
                  <a:latin typeface="+mn-ea"/>
                </a:rPr>
                <a:t>:</a:t>
              </a:r>
              <a:r>
                <a:rPr lang="ko-KR" altLang="en-US" sz="1000" dirty="0">
                  <a:latin typeface="+mn-ea"/>
                </a:rPr>
                <a:t>접목</a:t>
              </a:r>
              <a:r>
                <a:rPr lang="en-US" altLang="ko-KR" sz="1000" dirty="0">
                  <a:latin typeface="+mn-ea"/>
                </a:rPr>
                <a:t>2</a:t>
              </a:r>
              <a:r>
                <a:rPr lang="ko-KR" altLang="en-US" sz="1000" dirty="0" err="1">
                  <a:latin typeface="+mn-ea"/>
                </a:rPr>
                <a:t>년차</a:t>
              </a:r>
              <a:r>
                <a:rPr lang="ko-KR" altLang="en-US" sz="1000" dirty="0">
                  <a:latin typeface="+mn-ea"/>
                </a:rPr>
                <a:t> 이식</a:t>
              </a:r>
              <a:endParaRPr lang="en-US" altLang="ko-KR" sz="1000" dirty="0">
                <a:latin typeface="+mn-ea"/>
              </a:endParaRPr>
            </a:p>
            <a:p>
              <a:r>
                <a:rPr lang="ko-KR" altLang="en-US" sz="1000" dirty="0" smtClean="0">
                  <a:solidFill>
                    <a:schemeClr val="bg1">
                      <a:lumMod val="75000"/>
                    </a:schemeClr>
                  </a:solidFill>
                  <a:latin typeface="+mn-ea"/>
                </a:rPr>
                <a:t>회색</a:t>
              </a:r>
              <a:r>
                <a:rPr lang="en-US" altLang="ko-KR" sz="1000" dirty="0" smtClean="0">
                  <a:latin typeface="+mn-ea"/>
                </a:rPr>
                <a:t>:</a:t>
              </a:r>
              <a:r>
                <a:rPr lang="en-US" altLang="ko-KR" sz="1000" dirty="0">
                  <a:latin typeface="+mn-ea"/>
                </a:rPr>
                <a:t>17 </a:t>
              </a:r>
              <a:r>
                <a:rPr lang="ko-KR" altLang="en-US" sz="1000" dirty="0">
                  <a:latin typeface="+mn-ea"/>
                </a:rPr>
                <a:t>고사</a:t>
              </a:r>
              <a:endParaRPr lang="en-US" altLang="ko-KR" sz="1000" dirty="0">
                <a:latin typeface="+mn-ea"/>
              </a:endParaRPr>
            </a:p>
            <a:p>
              <a:r>
                <a:rPr lang="ko-KR" altLang="en-US" sz="1000" dirty="0">
                  <a:solidFill>
                    <a:srgbClr val="7030A0"/>
                  </a:solidFill>
                  <a:latin typeface="+mn-ea"/>
                </a:rPr>
                <a:t>보라</a:t>
              </a:r>
              <a:r>
                <a:rPr lang="en-US" altLang="ko-KR" sz="1000" dirty="0">
                  <a:latin typeface="+mn-ea"/>
                </a:rPr>
                <a:t>:5 </a:t>
              </a:r>
              <a:r>
                <a:rPr lang="ko-KR" altLang="en-US" sz="1000" dirty="0" err="1">
                  <a:latin typeface="+mn-ea"/>
                </a:rPr>
                <a:t>대목생</a:t>
              </a:r>
              <a:endParaRPr lang="en-US" altLang="ko-KR" sz="1000" dirty="0">
                <a:latin typeface="+mn-ea"/>
              </a:endParaRPr>
            </a:p>
            <a:p>
              <a:pPr algn="r"/>
              <a:r>
                <a:rPr lang="en-US" altLang="ko-KR" sz="1000" dirty="0">
                  <a:latin typeface="+mn-ea"/>
                </a:rPr>
                <a:t>2023.7.1</a:t>
              </a:r>
              <a:endParaRPr lang="ko-KR" altLang="en-US" sz="1000" dirty="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D1AD725-3E29-4DE2-BE80-30B292B8CAA1}"/>
                </a:ext>
              </a:extLst>
            </p:cNvPr>
            <p:cNvSpPr/>
            <p:nvPr/>
          </p:nvSpPr>
          <p:spPr>
            <a:xfrm rot="17769817">
              <a:off x="8931517" y="1014257"/>
              <a:ext cx="119008" cy="119008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4DBB9526-C5EF-4B96-B6D0-E643CE36ABCD}"/>
                </a:ext>
              </a:extLst>
            </p:cNvPr>
            <p:cNvSpPr/>
            <p:nvPr/>
          </p:nvSpPr>
          <p:spPr>
            <a:xfrm rot="17769817">
              <a:off x="9077291" y="1067267"/>
              <a:ext cx="119008" cy="119008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772A3C27-2CA8-40F8-BA32-703ACE160EFE}"/>
                </a:ext>
              </a:extLst>
            </p:cNvPr>
            <p:cNvSpPr/>
            <p:nvPr/>
          </p:nvSpPr>
          <p:spPr>
            <a:xfrm>
              <a:off x="6436895" y="1774658"/>
              <a:ext cx="4433637" cy="2929689"/>
            </a:xfrm>
            <a:custGeom>
              <a:avLst/>
              <a:gdLst>
                <a:gd name="connsiteX0" fmla="*/ 0 w 4433637"/>
                <a:gd name="connsiteY0" fmla="*/ 2929689 h 2929689"/>
                <a:gd name="connsiteX1" fmla="*/ 2340142 w 4433637"/>
                <a:gd name="connsiteY1" fmla="*/ 1931068 h 2929689"/>
                <a:gd name="connsiteX2" fmla="*/ 4433637 w 4433637"/>
                <a:gd name="connsiteY2" fmla="*/ 0 h 292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3637" h="2929689">
                  <a:moveTo>
                    <a:pt x="0" y="2929689"/>
                  </a:moveTo>
                  <a:lnTo>
                    <a:pt x="2340142" y="1931068"/>
                  </a:lnTo>
                  <a:lnTo>
                    <a:pt x="4433637" y="0"/>
                  </a:lnTo>
                </a:path>
              </a:pathLst>
            </a:custGeom>
            <a:noFill/>
            <a:ln w="50800" cmpd="tri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835709F3-31C3-425B-A7FC-EFD95A192F4B}"/>
                </a:ext>
              </a:extLst>
            </p:cNvPr>
            <p:cNvSpPr/>
            <p:nvPr/>
          </p:nvSpPr>
          <p:spPr>
            <a:xfrm>
              <a:off x="5119437" y="1973179"/>
              <a:ext cx="6232358" cy="3976437"/>
            </a:xfrm>
            <a:custGeom>
              <a:avLst/>
              <a:gdLst>
                <a:gd name="connsiteX0" fmla="*/ 0 w 6232358"/>
                <a:gd name="connsiteY0" fmla="*/ 3976437 h 3976437"/>
                <a:gd name="connsiteX1" fmla="*/ 3934326 w 6232358"/>
                <a:gd name="connsiteY1" fmla="*/ 2111542 h 3976437"/>
                <a:gd name="connsiteX2" fmla="*/ 6232358 w 6232358"/>
                <a:gd name="connsiteY2" fmla="*/ 0 h 397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32358" h="3976437">
                  <a:moveTo>
                    <a:pt x="0" y="3976437"/>
                  </a:moveTo>
                  <a:lnTo>
                    <a:pt x="3934326" y="2111542"/>
                  </a:lnTo>
                  <a:lnTo>
                    <a:pt x="6232358" y="0"/>
                  </a:lnTo>
                </a:path>
              </a:pathLst>
            </a:custGeom>
            <a:noFill/>
            <a:ln w="50800" cmpd="tri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B423CF5-D9AD-4E8F-9A67-AC44CA37098E}"/>
                </a:ext>
              </a:extLst>
            </p:cNvPr>
            <p:cNvSpPr/>
            <p:nvPr/>
          </p:nvSpPr>
          <p:spPr>
            <a:xfrm>
              <a:off x="4764505" y="2472489"/>
              <a:ext cx="7267074" cy="4355432"/>
            </a:xfrm>
            <a:custGeom>
              <a:avLst/>
              <a:gdLst>
                <a:gd name="connsiteX0" fmla="*/ 7267074 w 7267074"/>
                <a:gd name="connsiteY0" fmla="*/ 0 h 4355432"/>
                <a:gd name="connsiteX1" fmla="*/ 5083342 w 7267074"/>
                <a:gd name="connsiteY1" fmla="*/ 2051385 h 4355432"/>
                <a:gd name="connsiteX2" fmla="*/ 4451684 w 7267074"/>
                <a:gd name="connsiteY2" fmla="*/ 2430379 h 4355432"/>
                <a:gd name="connsiteX3" fmla="*/ 776037 w 7267074"/>
                <a:gd name="connsiteY3" fmla="*/ 4355432 h 4355432"/>
                <a:gd name="connsiteX4" fmla="*/ 0 w 7267074"/>
                <a:gd name="connsiteY4" fmla="*/ 2953753 h 435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7074" h="4355432">
                  <a:moveTo>
                    <a:pt x="7267074" y="0"/>
                  </a:moveTo>
                  <a:lnTo>
                    <a:pt x="5083342" y="2051385"/>
                  </a:lnTo>
                  <a:lnTo>
                    <a:pt x="4451684" y="2430379"/>
                  </a:lnTo>
                  <a:lnTo>
                    <a:pt x="776037" y="4355432"/>
                  </a:lnTo>
                  <a:lnTo>
                    <a:pt x="0" y="2953753"/>
                  </a:lnTo>
                </a:path>
              </a:pathLst>
            </a:custGeom>
            <a:noFill/>
            <a:ln w="50800" cmpd="tri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9CC1EBB-A519-4CF4-AB0D-CCB20E9FE132}"/>
                </a:ext>
              </a:extLst>
            </p:cNvPr>
            <p:cNvSpPr/>
            <p:nvPr/>
          </p:nvSpPr>
          <p:spPr>
            <a:xfrm>
              <a:off x="5384132" y="2231858"/>
              <a:ext cx="6280484" cy="4174958"/>
            </a:xfrm>
            <a:custGeom>
              <a:avLst/>
              <a:gdLst>
                <a:gd name="connsiteX0" fmla="*/ 6280484 w 6280484"/>
                <a:gd name="connsiteY0" fmla="*/ 0 h 4174958"/>
                <a:gd name="connsiteX1" fmla="*/ 3892215 w 6280484"/>
                <a:gd name="connsiteY1" fmla="*/ 2177716 h 4174958"/>
                <a:gd name="connsiteX2" fmla="*/ 0 w 6280484"/>
                <a:gd name="connsiteY2" fmla="*/ 4174958 h 417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0484" h="4174958">
                  <a:moveTo>
                    <a:pt x="6280484" y="0"/>
                  </a:moveTo>
                  <a:lnTo>
                    <a:pt x="3892215" y="2177716"/>
                  </a:lnTo>
                  <a:lnTo>
                    <a:pt x="0" y="4174958"/>
                  </a:lnTo>
                </a:path>
              </a:pathLst>
            </a:custGeom>
            <a:noFill/>
            <a:ln w="50800" cmpd="tri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B974BAD-9FED-4AE2-9C5C-4BA9B7562F9E}"/>
                </a:ext>
              </a:extLst>
            </p:cNvPr>
            <p:cNvSpPr/>
            <p:nvPr/>
          </p:nvSpPr>
          <p:spPr>
            <a:xfrm>
              <a:off x="7375358" y="1588168"/>
              <a:ext cx="3062037" cy="2255921"/>
            </a:xfrm>
            <a:custGeom>
              <a:avLst/>
              <a:gdLst>
                <a:gd name="connsiteX0" fmla="*/ 3062037 w 3062037"/>
                <a:gd name="connsiteY0" fmla="*/ 0 h 2255921"/>
                <a:gd name="connsiteX1" fmla="*/ 1136984 w 3062037"/>
                <a:gd name="connsiteY1" fmla="*/ 1792706 h 2255921"/>
                <a:gd name="connsiteX2" fmla="*/ 0 w 3062037"/>
                <a:gd name="connsiteY2" fmla="*/ 2255921 h 22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2037" h="2255921">
                  <a:moveTo>
                    <a:pt x="3062037" y="0"/>
                  </a:moveTo>
                  <a:lnTo>
                    <a:pt x="1136984" y="1792706"/>
                  </a:lnTo>
                  <a:lnTo>
                    <a:pt x="0" y="2255921"/>
                  </a:lnTo>
                </a:path>
              </a:pathLst>
            </a:custGeom>
            <a:noFill/>
            <a:ln w="50800" cmpd="tri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F1D82C81-CE43-4F3D-92DA-F6F100111CCC}"/>
              </a:ext>
            </a:extLst>
          </p:cNvPr>
          <p:cNvGrpSpPr/>
          <p:nvPr/>
        </p:nvGrpSpPr>
        <p:grpSpPr>
          <a:xfrm>
            <a:off x="5160000" y="1797810"/>
            <a:ext cx="7274435" cy="3812064"/>
            <a:chOff x="5082445" y="1840675"/>
            <a:chExt cx="7274435" cy="3812064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54EDDEF-7B12-4E3C-AE4E-581C61F7EA0A}"/>
                </a:ext>
              </a:extLst>
            </p:cNvPr>
            <p:cNvSpPr/>
            <p:nvPr/>
          </p:nvSpPr>
          <p:spPr>
            <a:xfrm rot="20158631">
              <a:off x="5951674" y="4914330"/>
              <a:ext cx="75373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700" b="1">
                  <a:solidFill>
                    <a:srgbClr val="FF0000"/>
                  </a:solidFill>
                </a:rPr>
                <a:t>켐  샤  거</a:t>
              </a:r>
              <a:endParaRPr lang="en-US" altLang="ko-KR" sz="700" b="1">
                <a:solidFill>
                  <a:srgbClr val="FF0000"/>
                </a:solidFill>
              </a:endParaRPr>
            </a:p>
            <a:p>
              <a:endParaRPr lang="en-US" altLang="ko-KR" sz="700" b="1">
                <a:solidFill>
                  <a:srgbClr val="FF0000"/>
                </a:solidFill>
              </a:endParaRPr>
            </a:p>
            <a:p>
              <a:r>
                <a:rPr lang="en-US" altLang="ko-KR" sz="700" b="1">
                  <a:solidFill>
                    <a:srgbClr val="FF0000"/>
                  </a:solidFill>
                </a:rPr>
                <a:t> </a:t>
              </a:r>
              <a:r>
                <a:rPr lang="ko-KR" altLang="en-US" sz="700" b="1">
                  <a:solidFill>
                    <a:srgbClr val="FF0000"/>
                  </a:solidFill>
                </a:rPr>
                <a:t>애플수박    켐</a:t>
              </a: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0862BA67-6AA0-44E8-A07C-CE9EC62A1B7A}"/>
                </a:ext>
              </a:extLst>
            </p:cNvPr>
            <p:cNvGrpSpPr/>
            <p:nvPr/>
          </p:nvGrpSpPr>
          <p:grpSpPr>
            <a:xfrm>
              <a:off x="5082445" y="1840675"/>
              <a:ext cx="7274435" cy="3812064"/>
              <a:chOff x="5082445" y="1840675"/>
              <a:chExt cx="7274435" cy="3812064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FAC7972-162E-4256-8D91-8602FC946053}"/>
                  </a:ext>
                </a:extLst>
              </p:cNvPr>
              <p:cNvSpPr txBox="1"/>
              <p:nvPr/>
            </p:nvSpPr>
            <p:spPr>
              <a:xfrm rot="19953579">
                <a:off x="5287506" y="5437295"/>
                <a:ext cx="44945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dirty="0"/>
                  <a:t>WA </a:t>
                </a:r>
                <a:r>
                  <a:rPr lang="ko-KR" alt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대</a:t>
                </a:r>
                <a:r>
                  <a:rPr lang="ko-KR" altLang="en-US" sz="800" dirty="0"/>
                  <a:t>           </a:t>
                </a:r>
                <a:r>
                  <a:rPr lang="ko-KR" altLang="en-US" sz="800" dirty="0" err="1">
                    <a:solidFill>
                      <a:srgbClr val="7030A0"/>
                    </a:solidFill>
                  </a:rPr>
                  <a:t>대</a:t>
                </a:r>
                <a:r>
                  <a:rPr lang="ko-KR" altLang="en-US" sz="800" dirty="0"/>
                  <a:t>            </a:t>
                </a:r>
                <a:r>
                  <a:rPr lang="ko-KR" altLang="en-US" sz="800" dirty="0" err="1">
                    <a:solidFill>
                      <a:srgbClr val="7030A0"/>
                    </a:solidFill>
                  </a:rPr>
                  <a:t>대</a:t>
                </a:r>
                <a:r>
                  <a:rPr lang="ko-KR" altLang="en-US" sz="800" dirty="0"/>
                  <a:t>            </a:t>
                </a:r>
                <a:r>
                  <a:rPr lang="ko-KR" altLang="en-US" sz="800" dirty="0" err="1"/>
                  <a:t>대</a:t>
                </a:r>
                <a:r>
                  <a:rPr lang="ko-KR" altLang="en-US" sz="800" dirty="0"/>
                  <a:t>            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대</a:t>
                </a:r>
                <a:r>
                  <a:rPr lang="ko-KR" alt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     </a:t>
                </a:r>
                <a:r>
                  <a:rPr lang="ko-KR" altLang="en-US" sz="800" dirty="0"/>
                  <a:t>       </a:t>
                </a:r>
                <a:r>
                  <a:rPr lang="ko-KR" altLang="en-US" sz="800" dirty="0" err="1"/>
                  <a:t>대</a:t>
                </a:r>
                <a:r>
                  <a:rPr lang="ko-KR" altLang="en-US" sz="800" dirty="0"/>
                  <a:t>           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대</a:t>
                </a:r>
                <a:r>
                  <a:rPr lang="ko-KR" alt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ko-KR" altLang="en-US" sz="800" dirty="0"/>
                  <a:t>             </a:t>
                </a:r>
                <a:r>
                  <a:rPr lang="ko-KR" altLang="en-US" sz="800" dirty="0" err="1"/>
                  <a:t>대</a:t>
                </a:r>
                <a:r>
                  <a:rPr lang="ko-KR" altLang="en-US" sz="800" dirty="0"/>
                  <a:t>        </a:t>
                </a:r>
                <a:r>
                  <a:rPr lang="ko-KR" altLang="en-US" sz="800" dirty="0" smtClean="0"/>
                  <a:t>   </a:t>
                </a:r>
                <a:r>
                  <a:rPr lang="ko-KR" altLang="en-US" sz="800" dirty="0" err="1" smtClean="0">
                    <a:solidFill>
                      <a:srgbClr val="0070C0"/>
                    </a:solidFill>
                  </a:rPr>
                  <a:t>대</a:t>
                </a:r>
                <a:r>
                  <a:rPr lang="ko-KR" altLang="en-US" sz="800" dirty="0" smtClean="0"/>
                  <a:t>         </a:t>
                </a:r>
                <a:r>
                  <a:rPr lang="ko-KR" altLang="en-US" sz="800" dirty="0" err="1" smtClean="0">
                    <a:solidFill>
                      <a:srgbClr val="0070C0"/>
                    </a:solidFill>
                  </a:rPr>
                  <a:t>대</a:t>
                </a:r>
                <a:endParaRPr lang="ko-KR" altLang="en-US" sz="8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7C57D04-2B84-44AE-9629-4595726AFEF2}"/>
                  </a:ext>
                </a:extLst>
              </p:cNvPr>
              <p:cNvSpPr txBox="1"/>
              <p:nvPr/>
            </p:nvSpPr>
            <p:spPr>
              <a:xfrm rot="20022481">
                <a:off x="5082445" y="5105090"/>
                <a:ext cx="438311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dirty="0"/>
                  <a:t>WB </a:t>
                </a:r>
                <a:r>
                  <a:rPr lang="ko-KR" altLang="en-US" sz="800" dirty="0"/>
                  <a:t>모과         </a:t>
                </a:r>
                <a:r>
                  <a:rPr lang="ko-KR" altLang="en-US" sz="800" b="1" dirty="0">
                    <a:solidFill>
                      <a:srgbClr val="FF0000"/>
                    </a:solidFill>
                  </a:rPr>
                  <a:t>무</a:t>
                </a:r>
                <a:r>
                  <a:rPr lang="ko-KR" altLang="en-US" sz="800" dirty="0"/>
                  <a:t>        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태단</a:t>
                </a:r>
                <a:r>
                  <a:rPr lang="ko-KR" alt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       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왕대보</a:t>
                </a:r>
                <a:r>
                  <a:rPr lang="ko-KR" alt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      </a:t>
                </a:r>
                <a:r>
                  <a:rPr lang="ko-KR" altLang="en-US" sz="800" dirty="0" err="1"/>
                  <a:t>태단</a:t>
                </a:r>
                <a:r>
                  <a:rPr lang="ko-KR" altLang="en-US" sz="800" dirty="0"/>
                  <a:t>        </a:t>
                </a:r>
                <a:r>
                  <a:rPr lang="ko-KR" altLang="en-US" sz="800" b="1" dirty="0">
                    <a:solidFill>
                      <a:srgbClr val="FF0000"/>
                    </a:solidFill>
                  </a:rPr>
                  <a:t>대보</a:t>
                </a:r>
                <a:r>
                  <a:rPr lang="ko-KR" altLang="en-US" sz="800" dirty="0"/>
                  <a:t>        </a:t>
                </a:r>
                <a:r>
                  <a:rPr lang="ko-KR" altLang="en-US" sz="800" dirty="0">
                    <a:solidFill>
                      <a:srgbClr val="FF0000"/>
                    </a:solidFill>
                  </a:rPr>
                  <a:t>홍관      </a:t>
                </a:r>
                <a:r>
                  <a:rPr lang="ko-KR" altLang="en-US" sz="800" dirty="0" err="1">
                    <a:solidFill>
                      <a:srgbClr val="FF0000"/>
                    </a:solidFill>
                  </a:rPr>
                  <a:t>라핀</a:t>
                </a:r>
                <a:r>
                  <a:rPr lang="ko-KR" altLang="en-US" sz="800" dirty="0">
                    <a:solidFill>
                      <a:srgbClr val="FF0000"/>
                    </a:solidFill>
                  </a:rPr>
                  <a:t>       </a:t>
                </a:r>
                <a:r>
                  <a:rPr lang="ko-KR" altLang="en-US" sz="800" b="1" dirty="0">
                    <a:solidFill>
                      <a:srgbClr val="FF0000"/>
                    </a:solidFill>
                  </a:rPr>
                  <a:t>버        </a:t>
                </a:r>
                <a:r>
                  <a:rPr lang="ko-KR" altLang="en-US" sz="800" b="1" dirty="0" err="1">
                    <a:solidFill>
                      <a:srgbClr val="FF0000"/>
                    </a:solidFill>
                  </a:rPr>
                  <a:t>버</a:t>
                </a:r>
                <a:endParaRPr lang="ko-KR" altLang="en-US" sz="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874945-38D0-4566-ABA8-974B6E217D43}"/>
                  </a:ext>
                </a:extLst>
              </p:cNvPr>
              <p:cNvSpPr txBox="1"/>
              <p:nvPr/>
            </p:nvSpPr>
            <p:spPr>
              <a:xfrm rot="20090375">
                <a:off x="5870679" y="4473992"/>
                <a:ext cx="31586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 dirty="0"/>
                  <a:t>       WC</a:t>
                </a:r>
                <a:r>
                  <a:rPr lang="ko-KR" altLang="en-US" sz="800" dirty="0"/>
                  <a:t>사대 왕대 사대 </a:t>
                </a:r>
                <a:r>
                  <a:rPr lang="ko-KR" altLang="en-US" sz="800" dirty="0">
                    <a:solidFill>
                      <a:srgbClr val="0070C0"/>
                    </a:solidFill>
                  </a:rPr>
                  <a:t>복조</a:t>
                </a:r>
                <a:r>
                  <a:rPr lang="ko-KR" altLang="en-US" sz="800" dirty="0"/>
                  <a:t> 사대      </a:t>
                </a:r>
                <a:r>
                  <a:rPr lang="ko-KR" altLang="en-US" sz="800" dirty="0" err="1"/>
                  <a:t>라핀</a:t>
                </a:r>
                <a:r>
                  <a:rPr lang="ko-KR" altLang="en-US" sz="800" dirty="0"/>
                  <a:t>     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라</a:t>
                </a:r>
                <a:r>
                  <a:rPr lang="ko-KR" altLang="en-US" sz="800" dirty="0" err="1"/>
                  <a:t>핀</a:t>
                </a:r>
                <a:r>
                  <a:rPr lang="ko-KR" altLang="en-US" sz="800" dirty="0"/>
                  <a:t>      </a:t>
                </a:r>
                <a:r>
                  <a:rPr lang="ko-KR" altLang="en-US" sz="800" b="1" dirty="0" err="1">
                    <a:solidFill>
                      <a:srgbClr val="FF0000"/>
                    </a:solidFill>
                  </a:rPr>
                  <a:t>브</a:t>
                </a:r>
                <a:r>
                  <a:rPr lang="ko-KR" altLang="en-US" sz="800" dirty="0"/>
                  <a:t>       </a:t>
                </a:r>
                <a:r>
                  <a:rPr lang="ko-KR" altLang="en-US" sz="800" b="1" dirty="0" err="1">
                    <a:solidFill>
                      <a:srgbClr val="FF0000"/>
                    </a:solidFill>
                  </a:rPr>
                  <a:t>브</a:t>
                </a:r>
                <a:endParaRPr lang="ko-KR" altLang="en-US" sz="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56047D-B8E1-45D6-AD8E-E839A3FF93B2}"/>
                  </a:ext>
                </a:extLst>
              </p:cNvPr>
              <p:cNvSpPr txBox="1"/>
              <p:nvPr/>
            </p:nvSpPr>
            <p:spPr>
              <a:xfrm rot="20123741">
                <a:off x="6377244" y="3855030"/>
                <a:ext cx="23983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800">
                    <a:solidFill>
                      <a:srgbClr val="FF0000"/>
                    </a:solidFill>
                  </a:rPr>
                  <a:t>                                       화양</a:t>
                </a:r>
                <a:r>
                  <a:rPr lang="en-US" altLang="ko-KR" sz="600">
                    <a:solidFill>
                      <a:srgbClr val="FF0000"/>
                    </a:solidFill>
                  </a:rPr>
                  <a:t>6</a:t>
                </a:r>
                <a:r>
                  <a:rPr lang="ko-KR" altLang="en-US" sz="600">
                    <a:solidFill>
                      <a:srgbClr val="FF0000"/>
                    </a:solidFill>
                  </a:rPr>
                  <a:t>중</a:t>
                </a:r>
                <a:r>
                  <a:rPr lang="ko-KR" altLang="en-US" sz="800"/>
                  <a:t> </a:t>
                </a:r>
                <a:r>
                  <a:rPr lang="ko-KR" altLang="en-US" sz="800">
                    <a:solidFill>
                      <a:srgbClr val="FF0000"/>
                    </a:solidFill>
                  </a:rPr>
                  <a:t>슈가</a:t>
                </a:r>
                <a:r>
                  <a:rPr lang="en-US" altLang="ko-KR" sz="600">
                    <a:solidFill>
                      <a:srgbClr val="FF0000"/>
                    </a:solidFill>
                  </a:rPr>
                  <a:t>8</a:t>
                </a:r>
                <a:r>
                  <a:rPr lang="ko-KR" altLang="en-US" sz="600">
                    <a:solidFill>
                      <a:srgbClr val="FF0000"/>
                    </a:solidFill>
                  </a:rPr>
                  <a:t>중</a:t>
                </a:r>
                <a:r>
                  <a:rPr lang="en-US" altLang="ko-KR" sz="800"/>
                  <a:t>   </a:t>
                </a:r>
              </a:p>
              <a:p>
                <a:r>
                  <a:rPr lang="en-US" altLang="ko-KR" sz="800"/>
                  <a:t>WD </a:t>
                </a:r>
                <a:r>
                  <a:rPr lang="ko-KR" altLang="en-US" sz="800">
                    <a:solidFill>
                      <a:srgbClr val="FF0000"/>
                    </a:solidFill>
                  </a:rPr>
                  <a:t>보</a:t>
                </a:r>
                <a:r>
                  <a:rPr lang="en-US" altLang="ko-KR" sz="600">
                    <a:solidFill>
                      <a:srgbClr val="FF0000"/>
                    </a:solidFill>
                  </a:rPr>
                  <a:t>56</a:t>
                </a:r>
                <a:r>
                  <a:rPr lang="en-US" altLang="ko-KR" sz="800"/>
                  <a:t>  </a:t>
                </a:r>
                <a:r>
                  <a:rPr lang="ko-KR" altLang="en-US" sz="800"/>
                  <a:t>앵두</a:t>
                </a:r>
                <a:r>
                  <a:rPr lang="en-US" altLang="ko-KR" sz="700"/>
                  <a:t>6</a:t>
                </a:r>
                <a:r>
                  <a:rPr lang="ko-KR" altLang="en-US" sz="700"/>
                  <a:t>중 </a:t>
                </a:r>
                <a:r>
                  <a:rPr lang="ko-KR" altLang="en-US" sz="800"/>
                  <a:t>청매</a:t>
                </a:r>
                <a:r>
                  <a:rPr lang="en-US" altLang="ko-KR" sz="600"/>
                  <a:t>6</a:t>
                </a:r>
                <a:r>
                  <a:rPr lang="ko-KR" altLang="en-US" sz="600"/>
                  <a:t>상</a:t>
                </a:r>
                <a:r>
                  <a:rPr lang="ko-KR" altLang="en-US" sz="800"/>
                  <a:t>  황도</a:t>
                </a:r>
                <a:r>
                  <a:rPr lang="en-US" altLang="ko-KR" sz="600"/>
                  <a:t>8</a:t>
                </a:r>
                <a:r>
                  <a:rPr lang="ko-KR" altLang="en-US" sz="600"/>
                  <a:t>상</a:t>
                </a:r>
                <a:r>
                  <a:rPr lang="ko-KR" altLang="en-US" sz="800"/>
                  <a:t>  </a:t>
                </a:r>
                <a:r>
                  <a:rPr lang="ko-KR" altLang="en-US" sz="800" b="1">
                    <a:solidFill>
                      <a:srgbClr val="FF0000"/>
                    </a:solidFill>
                  </a:rPr>
                  <a:t>석</a:t>
                </a:r>
                <a:r>
                  <a:rPr lang="en-US" altLang="ko-KR" sz="500">
                    <a:solidFill>
                      <a:srgbClr val="FF0000"/>
                    </a:solidFill>
                  </a:rPr>
                  <a:t>10</a:t>
                </a:r>
                <a:r>
                  <a:rPr lang="ko-KR" altLang="en-US" sz="500">
                    <a:solidFill>
                      <a:srgbClr val="FF0000"/>
                    </a:solidFill>
                  </a:rPr>
                  <a:t>상</a:t>
                </a:r>
                <a:r>
                  <a:rPr lang="ko-KR" altLang="en-US" sz="800" b="1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800">
                    <a:solidFill>
                      <a:srgbClr val="0070C0"/>
                    </a:solidFill>
                  </a:rPr>
                  <a:t>부사</a:t>
                </a:r>
                <a:r>
                  <a:rPr lang="en-US" altLang="ko-KR" sz="500">
                    <a:solidFill>
                      <a:srgbClr val="0070C0"/>
                    </a:solidFill>
                  </a:rPr>
                  <a:t>10</a:t>
                </a:r>
                <a:r>
                  <a:rPr lang="ko-KR" altLang="en-US" sz="500">
                    <a:solidFill>
                      <a:srgbClr val="0070C0"/>
                    </a:solidFill>
                  </a:rPr>
                  <a:t>하</a:t>
                </a:r>
                <a:endParaRPr lang="ko-KR" altLang="en-US" sz="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8DCD9FB-AC6A-4C73-BB3E-0B844CCEEAC7}"/>
                  </a:ext>
                </a:extLst>
              </p:cNvPr>
              <p:cNvSpPr txBox="1"/>
              <p:nvPr/>
            </p:nvSpPr>
            <p:spPr>
              <a:xfrm rot="19061028">
                <a:off x="8036997" y="2299531"/>
                <a:ext cx="25680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sz="800" dirty="0"/>
                  <a:t>포    </a:t>
                </a:r>
                <a:r>
                  <a:rPr lang="ko-KR" altLang="en-US" sz="800" dirty="0" err="1">
                    <a:solidFill>
                      <a:srgbClr val="0070C0"/>
                    </a:solidFill>
                  </a:rPr>
                  <a:t>포</a:t>
                </a:r>
                <a:r>
                  <a:rPr lang="ko-KR" altLang="en-US" sz="800" dirty="0"/>
                  <a:t>     </a:t>
                </a:r>
                <a:r>
                  <a:rPr lang="ko-KR" altLang="en-US" sz="800" dirty="0" err="1"/>
                  <a:t>포</a:t>
                </a:r>
                <a:r>
                  <a:rPr lang="ko-KR" altLang="en-US" sz="800" dirty="0"/>
                  <a:t>           </a:t>
                </a:r>
                <a:r>
                  <a:rPr lang="ko-KR" altLang="en-US" sz="800" dirty="0" err="1">
                    <a:solidFill>
                      <a:srgbClr val="7030A0"/>
                    </a:solidFill>
                  </a:rPr>
                  <a:t>포</a:t>
                </a:r>
                <a:r>
                  <a:rPr lang="ko-KR" altLang="en-US" sz="800" dirty="0"/>
                  <a:t>            </a:t>
                </a:r>
                <a:r>
                  <a:rPr lang="ko-KR" altLang="en-US" sz="800" dirty="0" err="1"/>
                  <a:t>포</a:t>
                </a:r>
                <a:r>
                  <a:rPr lang="ko-KR" altLang="en-US" sz="800" dirty="0"/>
                  <a:t>            </a:t>
                </a:r>
                <a:r>
                  <a:rPr lang="ko-KR" altLang="en-US" sz="800" dirty="0" err="1"/>
                  <a:t>포</a:t>
                </a:r>
                <a:r>
                  <a:rPr lang="ko-KR" altLang="en-US" sz="800" dirty="0"/>
                  <a:t>      </a:t>
                </a:r>
                <a:r>
                  <a:rPr lang="ko-KR" altLang="en-US" sz="800" dirty="0" err="1"/>
                  <a:t>포</a:t>
                </a:r>
                <a:r>
                  <a:rPr lang="en-US" altLang="ko-KR" sz="800" dirty="0"/>
                  <a:t>EE</a:t>
                </a:r>
                <a:r>
                  <a:rPr lang="ko-KR" altLang="en-US" sz="800" dirty="0"/>
                  <a:t>       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112B0D8-B804-4099-B7E4-0C3AD1B6587C}"/>
                  </a:ext>
                </a:extLst>
              </p:cNvPr>
              <p:cNvSpPr txBox="1"/>
              <p:nvPr/>
            </p:nvSpPr>
            <p:spPr>
              <a:xfrm rot="19063086">
                <a:off x="7886805" y="2058549"/>
                <a:ext cx="23120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800" dirty="0"/>
                  <a:t> </a:t>
                </a:r>
                <a:r>
                  <a:rPr lang="ko-KR" altLang="en-US" sz="800" dirty="0"/>
                  <a:t>포         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포</a:t>
                </a:r>
                <a:r>
                  <a:rPr lang="ko-KR" alt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        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포</a:t>
                </a:r>
                <a:r>
                  <a:rPr lang="ko-KR" alt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           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포</a:t>
                </a:r>
                <a:r>
                  <a:rPr lang="ko-KR" alt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            </a:t>
                </a:r>
                <a:r>
                  <a:rPr lang="ko-KR" altLang="en-US" sz="800" dirty="0" err="1"/>
                  <a:t>포</a:t>
                </a:r>
                <a:r>
                  <a:rPr lang="ko-KR" altLang="en-US" sz="800" dirty="0"/>
                  <a:t>      </a:t>
                </a:r>
                <a:r>
                  <a:rPr lang="en-US" altLang="ko-KR" sz="800" dirty="0"/>
                  <a:t>EF</a:t>
                </a:r>
                <a:endParaRPr lang="ko-KR" altLang="en-US" sz="8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4B434E4-CDF3-4BE5-B456-33A1A4756936}"/>
                  </a:ext>
                </a:extLst>
              </p:cNvPr>
              <p:cNvSpPr txBox="1"/>
              <p:nvPr/>
            </p:nvSpPr>
            <p:spPr>
              <a:xfrm rot="19114737">
                <a:off x="7719042" y="1840675"/>
                <a:ext cx="212251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sz="800" b="1" dirty="0"/>
                  <a:t>포</a:t>
                </a:r>
                <a:r>
                  <a:rPr lang="ko-KR" altLang="en-US" sz="800" dirty="0">
                    <a:solidFill>
                      <a:srgbClr val="FF0000"/>
                    </a:solidFill>
                  </a:rPr>
                  <a:t>    </a:t>
                </a:r>
                <a:r>
                  <a:rPr lang="ko-KR" altLang="en-US" sz="800" dirty="0"/>
                  <a:t>      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포</a:t>
                </a:r>
                <a:r>
                  <a:rPr lang="ko-KR" alt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          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포</a:t>
                </a:r>
                <a:r>
                  <a:rPr lang="ko-KR" alt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         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포</a:t>
                </a:r>
                <a:r>
                  <a:rPr lang="ko-KR" alt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       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포</a:t>
                </a:r>
                <a:r>
                  <a:rPr lang="ko-KR" altLang="en-US" sz="800" dirty="0">
                    <a:solidFill>
                      <a:srgbClr val="FFFF00"/>
                    </a:solidFill>
                  </a:rPr>
                  <a:t>   </a:t>
                </a:r>
                <a:r>
                  <a:rPr lang="en-US" altLang="ko-KR" sz="800" dirty="0"/>
                  <a:t>EG</a:t>
                </a:r>
                <a:endParaRPr lang="ko-KR" altLang="en-US" sz="8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DE3CEC-34CE-4768-978B-A6E35F585690}"/>
                  </a:ext>
                </a:extLst>
              </p:cNvPr>
              <p:cNvSpPr txBox="1"/>
              <p:nvPr/>
            </p:nvSpPr>
            <p:spPr>
              <a:xfrm rot="20250482">
                <a:off x="8321244" y="5048083"/>
                <a:ext cx="12611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/>
                  <a:t>SE </a:t>
                </a:r>
                <a:r>
                  <a:rPr lang="ko-KR" altLang="en-US" sz="800"/>
                  <a:t>아 감    감   오  오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AB04F2-6A34-432D-A017-7E09C01D9B2B}"/>
                  </a:ext>
                </a:extLst>
              </p:cNvPr>
              <p:cNvSpPr txBox="1"/>
              <p:nvPr/>
            </p:nvSpPr>
            <p:spPr>
              <a:xfrm rot="19371891">
                <a:off x="9116978" y="4559218"/>
                <a:ext cx="1021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/>
                  <a:t>    </a:t>
                </a:r>
                <a:r>
                  <a:rPr lang="ko-KR" altLang="en-US" sz="800"/>
                  <a:t>자두  두릅</a:t>
                </a:r>
                <a:endParaRPr lang="en-US" altLang="ko-KR" sz="800"/>
              </a:p>
              <a:p>
                <a:r>
                  <a:rPr lang="ko-KR" altLang="en-US" sz="800"/>
                  <a:t>오    매실    단감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255398B-9638-4FCB-9790-6E12F1EECCDD}"/>
                  </a:ext>
                </a:extLst>
              </p:cNvPr>
              <p:cNvSpPr txBox="1"/>
              <p:nvPr/>
            </p:nvSpPr>
            <p:spPr>
              <a:xfrm rot="19041490">
                <a:off x="8712396" y="3443107"/>
                <a:ext cx="36444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sz="800" dirty="0" smtClean="0">
                    <a:solidFill>
                      <a:srgbClr val="0070C0"/>
                    </a:solidFill>
                  </a:rPr>
                  <a:t>        </a:t>
                </a:r>
                <a:r>
                  <a:rPr lang="ko-KR" altLang="en-US" sz="800" dirty="0">
                    <a:solidFill>
                      <a:srgbClr val="0070C0"/>
                    </a:solidFill>
                  </a:rPr>
                  <a:t>포           </a:t>
                </a:r>
                <a:r>
                  <a:rPr lang="ko-KR" altLang="en-US" sz="800" dirty="0" err="1">
                    <a:solidFill>
                      <a:srgbClr val="0070C0"/>
                    </a:solidFill>
                  </a:rPr>
                  <a:t>포</a:t>
                </a:r>
                <a:r>
                  <a:rPr lang="ko-KR" altLang="en-US" sz="800" dirty="0">
                    <a:solidFill>
                      <a:srgbClr val="0070C0"/>
                    </a:solidFill>
                  </a:rPr>
                  <a:t>           </a:t>
                </a:r>
                <a:r>
                  <a:rPr lang="ko-KR" altLang="en-US" sz="800" dirty="0"/>
                  <a:t>옥          </a:t>
                </a:r>
                <a:r>
                  <a:rPr lang="ko-KR" altLang="en-US" sz="800" dirty="0" err="1"/>
                  <a:t>옥</a:t>
                </a:r>
                <a:r>
                  <a:rPr lang="ko-KR" altLang="en-US" sz="800" dirty="0"/>
                  <a:t>         </a:t>
                </a:r>
                <a:r>
                  <a:rPr lang="ko-KR" altLang="en-US" sz="80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옥</a:t>
                </a:r>
                <a:r>
                  <a:rPr lang="ko-KR" alt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  </a:t>
                </a:r>
                <a:r>
                  <a:rPr lang="ko-KR" altLang="en-US" sz="800" dirty="0"/>
                  <a:t>        </a:t>
                </a:r>
                <a:r>
                  <a:rPr lang="ko-KR" altLang="en-US" sz="800" dirty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800" dirty="0">
                    <a:solidFill>
                      <a:srgbClr val="0070C0"/>
                    </a:solidFill>
                  </a:rPr>
                  <a:t>포         </a:t>
                </a:r>
                <a:r>
                  <a:rPr lang="ko-KR" altLang="en-US" sz="800" dirty="0" err="1">
                    <a:solidFill>
                      <a:srgbClr val="0070C0"/>
                    </a:solidFill>
                  </a:rPr>
                  <a:t>포</a:t>
                </a:r>
                <a:r>
                  <a:rPr lang="ko-KR" altLang="en-US" sz="800" dirty="0"/>
                  <a:t>       옥   </a:t>
                </a:r>
                <a:r>
                  <a:rPr lang="en-US" altLang="ko-KR" sz="800" dirty="0"/>
                  <a:t>EA</a:t>
                </a:r>
                <a:endParaRPr lang="ko-KR" altLang="en-US" sz="8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8FA13B8-8596-4F64-9834-51DE618C8311}"/>
                  </a:ext>
                </a:extLst>
              </p:cNvPr>
              <p:cNvSpPr txBox="1"/>
              <p:nvPr/>
            </p:nvSpPr>
            <p:spPr>
              <a:xfrm rot="18987585">
                <a:off x="8779005" y="3065232"/>
                <a:ext cx="31059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sz="800" b="1">
                    <a:solidFill>
                      <a:srgbClr val="FF0000"/>
                    </a:solidFill>
                  </a:rPr>
                  <a:t>러          러         러  백</a:t>
                </a:r>
                <a:r>
                  <a:rPr lang="ko-KR" altLang="en-US" sz="800">
                    <a:solidFill>
                      <a:srgbClr val="FF0000"/>
                    </a:solidFill>
                  </a:rPr>
                  <a:t>살구</a:t>
                </a:r>
                <a:r>
                  <a:rPr lang="en-US" altLang="ko-KR" sz="600">
                    <a:solidFill>
                      <a:srgbClr val="FF0000"/>
                    </a:solidFill>
                  </a:rPr>
                  <a:t>7</a:t>
                </a:r>
                <a:r>
                  <a:rPr lang="ko-KR" altLang="en-US" sz="600">
                    <a:solidFill>
                      <a:srgbClr val="FF0000"/>
                    </a:solidFill>
                  </a:rPr>
                  <a:t>상</a:t>
                </a:r>
                <a:r>
                  <a:rPr lang="ko-KR" altLang="en-US" sz="800"/>
                  <a:t>        옥   포   옥            옥         </a:t>
                </a:r>
                <a:r>
                  <a:rPr lang="en-US" altLang="ko-KR" sz="800"/>
                  <a:t>EB</a:t>
                </a:r>
                <a:r>
                  <a:rPr lang="ko-KR" altLang="en-US" sz="800"/>
                  <a:t>         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8C563AE-BE7B-4D4A-8BFA-8C9D6CD19E18}"/>
                  </a:ext>
                </a:extLst>
              </p:cNvPr>
              <p:cNvSpPr txBox="1"/>
              <p:nvPr/>
            </p:nvSpPr>
            <p:spPr>
              <a:xfrm rot="19049942">
                <a:off x="8461325" y="2838988"/>
                <a:ext cx="30601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sz="800" b="1" dirty="0">
                    <a:solidFill>
                      <a:srgbClr val="FF0000"/>
                    </a:solidFill>
                  </a:rPr>
                  <a:t>홍         </a:t>
                </a:r>
                <a:r>
                  <a:rPr lang="ko-KR" altLang="en-US" sz="800" b="1" dirty="0" err="1">
                    <a:solidFill>
                      <a:srgbClr val="FF0000"/>
                    </a:solidFill>
                  </a:rPr>
                  <a:t>홍</a:t>
                </a:r>
                <a:r>
                  <a:rPr lang="ko-KR" altLang="en-US" sz="800" b="1" dirty="0">
                    <a:solidFill>
                      <a:srgbClr val="FF0000"/>
                    </a:solidFill>
                  </a:rPr>
                  <a:t>         레         </a:t>
                </a:r>
                <a:r>
                  <a:rPr lang="ko-KR" altLang="en-US" sz="800" b="1" dirty="0" err="1">
                    <a:solidFill>
                      <a:srgbClr val="FF0000"/>
                    </a:solidFill>
                  </a:rPr>
                  <a:t>레</a:t>
                </a:r>
                <a:r>
                  <a:rPr lang="ko-KR" altLang="en-US" sz="800" b="1" dirty="0">
                    <a:solidFill>
                      <a:srgbClr val="FF0000"/>
                    </a:solidFill>
                  </a:rPr>
                  <a:t>          </a:t>
                </a:r>
                <a:r>
                  <a:rPr lang="ko-KR" alt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대</a:t>
                </a:r>
                <a:r>
                  <a:rPr lang="ko-KR" altLang="en-US" sz="800" dirty="0"/>
                  <a:t>         </a:t>
                </a:r>
                <a:r>
                  <a:rPr lang="ko-KR" altLang="en-US" sz="800" dirty="0" err="1">
                    <a:solidFill>
                      <a:srgbClr val="0070C0"/>
                    </a:solidFill>
                  </a:rPr>
                  <a:t>대</a:t>
                </a:r>
                <a:r>
                  <a:rPr lang="ko-KR" altLang="en-US" sz="800" dirty="0"/>
                  <a:t>           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대</a:t>
                </a:r>
                <a:r>
                  <a:rPr lang="ko-KR" altLang="en-US" sz="800" dirty="0"/>
                  <a:t>      </a:t>
                </a:r>
                <a:r>
                  <a:rPr lang="en-US" altLang="ko-KR" sz="800" dirty="0"/>
                  <a:t>EC</a:t>
                </a:r>
                <a:endParaRPr lang="ko-KR" altLang="en-US" sz="8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C0DC307-7A41-4DFA-B004-21990531014F}"/>
                  </a:ext>
                </a:extLst>
              </p:cNvPr>
              <p:cNvSpPr txBox="1"/>
              <p:nvPr/>
            </p:nvSpPr>
            <p:spPr>
              <a:xfrm rot="18992715">
                <a:off x="8359733" y="2550881"/>
                <a:ext cx="257883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대</a:t>
                </a:r>
                <a:r>
                  <a:rPr lang="ko-KR" altLang="en-US" sz="800" dirty="0">
                    <a:solidFill>
                      <a:schemeClr val="accent5"/>
                    </a:solidFill>
                  </a:rPr>
                  <a:t>   </a:t>
                </a:r>
                <a:r>
                  <a:rPr lang="ko-KR" altLang="en-US" sz="800" dirty="0"/>
                  <a:t>         </a:t>
                </a:r>
                <a:r>
                  <a:rPr lang="ko-KR" altLang="en-US" sz="800" dirty="0" err="1">
                    <a:solidFill>
                      <a:srgbClr val="7030A0"/>
                    </a:solidFill>
                  </a:rPr>
                  <a:t>대</a:t>
                </a:r>
                <a:r>
                  <a:rPr lang="ko-KR" altLang="en-US" sz="800" dirty="0">
                    <a:solidFill>
                      <a:srgbClr val="7030A0"/>
                    </a:solidFill>
                  </a:rPr>
                  <a:t>          </a:t>
                </a:r>
                <a:r>
                  <a:rPr lang="ko-KR" altLang="en-US" sz="800" dirty="0" smtClean="0">
                    <a:solidFill>
                      <a:srgbClr val="7030A0"/>
                    </a:solidFill>
                  </a:rPr>
                  <a:t>   </a:t>
                </a:r>
                <a:r>
                  <a:rPr lang="ko-KR" altLang="en-US" sz="800" dirty="0" err="1">
                    <a:solidFill>
                      <a:srgbClr val="7030A0"/>
                    </a:solidFill>
                  </a:rPr>
                  <a:t>대</a:t>
                </a:r>
                <a:r>
                  <a:rPr lang="ko-KR" altLang="en-US" sz="800" dirty="0"/>
                  <a:t>  </a:t>
                </a:r>
                <a:r>
                  <a:rPr lang="ko-KR" altLang="en-US" sz="800" dirty="0" smtClean="0"/>
                  <a:t>          </a:t>
                </a:r>
                <a:r>
                  <a:rPr lang="ko-KR" altLang="en-US" sz="800" dirty="0" err="1"/>
                  <a:t>대</a:t>
                </a:r>
                <a:r>
                  <a:rPr lang="ko-KR" altLang="en-US" sz="800" dirty="0"/>
                  <a:t>            </a:t>
                </a:r>
                <a:r>
                  <a:rPr lang="ko-KR" alt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대</a:t>
                </a:r>
                <a:r>
                  <a:rPr lang="ko-KR" altLang="en-US" sz="800" dirty="0">
                    <a:solidFill>
                      <a:schemeClr val="accent6"/>
                    </a:solidFill>
                  </a:rPr>
                  <a:t>  </a:t>
                </a:r>
                <a:r>
                  <a:rPr lang="ko-KR" altLang="en-US" sz="800" dirty="0"/>
                  <a:t>        </a:t>
                </a:r>
                <a:r>
                  <a:rPr lang="en-US" altLang="ko-KR" sz="800" dirty="0"/>
                  <a:t>ED</a:t>
                </a:r>
                <a:endParaRPr lang="ko-KR" altLang="en-US" sz="800" dirty="0"/>
              </a:p>
            </p:txBody>
          </p:sp>
        </p:grpSp>
      </p:grp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1F5BA0A9-0FE8-465B-A62D-A43FBD9BAF9E}"/>
              </a:ext>
            </a:extLst>
          </p:cNvPr>
          <p:cNvSpPr/>
          <p:nvPr/>
        </p:nvSpPr>
        <p:spPr>
          <a:xfrm>
            <a:off x="7536000" y="2788920"/>
            <a:ext cx="2964360" cy="2224080"/>
          </a:xfrm>
          <a:custGeom>
            <a:avLst/>
            <a:gdLst>
              <a:gd name="connsiteX0" fmla="*/ 0 w 2720340"/>
              <a:gd name="connsiteY0" fmla="*/ 1516380 h 2087880"/>
              <a:gd name="connsiteX1" fmla="*/ 403860 w 2720340"/>
              <a:gd name="connsiteY1" fmla="*/ 2087880 h 2087880"/>
              <a:gd name="connsiteX2" fmla="*/ 1508760 w 2720340"/>
              <a:gd name="connsiteY2" fmla="*/ 1508760 h 2087880"/>
              <a:gd name="connsiteX3" fmla="*/ 2720340 w 2720340"/>
              <a:gd name="connsiteY3" fmla="*/ 411480 h 2087880"/>
              <a:gd name="connsiteX4" fmla="*/ 2247900 w 2720340"/>
              <a:gd name="connsiteY4" fmla="*/ 0 h 2087880"/>
              <a:gd name="connsiteX5" fmla="*/ 1066800 w 2720340"/>
              <a:gd name="connsiteY5" fmla="*/ 1043940 h 2087880"/>
              <a:gd name="connsiteX6" fmla="*/ 0 w 2720340"/>
              <a:gd name="connsiteY6" fmla="*/ 1516380 h 208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0340" h="2087880">
                <a:moveTo>
                  <a:pt x="0" y="1516380"/>
                </a:moveTo>
                <a:lnTo>
                  <a:pt x="403860" y="2087880"/>
                </a:lnTo>
                <a:lnTo>
                  <a:pt x="1508760" y="1508760"/>
                </a:lnTo>
                <a:lnTo>
                  <a:pt x="2720340" y="411480"/>
                </a:lnTo>
                <a:lnTo>
                  <a:pt x="2247900" y="0"/>
                </a:lnTo>
                <a:lnTo>
                  <a:pt x="1066800" y="1043940"/>
                </a:lnTo>
                <a:lnTo>
                  <a:pt x="0" y="1516380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자유형: 도형 63">
            <a:extLst>
              <a:ext uri="{FF2B5EF4-FFF2-40B4-BE49-F238E27FC236}">
                <a16:creationId xmlns:a16="http://schemas.microsoft.com/office/drawing/2014/main" id="{F16F3FCE-F75D-4085-B6CB-41E65BB9E115}"/>
              </a:ext>
            </a:extLst>
          </p:cNvPr>
          <p:cNvSpPr/>
          <p:nvPr/>
        </p:nvSpPr>
        <p:spPr>
          <a:xfrm>
            <a:off x="6819900" y="3581400"/>
            <a:ext cx="1478280" cy="883920"/>
          </a:xfrm>
          <a:custGeom>
            <a:avLst/>
            <a:gdLst>
              <a:gd name="connsiteX0" fmla="*/ 0 w 1478280"/>
              <a:gd name="connsiteY0" fmla="*/ 754380 h 883920"/>
              <a:gd name="connsiteX1" fmla="*/ 60960 w 1478280"/>
              <a:gd name="connsiteY1" fmla="*/ 883920 h 883920"/>
              <a:gd name="connsiteX2" fmla="*/ 944880 w 1478280"/>
              <a:gd name="connsiteY2" fmla="*/ 495300 h 883920"/>
              <a:gd name="connsiteX3" fmla="*/ 883920 w 1478280"/>
              <a:gd name="connsiteY3" fmla="*/ 396240 h 883920"/>
              <a:gd name="connsiteX4" fmla="*/ 1478280 w 1478280"/>
              <a:gd name="connsiteY4" fmla="*/ 114300 h 883920"/>
              <a:gd name="connsiteX5" fmla="*/ 1417320 w 1478280"/>
              <a:gd name="connsiteY5" fmla="*/ 0 h 883920"/>
              <a:gd name="connsiteX6" fmla="*/ 784860 w 1478280"/>
              <a:gd name="connsiteY6" fmla="*/ 266700 h 883920"/>
              <a:gd name="connsiteX7" fmla="*/ 838200 w 1478280"/>
              <a:gd name="connsiteY7" fmla="*/ 381000 h 883920"/>
              <a:gd name="connsiteX8" fmla="*/ 0 w 1478280"/>
              <a:gd name="connsiteY8" fmla="*/ 75438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280" h="883920">
                <a:moveTo>
                  <a:pt x="0" y="754380"/>
                </a:moveTo>
                <a:lnTo>
                  <a:pt x="60960" y="883920"/>
                </a:lnTo>
                <a:lnTo>
                  <a:pt x="944880" y="495300"/>
                </a:lnTo>
                <a:lnTo>
                  <a:pt x="883920" y="396240"/>
                </a:lnTo>
                <a:lnTo>
                  <a:pt x="1478280" y="114300"/>
                </a:lnTo>
                <a:lnTo>
                  <a:pt x="1417320" y="0"/>
                </a:lnTo>
                <a:lnTo>
                  <a:pt x="784860" y="266700"/>
                </a:lnTo>
                <a:lnTo>
                  <a:pt x="838200" y="381000"/>
                </a:lnTo>
                <a:lnTo>
                  <a:pt x="0" y="754380"/>
                </a:lnTo>
                <a:close/>
              </a:path>
            </a:pathLst>
          </a:cu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DB791483-CA74-42D4-B4D3-3A1DE962201E}"/>
              </a:ext>
            </a:extLst>
          </p:cNvPr>
          <p:cNvSpPr/>
          <p:nvPr/>
        </p:nvSpPr>
        <p:spPr>
          <a:xfrm>
            <a:off x="6456000" y="3822900"/>
            <a:ext cx="1759440" cy="1262100"/>
          </a:xfrm>
          <a:custGeom>
            <a:avLst/>
            <a:gdLst>
              <a:gd name="connsiteX0" fmla="*/ 45720 w 1638300"/>
              <a:gd name="connsiteY0" fmla="*/ 1074420 h 1181100"/>
              <a:gd name="connsiteX1" fmla="*/ 106680 w 1638300"/>
              <a:gd name="connsiteY1" fmla="*/ 1181100 h 1181100"/>
              <a:gd name="connsiteX2" fmla="*/ 1280160 w 1638300"/>
              <a:gd name="connsiteY2" fmla="*/ 662940 h 1181100"/>
              <a:gd name="connsiteX3" fmla="*/ 1150620 w 1638300"/>
              <a:gd name="connsiteY3" fmla="*/ 472440 h 1181100"/>
              <a:gd name="connsiteX4" fmla="*/ 1638300 w 1638300"/>
              <a:gd name="connsiteY4" fmla="*/ 243840 h 1181100"/>
              <a:gd name="connsiteX5" fmla="*/ 1478280 w 1638300"/>
              <a:gd name="connsiteY5" fmla="*/ 0 h 1181100"/>
              <a:gd name="connsiteX6" fmla="*/ 1135380 w 1638300"/>
              <a:gd name="connsiteY6" fmla="*/ 144780 h 1181100"/>
              <a:gd name="connsiteX7" fmla="*/ 1287780 w 1638300"/>
              <a:gd name="connsiteY7" fmla="*/ 419100 h 1181100"/>
              <a:gd name="connsiteX8" fmla="*/ 0 w 1638300"/>
              <a:gd name="connsiteY8" fmla="*/ 1021080 h 1181100"/>
              <a:gd name="connsiteX9" fmla="*/ 45720 w 1638300"/>
              <a:gd name="connsiteY9" fmla="*/ 107442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8300" h="1181100">
                <a:moveTo>
                  <a:pt x="45720" y="1074420"/>
                </a:moveTo>
                <a:lnTo>
                  <a:pt x="106680" y="1181100"/>
                </a:lnTo>
                <a:lnTo>
                  <a:pt x="1280160" y="662940"/>
                </a:lnTo>
                <a:lnTo>
                  <a:pt x="1150620" y="472440"/>
                </a:lnTo>
                <a:lnTo>
                  <a:pt x="1638300" y="243840"/>
                </a:lnTo>
                <a:lnTo>
                  <a:pt x="1478280" y="0"/>
                </a:lnTo>
                <a:lnTo>
                  <a:pt x="1135380" y="144780"/>
                </a:lnTo>
                <a:lnTo>
                  <a:pt x="1287780" y="419100"/>
                </a:lnTo>
                <a:lnTo>
                  <a:pt x="0" y="1021080"/>
                </a:lnTo>
                <a:lnTo>
                  <a:pt x="45720" y="1074420"/>
                </a:lnTo>
                <a:close/>
              </a:path>
            </a:pathLst>
          </a:custGeom>
          <a:solidFill>
            <a:srgbClr val="7030A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자유형: 도형 65">
            <a:extLst>
              <a:ext uri="{FF2B5EF4-FFF2-40B4-BE49-F238E27FC236}">
                <a16:creationId xmlns:a16="http://schemas.microsoft.com/office/drawing/2014/main" id="{741A6D4A-EA65-449E-B767-F0BE054D0024}"/>
              </a:ext>
            </a:extLst>
          </p:cNvPr>
          <p:cNvSpPr/>
          <p:nvPr/>
        </p:nvSpPr>
        <p:spPr>
          <a:xfrm>
            <a:off x="9055620" y="4630140"/>
            <a:ext cx="762000" cy="518160"/>
          </a:xfrm>
          <a:custGeom>
            <a:avLst/>
            <a:gdLst>
              <a:gd name="connsiteX0" fmla="*/ 0 w 762000"/>
              <a:gd name="connsiteY0" fmla="*/ 373380 h 518160"/>
              <a:gd name="connsiteX1" fmla="*/ 106680 w 762000"/>
              <a:gd name="connsiteY1" fmla="*/ 518160 h 518160"/>
              <a:gd name="connsiteX2" fmla="*/ 426720 w 762000"/>
              <a:gd name="connsiteY2" fmla="*/ 388620 h 518160"/>
              <a:gd name="connsiteX3" fmla="*/ 762000 w 762000"/>
              <a:gd name="connsiteY3" fmla="*/ 152400 h 518160"/>
              <a:gd name="connsiteX4" fmla="*/ 670560 w 762000"/>
              <a:gd name="connsiteY4" fmla="*/ 53340 h 518160"/>
              <a:gd name="connsiteX5" fmla="*/ 556260 w 762000"/>
              <a:gd name="connsiteY5" fmla="*/ 114300 h 518160"/>
              <a:gd name="connsiteX6" fmla="*/ 480060 w 762000"/>
              <a:gd name="connsiteY6" fmla="*/ 0 h 518160"/>
              <a:gd name="connsiteX7" fmla="*/ 274320 w 762000"/>
              <a:gd name="connsiteY7" fmla="*/ 129540 h 518160"/>
              <a:gd name="connsiteX8" fmla="*/ 327660 w 762000"/>
              <a:gd name="connsiteY8" fmla="*/ 266700 h 518160"/>
              <a:gd name="connsiteX9" fmla="*/ 0 w 762000"/>
              <a:gd name="connsiteY9" fmla="*/ 37338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2000" h="518160">
                <a:moveTo>
                  <a:pt x="0" y="373380"/>
                </a:moveTo>
                <a:lnTo>
                  <a:pt x="106680" y="518160"/>
                </a:lnTo>
                <a:lnTo>
                  <a:pt x="426720" y="388620"/>
                </a:lnTo>
                <a:lnTo>
                  <a:pt x="762000" y="152400"/>
                </a:lnTo>
                <a:lnTo>
                  <a:pt x="670560" y="53340"/>
                </a:lnTo>
                <a:lnTo>
                  <a:pt x="556260" y="114300"/>
                </a:lnTo>
                <a:lnTo>
                  <a:pt x="480060" y="0"/>
                </a:lnTo>
                <a:lnTo>
                  <a:pt x="274320" y="129540"/>
                </a:lnTo>
                <a:lnTo>
                  <a:pt x="327660" y="266700"/>
                </a:lnTo>
                <a:lnTo>
                  <a:pt x="0" y="373380"/>
                </a:ln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7" name="표 66">
            <a:extLst>
              <a:ext uri="{FF2B5EF4-FFF2-40B4-BE49-F238E27FC236}">
                <a16:creationId xmlns:a16="http://schemas.microsoft.com/office/drawing/2014/main" id="{28554546-0448-49A3-9BCA-7475AA6F1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49792"/>
              </p:ext>
            </p:extLst>
          </p:nvPr>
        </p:nvGraphicFramePr>
        <p:xfrm>
          <a:off x="192000" y="1375928"/>
          <a:ext cx="6263999" cy="3087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517">
                  <a:extLst>
                    <a:ext uri="{9D8B030D-6E8A-4147-A177-3AD203B41FA5}">
                      <a16:colId xmlns:a16="http://schemas.microsoft.com/office/drawing/2014/main" val="3678980215"/>
                    </a:ext>
                  </a:extLst>
                </a:gridCol>
                <a:gridCol w="301517">
                  <a:extLst>
                    <a:ext uri="{9D8B030D-6E8A-4147-A177-3AD203B41FA5}">
                      <a16:colId xmlns:a16="http://schemas.microsoft.com/office/drawing/2014/main" val="2520169680"/>
                    </a:ext>
                  </a:extLst>
                </a:gridCol>
                <a:gridCol w="374514">
                  <a:extLst>
                    <a:ext uri="{9D8B030D-6E8A-4147-A177-3AD203B41FA5}">
                      <a16:colId xmlns:a16="http://schemas.microsoft.com/office/drawing/2014/main" val="274592827"/>
                    </a:ext>
                  </a:extLst>
                </a:gridCol>
                <a:gridCol w="325851">
                  <a:extLst>
                    <a:ext uri="{9D8B030D-6E8A-4147-A177-3AD203B41FA5}">
                      <a16:colId xmlns:a16="http://schemas.microsoft.com/office/drawing/2014/main" val="876609596"/>
                    </a:ext>
                  </a:extLst>
                </a:gridCol>
                <a:gridCol w="244388">
                  <a:extLst>
                    <a:ext uri="{9D8B030D-6E8A-4147-A177-3AD203B41FA5}">
                      <a16:colId xmlns:a16="http://schemas.microsoft.com/office/drawing/2014/main" val="3844363195"/>
                    </a:ext>
                  </a:extLst>
                </a:gridCol>
                <a:gridCol w="325851">
                  <a:extLst>
                    <a:ext uri="{9D8B030D-6E8A-4147-A177-3AD203B41FA5}">
                      <a16:colId xmlns:a16="http://schemas.microsoft.com/office/drawing/2014/main" val="1473909013"/>
                    </a:ext>
                  </a:extLst>
                </a:gridCol>
                <a:gridCol w="325851">
                  <a:extLst>
                    <a:ext uri="{9D8B030D-6E8A-4147-A177-3AD203B41FA5}">
                      <a16:colId xmlns:a16="http://schemas.microsoft.com/office/drawing/2014/main" val="1291593067"/>
                    </a:ext>
                  </a:extLst>
                </a:gridCol>
                <a:gridCol w="325851">
                  <a:extLst>
                    <a:ext uri="{9D8B030D-6E8A-4147-A177-3AD203B41FA5}">
                      <a16:colId xmlns:a16="http://schemas.microsoft.com/office/drawing/2014/main" val="1629198225"/>
                    </a:ext>
                  </a:extLst>
                </a:gridCol>
                <a:gridCol w="325851">
                  <a:extLst>
                    <a:ext uri="{9D8B030D-6E8A-4147-A177-3AD203B41FA5}">
                      <a16:colId xmlns:a16="http://schemas.microsoft.com/office/drawing/2014/main" val="780595818"/>
                    </a:ext>
                  </a:extLst>
                </a:gridCol>
                <a:gridCol w="280809">
                  <a:extLst>
                    <a:ext uri="{9D8B030D-6E8A-4147-A177-3AD203B41FA5}">
                      <a16:colId xmlns:a16="http://schemas.microsoft.com/office/drawing/2014/main" val="380927415"/>
                    </a:ext>
                  </a:extLst>
                </a:gridCol>
                <a:gridCol w="3131999">
                  <a:extLst>
                    <a:ext uri="{9D8B030D-6E8A-4147-A177-3AD203B41FA5}">
                      <a16:colId xmlns:a16="http://schemas.microsoft.com/office/drawing/2014/main" val="2420724702"/>
                    </a:ext>
                  </a:extLst>
                </a:gridCol>
              </a:tblGrid>
              <a:tr h="25411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위치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대보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포르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옥광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감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대추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체리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기타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소계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계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effectLst/>
                        </a:rPr>
                        <a:t>2023.03.10, 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적색</a:t>
                      </a:r>
                      <a:r>
                        <a:rPr lang="en-US" altLang="ko-KR" sz="900" u="none" strike="noStrike">
                          <a:effectLst/>
                        </a:rPr>
                        <a:t>:</a:t>
                      </a:r>
                      <a:r>
                        <a:rPr lang="ko-KR" altLang="en-US" sz="900" u="none" strike="noStrike">
                          <a:effectLst/>
                        </a:rPr>
                        <a:t>접목</a:t>
                      </a:r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r>
                        <a:rPr lang="ko-KR" altLang="en-US" sz="900" u="none" strike="noStrike">
                          <a:effectLst/>
                        </a:rPr>
                        <a:t>년차식재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00B0F0"/>
                          </a:solidFill>
                          <a:effectLst/>
                        </a:rPr>
                        <a:t>청색</a:t>
                      </a:r>
                      <a:r>
                        <a:rPr lang="en-US" altLang="ko-KR" sz="900" u="none" strike="noStrike">
                          <a:effectLst/>
                        </a:rPr>
                        <a:t>:2</a:t>
                      </a:r>
                      <a:r>
                        <a:rPr lang="ko-KR" altLang="en-US" sz="900" u="none" strike="noStrike">
                          <a:effectLst/>
                        </a:rPr>
                        <a:t>년차이식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744216"/>
                  </a:ext>
                </a:extLst>
              </a:tr>
              <a:tr h="249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WE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38</a:t>
                      </a: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163647"/>
                  </a:ext>
                </a:extLst>
              </a:tr>
              <a:tr h="300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WD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>
                          <a:effectLst/>
                        </a:rPr>
                        <a:t>                                              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화양실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중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슈가푸른</a:t>
                      </a:r>
                      <a:r>
                        <a:rPr lang="en-US" altLang="ko-KR" sz="800" u="none" strike="noStrike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r>
                        <a:rPr lang="ko-KR" altLang="en-US" sz="800" u="none" strike="noStrike">
                          <a:solidFill>
                            <a:srgbClr val="FF0000"/>
                          </a:solidFill>
                          <a:effectLst/>
                        </a:rPr>
                        <a:t>중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/>
                      </a:r>
                      <a:b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왕보리수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앵두</a:t>
                      </a:r>
                      <a:r>
                        <a:rPr lang="en-US" altLang="ko-KR" sz="700" u="none" strike="noStrike"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effectLst/>
                        </a:rPr>
                        <a:t>중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슈청매</a:t>
                      </a:r>
                      <a:r>
                        <a:rPr lang="en-US" altLang="ko-KR" sz="700" u="none" strike="noStrike"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effectLst/>
                        </a:rPr>
                        <a:t>상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황도</a:t>
                      </a:r>
                      <a:r>
                        <a:rPr lang="en-US" altLang="ko-KR" sz="700" u="none" strike="noStrike">
                          <a:effectLst/>
                        </a:rPr>
                        <a:t>8</a:t>
                      </a:r>
                      <a:r>
                        <a:rPr lang="ko-KR" altLang="en-US" sz="700" u="none" strike="noStrike">
                          <a:effectLst/>
                        </a:rPr>
                        <a:t>상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석류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상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부사</a:t>
                      </a:r>
                      <a:r>
                        <a:rPr lang="en-US" altLang="ko-KR" sz="700" u="none" strike="noStrike">
                          <a:effectLst/>
                        </a:rPr>
                        <a:t>10</a:t>
                      </a:r>
                      <a:r>
                        <a:rPr lang="ko-KR" altLang="en-US" sz="700" u="none" strike="noStrike">
                          <a:effectLst/>
                        </a:rPr>
                        <a:t>하</a:t>
                      </a:r>
                      <a:r>
                        <a:rPr lang="ko-KR" altLang="en-US" sz="900" u="none" strike="noStrike">
                          <a:effectLst/>
                        </a:rPr>
                        <a:t> </a:t>
                      </a:r>
                      <a:r>
                        <a:rPr lang="en-US" altLang="ko-KR" sz="900" u="none" strike="noStrike">
                          <a:effectLst/>
                        </a:rPr>
                        <a:t> </a:t>
                      </a:r>
                      <a:endParaRPr lang="en-US" altLang="ko-KR" sz="900" b="0" i="0" u="none" strike="noStrike">
                        <a:solidFill>
                          <a:srgbClr val="FF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5081"/>
                  </a:ext>
                </a:extLst>
              </a:tr>
              <a:tr h="272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WC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켐벨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샤인머스케스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거봉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복조</a:t>
                      </a:r>
                      <a:r>
                        <a:rPr lang="en-US" altLang="ko-KR" sz="700" u="none" strike="noStrike">
                          <a:effectLst/>
                        </a:rPr>
                        <a:t>9</a:t>
                      </a:r>
                      <a:r>
                        <a:rPr lang="ko-KR" altLang="en-US" sz="700" u="none" strike="noStrike">
                          <a:effectLst/>
                        </a:rPr>
                        <a:t>하</a:t>
                      </a:r>
                      <a:r>
                        <a:rPr lang="en-US" altLang="ko-KR" sz="900" u="none" strike="noStrike">
                          <a:effectLst/>
                        </a:rPr>
                        <a:t>,2</a:t>
                      </a:r>
                      <a:r>
                        <a:rPr lang="ko-KR" altLang="en-US" sz="900" u="none" strike="noStrike">
                          <a:effectLst/>
                        </a:rPr>
                        <a:t>사과대추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왕대추</a:t>
                      </a:r>
                      <a:r>
                        <a:rPr lang="en-US" altLang="ko-KR" sz="700" u="none" strike="noStrike">
                          <a:effectLst/>
                        </a:rPr>
                        <a:t>9</a:t>
                      </a:r>
                      <a:r>
                        <a:rPr lang="ko-KR" altLang="en-US" sz="700" u="none" strike="noStrike">
                          <a:effectLst/>
                        </a:rPr>
                        <a:t>중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사과대추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라핀</a:t>
                      </a:r>
                      <a:r>
                        <a:rPr lang="en-US" altLang="ko-KR" sz="700" u="none" strike="noStrike"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effectLst/>
                        </a:rPr>
                        <a:t>중</a:t>
                      </a:r>
                      <a:r>
                        <a:rPr lang="en-US" altLang="ko-KR" sz="900" u="none" strike="noStrike">
                          <a:effectLst/>
                        </a:rPr>
                        <a:t>, 2</a:t>
                      </a:r>
                      <a:r>
                        <a:rPr lang="ko-KR" altLang="en-US" sz="900" u="none" strike="noStrike">
                          <a:effectLst/>
                        </a:rPr>
                        <a:t>라핀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 </a:t>
                      </a:r>
                      <a:r>
                        <a:rPr lang="en-US" altLang="ko-KR" sz="900" u="none" strike="noStrike">
                          <a:effectLst/>
                        </a:rPr>
                        <a:t>2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브룩스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하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ko-KR" altLang="en-US" sz="900" b="0" i="0" u="none" strike="noStrike">
                        <a:solidFill>
                          <a:srgbClr val="FF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95139"/>
                  </a:ext>
                </a:extLst>
              </a:tr>
              <a:tr h="272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WB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2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>
                          <a:effectLst/>
                        </a:rPr>
                        <a:t>모과</a:t>
                      </a:r>
                      <a:r>
                        <a:rPr lang="en-US" altLang="ko-KR" sz="700" u="none" strike="noStrike">
                          <a:effectLst/>
                        </a:rPr>
                        <a:t>9</a:t>
                      </a:r>
                      <a:r>
                        <a:rPr lang="ko-KR" altLang="en-US" sz="700" u="none" strike="noStrike">
                          <a:effectLst/>
                        </a:rPr>
                        <a:t>하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무화과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910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태추단감</a:t>
                      </a:r>
                      <a:r>
                        <a:rPr lang="en-US" altLang="ko-KR" sz="700" u="none" strike="noStrike">
                          <a:effectLst/>
                        </a:rPr>
                        <a:t>10</a:t>
                      </a:r>
                      <a:r>
                        <a:rPr lang="ko-KR" altLang="en-US" sz="700" u="none" strike="noStrike">
                          <a:effectLst/>
                        </a:rPr>
                        <a:t>상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대봉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중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홍관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라핀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중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,2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버건디펄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중</a:t>
                      </a:r>
                      <a:endParaRPr lang="ko-KR" altLang="en-US" sz="900" b="0" i="0" u="none" strike="noStrike">
                        <a:solidFill>
                          <a:srgbClr val="FF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738266"/>
                  </a:ext>
                </a:extLst>
              </a:tr>
              <a:tr h="181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WA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effectLst/>
                        </a:rPr>
                        <a:t>9</a:t>
                      </a:r>
                      <a:r>
                        <a:rPr lang="ko-KR" altLang="en-US" sz="900" u="none" strike="noStrike">
                          <a:effectLst/>
                        </a:rPr>
                        <a:t>대보</a:t>
                      </a:r>
                      <a:r>
                        <a:rPr lang="en-US" altLang="ko-KR" sz="700" u="none" strike="noStrike">
                          <a:effectLst/>
                        </a:rPr>
                        <a:t>9</a:t>
                      </a:r>
                      <a:r>
                        <a:rPr lang="ko-KR" altLang="en-US" sz="700" u="none" strike="noStrike">
                          <a:effectLst/>
                        </a:rPr>
                        <a:t>하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89959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47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15160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r>
                        <a:rPr lang="ko-KR" altLang="en-US" sz="900" u="none" strike="noStrike">
                          <a:effectLst/>
                        </a:rPr>
                        <a:t>포르단</a:t>
                      </a:r>
                      <a:r>
                        <a:rPr lang="en-US" altLang="ko-KR" sz="900" u="none" strike="noStrike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왕유밤</a:t>
                      </a:r>
                      <a:r>
                        <a:rPr lang="en-US" altLang="ko-KR" sz="900" u="none" strike="noStrike">
                          <a:effectLst/>
                        </a:rPr>
                        <a:t>)</a:t>
                      </a:r>
                      <a:r>
                        <a:rPr lang="en-US" altLang="ko-KR" sz="700" u="none" strike="noStrike">
                          <a:effectLst/>
                        </a:rPr>
                        <a:t>9</a:t>
                      </a:r>
                      <a:r>
                        <a:rPr lang="ko-KR" altLang="en-US" sz="700" u="none" strike="noStrike">
                          <a:effectLst/>
                        </a:rPr>
                        <a:t>하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7211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EF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5</a:t>
                      </a: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r>
                        <a:rPr lang="ko-KR" altLang="en-US" sz="900" u="none" strike="noStrike">
                          <a:effectLst/>
                        </a:rPr>
                        <a:t>포르단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873112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r>
                        <a:rPr lang="ko-KR" altLang="en-US" sz="900" u="none" strike="noStrike">
                          <a:effectLst/>
                        </a:rPr>
                        <a:t>포르단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895855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6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r>
                        <a:rPr lang="ko-KR" altLang="en-US" sz="900" u="none" strike="noStrike">
                          <a:effectLst/>
                        </a:rPr>
                        <a:t>대보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포르단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71194"/>
                  </a:ext>
                </a:extLst>
              </a:tr>
              <a:tr h="2260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 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홍수봉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초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,2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레이니어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중</a:t>
                      </a:r>
                      <a:r>
                        <a:rPr lang="en-US" altLang="ko-KR" sz="900" u="none" strike="noStrike">
                          <a:effectLst/>
                        </a:rPr>
                        <a:t>,3</a:t>
                      </a:r>
                      <a:r>
                        <a:rPr lang="ko-KR" altLang="en-US" sz="900" u="none" strike="noStrike">
                          <a:effectLst/>
                        </a:rPr>
                        <a:t>대보</a:t>
                      </a:r>
                      <a:endParaRPr lang="ko-KR" altLang="en-US" sz="900" b="0" i="0" u="none" strike="noStrike">
                        <a:solidFill>
                          <a:srgbClr val="FF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93774"/>
                  </a:ext>
                </a:extLst>
              </a:tr>
              <a:tr h="1507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러시아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호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상</a:t>
                      </a:r>
                      <a:r>
                        <a:rPr lang="en-US" altLang="ko-KR" sz="900" u="none" strike="noStrike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900" u="none" strike="noStrike">
                          <a:solidFill>
                            <a:srgbClr val="FF0000"/>
                          </a:solidFill>
                          <a:effectLst/>
                        </a:rPr>
                        <a:t>백살구</a:t>
                      </a:r>
                      <a:r>
                        <a:rPr lang="en-US" altLang="ko-KR" sz="700" u="none" strike="noStrike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r>
                        <a:rPr lang="ko-KR" altLang="en-US" sz="700" u="none" strike="noStrike">
                          <a:solidFill>
                            <a:srgbClr val="FF0000"/>
                          </a:solidFill>
                          <a:effectLst/>
                        </a:rPr>
                        <a:t>상</a:t>
                      </a:r>
                      <a:r>
                        <a:rPr lang="en-US" altLang="ko-KR" sz="900" u="none" strike="noStrike">
                          <a:effectLst/>
                        </a:rPr>
                        <a:t>,3</a:t>
                      </a:r>
                      <a:r>
                        <a:rPr lang="ko-KR" altLang="en-US" sz="900" u="none" strike="noStrike">
                          <a:effectLst/>
                        </a:rPr>
                        <a:t>옥광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endParaRPr lang="ko-KR" altLang="en-US" sz="900" b="0" i="0" u="none" strike="noStrike">
                        <a:solidFill>
                          <a:srgbClr val="FF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41193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EA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4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9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r>
                        <a:rPr lang="ko-KR" altLang="en-US" sz="900" u="none" strike="noStrike">
                          <a:effectLst/>
                        </a:rPr>
                        <a:t>포르단</a:t>
                      </a:r>
                      <a:r>
                        <a:rPr lang="en-US" altLang="ko-KR" sz="900" u="none" strike="noStrike">
                          <a:effectLst/>
                        </a:rPr>
                        <a:t>,3</a:t>
                      </a:r>
                      <a:r>
                        <a:rPr lang="ko-KR" altLang="en-US" sz="900" u="none" strike="noStrike">
                          <a:effectLst/>
                        </a:rPr>
                        <a:t>옥광</a:t>
                      </a:r>
                      <a:r>
                        <a:rPr lang="en-US" altLang="ko-KR" sz="900" u="none" strike="noStrike">
                          <a:effectLst/>
                        </a:rPr>
                        <a:t>,2</a:t>
                      </a:r>
                      <a:r>
                        <a:rPr lang="ko-KR" altLang="en-US" sz="900" u="none" strike="noStrike">
                          <a:effectLst/>
                        </a:rPr>
                        <a:t>포르단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옥광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09997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3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10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>
                          <a:effectLst/>
                        </a:rPr>
                        <a:t>아로니아</a:t>
                      </a:r>
                      <a:r>
                        <a:rPr lang="en-US" altLang="ko-KR" sz="900" u="none" strike="noStrike">
                          <a:effectLst/>
                        </a:rPr>
                        <a:t>,2</a:t>
                      </a:r>
                      <a:r>
                        <a:rPr lang="ko-KR" altLang="en-US" sz="900" u="none" strike="noStrike">
                          <a:effectLst/>
                        </a:rPr>
                        <a:t>감</a:t>
                      </a:r>
                      <a:r>
                        <a:rPr lang="en-US" altLang="ko-KR" sz="900" u="none" strike="noStrike">
                          <a:effectLst/>
                        </a:rPr>
                        <a:t>,3</a:t>
                      </a:r>
                      <a:r>
                        <a:rPr lang="ko-KR" altLang="en-US" sz="900" u="none" strike="noStrike">
                          <a:effectLst/>
                        </a:rPr>
                        <a:t>오가피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매실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단감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자두</a:t>
                      </a:r>
                      <a:r>
                        <a:rPr lang="en-US" altLang="ko-KR" sz="900" u="none" strike="noStrike">
                          <a:effectLst/>
                        </a:rPr>
                        <a:t>,</a:t>
                      </a:r>
                      <a:r>
                        <a:rPr lang="ko-KR" altLang="en-US" sz="900" u="none" strike="noStrike">
                          <a:effectLst/>
                        </a:rPr>
                        <a:t>두룹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191877"/>
                  </a:ext>
                </a:extLst>
              </a:tr>
              <a:tr h="1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900" u="none" strike="noStrike">
                          <a:effectLst/>
                        </a:rPr>
                        <a:t>계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25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7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18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900" u="none" strike="noStrike">
                          <a:effectLst/>
                        </a:rPr>
                        <a:t>95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900" u="none" strike="noStrike">
                          <a:effectLst/>
                        </a:rPr>
                        <a:t>　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marL="7885" marR="7885" marT="788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947171"/>
                  </a:ext>
                </a:extLst>
              </a:tr>
            </a:tbl>
          </a:graphicData>
        </a:graphic>
      </p:graphicFrame>
      <p:sp>
        <p:nvSpPr>
          <p:cNvPr id="45" name="직사각형 44">
            <a:extLst>
              <a:ext uri="{FF2B5EF4-FFF2-40B4-BE49-F238E27FC236}">
                <a16:creationId xmlns:a16="http://schemas.microsoft.com/office/drawing/2014/main" id="{6F2FF06F-FCEB-4112-97DF-E6311D087868}"/>
              </a:ext>
            </a:extLst>
          </p:cNvPr>
          <p:cNvSpPr/>
          <p:nvPr/>
        </p:nvSpPr>
        <p:spPr>
          <a:xfrm rot="20264956">
            <a:off x="7052137" y="2955217"/>
            <a:ext cx="13709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700" b="1">
                <a:solidFill>
                  <a:schemeClr val="accent6">
                    <a:lumMod val="75000"/>
                  </a:schemeClr>
                </a:solidFill>
              </a:rPr>
              <a:t>깨 깨 깨    </a:t>
            </a:r>
            <a:endParaRPr lang="en-US" altLang="ko-KR" sz="700" b="1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ko-KR" altLang="en-US" sz="700" b="1">
                <a:solidFill>
                  <a:schemeClr val="accent6">
                    <a:lumMod val="75000"/>
                  </a:schemeClr>
                </a:solidFill>
              </a:rPr>
              <a:t>깨 깨 깨 깨   </a:t>
            </a:r>
            <a:endParaRPr lang="en-US" altLang="ko-KR" sz="700" b="1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ko-KR" altLang="en-US" sz="700" b="1">
                <a:solidFill>
                  <a:schemeClr val="accent6">
                    <a:lumMod val="75000"/>
                  </a:schemeClr>
                </a:solidFill>
              </a:rPr>
              <a:t>고구마 고구   </a:t>
            </a:r>
            <a:endParaRPr lang="en-US" altLang="ko-KR" sz="700" b="1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ko-KR" altLang="en-US" sz="700" b="1">
                <a:solidFill>
                  <a:schemeClr val="accent6">
                    <a:lumMod val="75000"/>
                  </a:schemeClr>
                </a:solidFill>
              </a:rPr>
              <a:t>고구마 고구마  </a:t>
            </a:r>
            <a:endParaRPr lang="en-US" altLang="ko-KR" sz="700" b="1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ko-KR" altLang="en-US" sz="700" b="1">
                <a:solidFill>
                  <a:schemeClr val="accent6">
                    <a:lumMod val="75000"/>
                  </a:schemeClr>
                </a:solidFill>
              </a:rPr>
              <a:t>고 추 고 추 고 추 </a:t>
            </a:r>
            <a:endParaRPr lang="en-US" altLang="ko-KR" sz="700" b="1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ko-KR" altLang="en-US" sz="700" b="1">
                <a:solidFill>
                  <a:schemeClr val="accent6">
                    <a:lumMod val="75000"/>
                  </a:schemeClr>
                </a:solidFill>
              </a:rPr>
              <a:t>상추  강낭콩 강낭콩 오이 가지</a:t>
            </a:r>
          </a:p>
        </p:txBody>
      </p:sp>
    </p:spTree>
    <p:extLst>
      <p:ext uri="{BB962C8B-B14F-4D97-AF65-F5344CB8AC3E}">
        <p14:creationId xmlns:p14="http://schemas.microsoft.com/office/powerpoint/2010/main" val="2226238011"/>
      </p:ext>
    </p:extLst>
  </p:cSld>
  <p:clrMapOvr>
    <a:masterClrMapping/>
  </p:clrMapOvr>
</p:sld>
</file>

<file path=ppt/theme/theme1.xml><?xml version="1.0" encoding="utf-8"?>
<a:theme xmlns:a="http://schemas.openxmlformats.org/drawingml/2006/main" name="줄기">
  <a:themeElements>
    <a:clrScheme name="줄기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줄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3734</TotalTime>
  <Words>2105</Words>
  <Application>Microsoft Office PowerPoint</Application>
  <PresentationFormat>와이드스크린</PresentationFormat>
  <Paragraphs>789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HY중고딕</vt:lpstr>
      <vt:lpstr>맑은 고딕</vt:lpstr>
      <vt:lpstr>Arial</vt:lpstr>
      <vt:lpstr>Century Gothic</vt:lpstr>
      <vt:lpstr>Wingdings 3</vt:lpstr>
      <vt:lpstr>줄기</vt:lpstr>
      <vt:lpstr>과수 성장일지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Yoonjoong Kim</dc:creator>
  <cp:lastModifiedBy>Yoonjoong Kim</cp:lastModifiedBy>
  <cp:revision>365</cp:revision>
  <cp:lastPrinted>2023-03-05T08:49:42Z</cp:lastPrinted>
  <dcterms:created xsi:type="dcterms:W3CDTF">2022-03-28T00:47:24Z</dcterms:created>
  <dcterms:modified xsi:type="dcterms:W3CDTF">2023-07-04T03:13:12Z</dcterms:modified>
</cp:coreProperties>
</file>