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21" r:id="rId3"/>
    <p:sldId id="340" r:id="rId4"/>
    <p:sldId id="333" r:id="rId5"/>
    <p:sldId id="337" r:id="rId6"/>
    <p:sldId id="335" r:id="rId7"/>
    <p:sldId id="338" r:id="rId8"/>
    <p:sldId id="339" r:id="rId9"/>
    <p:sldId id="328" r:id="rId10"/>
    <p:sldId id="312" r:id="rId11"/>
    <p:sldId id="324" r:id="rId12"/>
    <p:sldId id="318" r:id="rId13"/>
    <p:sldId id="34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14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10C"/>
    <a:srgbClr val="2A3BC6"/>
    <a:srgbClr val="2434CB"/>
    <a:srgbClr val="2B3CCA"/>
    <a:srgbClr val="363940"/>
    <a:srgbClr val="295AC5"/>
    <a:srgbClr val="252EAE"/>
    <a:srgbClr val="160D75"/>
    <a:srgbClr val="32313A"/>
    <a:srgbClr val="262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7446" autoAdjust="0"/>
  </p:normalViewPr>
  <p:slideViewPr>
    <p:cSldViewPr snapToGrid="0" showGuides="1">
      <p:cViewPr varScale="1">
        <p:scale>
          <a:sx n="106" d="100"/>
          <a:sy n="106" d="100"/>
        </p:scale>
        <p:origin x="768" y="108"/>
      </p:cViewPr>
      <p:guideLst>
        <p:guide pos="7514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44CFB-304C-4AA6-974D-0D7F5DA9DCFA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8FA3-3D65-49ED-8D23-B4F482773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67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8FA3-3D65-49ED-8D23-B4F48277327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77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8FA3-3D65-49ED-8D23-B4F48277327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62C04F-2F3B-49EA-995A-C160D34EC635}"/>
              </a:ext>
            </a:extLst>
          </p:cNvPr>
          <p:cNvSpPr txBox="1"/>
          <p:nvPr/>
        </p:nvSpPr>
        <p:spPr>
          <a:xfrm>
            <a:off x="769329" y="832673"/>
            <a:ext cx="398698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i="1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Fun Billiards</a:t>
            </a:r>
            <a:endParaRPr lang="en-US" sz="6000" b="1" i="1" spc="300" baseline="0" dirty="0">
              <a:solidFill>
                <a:schemeClr val="tx1">
                  <a:lumMod val="65000"/>
                  <a:lumOff val="35000"/>
                </a:schemeClr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331780"/>
            <a:ext cx="91440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DFEB-AB56-47DB-ACBC-830504FEC39F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71E06A27-2E09-44A2-B558-B8EAB2DB8F5B}"/>
              </a:ext>
            </a:extLst>
          </p:cNvPr>
          <p:cNvSpPr txBox="1">
            <a:spLocks/>
          </p:cNvSpPr>
          <p:nvPr/>
        </p:nvSpPr>
        <p:spPr>
          <a:xfrm>
            <a:off x="1524000" y="4550981"/>
            <a:ext cx="9144000" cy="9489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350" i="1" dirty="0" err="1"/>
              <a:t>Yoonjoong</a:t>
            </a:r>
            <a:r>
              <a:rPr lang="en-US" altLang="ko-KR" sz="1350" i="1" dirty="0"/>
              <a:t> Kim</a:t>
            </a:r>
          </a:p>
          <a:p>
            <a:pPr algn="r"/>
            <a:r>
              <a:rPr lang="en-US" altLang="ko-KR" sz="1350" i="1" dirty="0"/>
              <a:t>Department of Computer Engineering, </a:t>
            </a:r>
            <a:r>
              <a:rPr lang="en-US" altLang="ko-KR" sz="1350" i="1" dirty="0" err="1"/>
              <a:t>Hanbat</a:t>
            </a:r>
            <a:r>
              <a:rPr lang="en-US" altLang="ko-KR" sz="1350" i="1" dirty="0"/>
              <a:t> National University</a:t>
            </a:r>
          </a:p>
          <a:p>
            <a:pPr algn="r"/>
            <a:r>
              <a:rPr lang="en-US" altLang="ko-KR" sz="1350" i="1" dirty="0"/>
              <a:t>yjkim@hanbat.ac.kr</a:t>
            </a:r>
            <a:endParaRPr lang="ko-KR" altLang="en-US" sz="1350" i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703881"/>
            <a:ext cx="9144000" cy="1396673"/>
          </a:xfrm>
        </p:spPr>
        <p:txBody>
          <a:bodyPr anchor="b">
            <a:normAutofit/>
          </a:bodyPr>
          <a:lstStyle>
            <a:lvl1pPr algn="ctr">
              <a:defRPr sz="3000" baseline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4A6F15-B72D-4259-BFCD-5F00D313C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1" t="26040" r="51834" b="49016"/>
          <a:stretch/>
        </p:blipFill>
        <p:spPr>
          <a:xfrm>
            <a:off x="9117875" y="291278"/>
            <a:ext cx="2374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0E0D-211A-4D7A-889E-50B41B1FB25C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08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2234-C4DF-4FFC-B5D9-2E6BE37DABD9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98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E506-4B6C-4D4C-BB0A-520E1BAD40A2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32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618"/>
          </a:xfrm>
        </p:spPr>
        <p:txBody>
          <a:bodyPr>
            <a:normAutofit/>
          </a:bodyPr>
          <a:lstStyle>
            <a:lvl1pPr>
              <a:defRPr sz="2400" b="1">
                <a:latin typeface="Adobe Fangsong Std R" panose="02020400000000000000" pitchFamily="18" charset="-128"/>
                <a:ea typeface="Adobe Fangsong Std R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838200" y="1258438"/>
            <a:ext cx="10515600" cy="4918528"/>
          </a:xfrm>
        </p:spPr>
        <p:txBody>
          <a:bodyPr>
            <a:normAutofit/>
          </a:bodyPr>
          <a:lstStyle>
            <a:lvl1pPr marL="271463" indent="-271463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20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1pPr>
            <a:lvl2pPr marL="536575" indent="-279400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8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2pPr>
            <a:lvl3pPr marL="808038" indent="-293688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6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3pPr>
            <a:lvl4pPr marL="982663" indent="-211138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4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4pPr>
            <a:lvl5pPr marL="1157288" indent="-128588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2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 馬스터 텍스트 스타일 편집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 셋째 수준</a:t>
            </a:r>
          </a:p>
          <a:p>
            <a:pPr lvl="3"/>
            <a:r>
              <a:rPr lang="ko-KR" altLang="en-US" dirty="0"/>
              <a:t> 넷째 수준</a:t>
            </a:r>
          </a:p>
          <a:p>
            <a:pPr lvl="4"/>
            <a:r>
              <a:rPr lang="ko-KR" altLang="en-US" dirty="0"/>
              <a:t> 다섯째 수준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838200" y="1124745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832388" y="1087572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618"/>
          </a:xfrm>
        </p:spPr>
        <p:txBody>
          <a:bodyPr>
            <a:normAutofit/>
          </a:bodyPr>
          <a:lstStyle>
            <a:lvl1pPr>
              <a:defRPr sz="2400" b="1">
                <a:latin typeface="Adobe Fangsong Std R" panose="02020400000000000000" pitchFamily="18" charset="-128"/>
                <a:ea typeface="Adobe Fangsong Std R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838200" y="1124745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832388" y="1087572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6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F710-43D8-4AF7-B0FE-6739BB2ED113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74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FFD6-0E89-4ED2-BA00-42595E796E1A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08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2FFF-31AF-44F3-BDA1-0C4B44BBFA99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7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4CD3735D-DC6A-4F1B-828D-1653CA5B1BB2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3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2493-3B64-4CE9-B8ED-8FD7FE620DF3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DDA1-5D31-462B-A597-B5C0725539CE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8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486648"/>
            <a:ext cx="27432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0D71-E9C8-4BD6-A623-7B430B19F8C8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486648"/>
            <a:ext cx="41148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486648"/>
            <a:ext cx="27432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7B33-E827-4B65-9DA4-C427CF8F63E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585D857-F7D4-4E90-9DC3-C360D95BD903}"/>
              </a:ext>
            </a:extLst>
          </p:cNvPr>
          <p:cNvGrpSpPr/>
          <p:nvPr/>
        </p:nvGrpSpPr>
        <p:grpSpPr>
          <a:xfrm>
            <a:off x="571461" y="6468771"/>
            <a:ext cx="11049077" cy="266144"/>
            <a:chOff x="214282" y="6170360"/>
            <a:chExt cx="8501122" cy="515252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80DE926-CADA-4EDC-86CF-FBBC5679606F}"/>
                </a:ext>
              </a:extLst>
            </p:cNvPr>
            <p:cNvSpPr/>
            <p:nvPr/>
          </p:nvSpPr>
          <p:spPr>
            <a:xfrm>
              <a:off x="214282" y="6170360"/>
              <a:ext cx="8501122" cy="515252"/>
            </a:xfrm>
            <a:prstGeom prst="rect">
              <a:avLst/>
            </a:prstGeom>
            <a:solidFill>
              <a:schemeClr val="bg2">
                <a:lumMod val="90000"/>
                <a:alpha val="17000"/>
              </a:schemeClr>
            </a:solidFill>
            <a:ln w="6350" cap="rnd" cmpd="sng" algn="ctr">
              <a:solidFill>
                <a:schemeClr val="accent2">
                  <a:alpha val="52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ECF5511-89EA-425B-A612-51AAFE18C720}"/>
                </a:ext>
              </a:extLst>
            </p:cNvPr>
            <p:cNvSpPr/>
            <p:nvPr/>
          </p:nvSpPr>
          <p:spPr>
            <a:xfrm>
              <a:off x="214282" y="6211310"/>
              <a:ext cx="228600" cy="468413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383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blog.naver.com/npz/2214466601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CWGNQcXvxs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DFAD9A91-0F8A-4384-9988-9637196B2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1AD422-241E-4321-AD02-423ED0360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D030B5-8306-4BF2-BF35-52F6D04D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7B33-E827-4B65-9DA4-C427CF8F63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37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91D474-FA06-4F86-BF4C-E7E094F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공</a:t>
            </a:r>
            <a:r>
              <a:rPr lang="en-US" altLang="ko-KR"/>
              <a:t>/</a:t>
            </a:r>
            <a:r>
              <a:rPr lang="ko-KR" altLang="en-US"/>
              <a:t>팁의 크기</a:t>
            </a:r>
            <a:r>
              <a:rPr lang="en-US" altLang="ko-KR"/>
              <a:t>, </a:t>
            </a:r>
            <a:r>
              <a:rPr lang="ko-KR" altLang="en-US"/>
              <a:t>당점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32499E-F532-4B37-B712-87D8CDFA77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486648"/>
            <a:ext cx="2743200" cy="249385"/>
          </a:xfrm>
        </p:spPr>
        <p:txBody>
          <a:bodyPr/>
          <a:lstStyle/>
          <a:p>
            <a:fld id="{A99E7B33-E827-4B65-9DA4-C427CF8F63ED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C077F-CC65-42C0-9B6D-50642EA16C50}"/>
              </a:ext>
            </a:extLst>
          </p:cNvPr>
          <p:cNvSpPr txBox="1"/>
          <p:nvPr/>
        </p:nvSpPr>
        <p:spPr>
          <a:xfrm>
            <a:off x="795337" y="1185862"/>
            <a:ext cx="30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/>
              <a:t>4</a:t>
            </a:r>
            <a:r>
              <a:rPr lang="ko-KR" altLang="en-US" sz="1200"/>
              <a:t>구당구공 </a:t>
            </a:r>
            <a:r>
              <a:rPr lang="en-US" altLang="ko-KR" sz="1200"/>
              <a:t>65.5mm/2=32.7  </a:t>
            </a:r>
            <a:r>
              <a:rPr lang="ko-KR" altLang="en-US" sz="1200"/>
              <a:t>팁</a:t>
            </a:r>
            <a:r>
              <a:rPr lang="en-US" altLang="ko-KR" sz="1200"/>
              <a:t>12mm</a:t>
            </a:r>
            <a:endParaRPr lang="ko-KR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B0571-6153-4877-ADD4-E36A4F6300EE}"/>
              </a:ext>
            </a:extLst>
          </p:cNvPr>
          <p:cNvSpPr txBox="1"/>
          <p:nvPr/>
        </p:nvSpPr>
        <p:spPr>
          <a:xfrm>
            <a:off x="589294" y="3631822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hlinkClick r:id="rId2"/>
              </a:rPr>
              <a:t>당구공 크기</a:t>
            </a:r>
            <a:r>
              <a:rPr lang="en-US" altLang="ko-KR" sz="1100">
                <a:hlinkClick r:id="rId2"/>
              </a:rPr>
              <a:t>, </a:t>
            </a:r>
            <a:r>
              <a:rPr lang="ko-KR" altLang="en-US" sz="1100">
                <a:hlinkClick r:id="rId2"/>
              </a:rPr>
              <a:t>당구대등등</a:t>
            </a:r>
            <a:endParaRPr lang="ko-KR" altLang="en-US" sz="1100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C2CA4DF0-B304-4D2E-A939-571056D53A4C}"/>
              </a:ext>
            </a:extLst>
          </p:cNvPr>
          <p:cNvGrpSpPr/>
          <p:nvPr/>
        </p:nvGrpSpPr>
        <p:grpSpPr>
          <a:xfrm>
            <a:off x="1035779" y="1794247"/>
            <a:ext cx="920750" cy="914393"/>
            <a:chOff x="1317625" y="1533524"/>
            <a:chExt cx="920750" cy="914393"/>
          </a:xfrm>
        </p:grpSpPr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43997673-1B13-4281-9EC9-8D477405AADB}"/>
                </a:ext>
              </a:extLst>
            </p:cNvPr>
            <p:cNvSpPr/>
            <p:nvPr/>
          </p:nvSpPr>
          <p:spPr>
            <a:xfrm>
              <a:off x="1317625" y="1533524"/>
              <a:ext cx="920750" cy="9143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DEBBC74A-3B22-4B08-97EF-018D686804EC}"/>
                </a:ext>
              </a:extLst>
            </p:cNvPr>
            <p:cNvSpPr/>
            <p:nvPr/>
          </p:nvSpPr>
          <p:spPr>
            <a:xfrm>
              <a:off x="1421607" y="1632764"/>
              <a:ext cx="723270" cy="715149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A62528D7-F87E-445B-8852-307712F71979}"/>
                </a:ext>
              </a:extLst>
            </p:cNvPr>
            <p:cNvSpPr/>
            <p:nvPr/>
          </p:nvSpPr>
          <p:spPr>
            <a:xfrm>
              <a:off x="1692816" y="1897894"/>
              <a:ext cx="165605" cy="18090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0063EA3D-DA2A-4BAE-A710-FDD2E576C9A8}"/>
                </a:ext>
              </a:extLst>
            </p:cNvPr>
            <p:cNvSpPr/>
            <p:nvPr/>
          </p:nvSpPr>
          <p:spPr>
            <a:xfrm>
              <a:off x="1600502" y="1814459"/>
              <a:ext cx="354990" cy="35253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AC208117-E57F-4B78-AE89-F6399FA9974F}"/>
                </a:ext>
              </a:extLst>
            </p:cNvPr>
            <p:cNvSpPr/>
            <p:nvPr/>
          </p:nvSpPr>
          <p:spPr>
            <a:xfrm>
              <a:off x="1507331" y="1712119"/>
              <a:ext cx="538163" cy="54768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3723DECA-013A-4180-9F63-3971A9231B8D}"/>
                </a:ext>
              </a:extLst>
            </p:cNvPr>
            <p:cNvCxnSpPr>
              <a:stCxn id="84" idx="2"/>
              <a:endCxn id="84" idx="6"/>
            </p:cNvCxnSpPr>
            <p:nvPr/>
          </p:nvCxnSpPr>
          <p:spPr>
            <a:xfrm>
              <a:off x="1317625" y="1990721"/>
              <a:ext cx="920750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8C6CD8FE-5C09-48ED-B10C-C10192E9CD2B}"/>
                </a:ext>
              </a:extLst>
            </p:cNvPr>
            <p:cNvCxnSpPr>
              <a:cxnSpLocks/>
            </p:cNvCxnSpPr>
            <p:nvPr/>
          </p:nvCxnSpPr>
          <p:spPr>
            <a:xfrm>
              <a:off x="1559719" y="1600200"/>
              <a:ext cx="440531" cy="788195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9326B594-AF95-4869-887F-74A6904429A3}"/>
                </a:ext>
              </a:extLst>
            </p:cNvPr>
            <p:cNvCxnSpPr>
              <a:cxnSpLocks/>
            </p:cNvCxnSpPr>
            <p:nvPr/>
          </p:nvCxnSpPr>
          <p:spPr>
            <a:xfrm>
              <a:off x="1369219" y="1771650"/>
              <a:ext cx="812006" cy="442913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2121C362-5C9E-4DF6-BC77-F56B923B9D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4956" y="1593056"/>
              <a:ext cx="447676" cy="807244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B66C396A-BB3F-4FAB-9414-0FFC4A470856}"/>
                </a:ext>
              </a:extLst>
            </p:cNvPr>
            <p:cNvCxnSpPr>
              <a:cxnSpLocks/>
              <a:stCxn id="84" idx="0"/>
              <a:endCxn id="84" idx="4"/>
            </p:cNvCxnSpPr>
            <p:nvPr/>
          </p:nvCxnSpPr>
          <p:spPr>
            <a:xfrm>
              <a:off x="1778000" y="1533524"/>
              <a:ext cx="0" cy="914393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6055D9F3-2D22-44A5-8476-D526E6F0A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69" y="1764506"/>
              <a:ext cx="790575" cy="459582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98F00C20-4ACB-4106-8300-F6023CE72AF4}"/>
              </a:ext>
            </a:extLst>
          </p:cNvPr>
          <p:cNvGrpSpPr/>
          <p:nvPr/>
        </p:nvGrpSpPr>
        <p:grpSpPr>
          <a:xfrm>
            <a:off x="571922" y="1796632"/>
            <a:ext cx="920750" cy="914393"/>
            <a:chOff x="1317625" y="1533524"/>
            <a:chExt cx="920750" cy="914393"/>
          </a:xfrm>
        </p:grpSpPr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8A1FB094-BCFC-478E-845D-01DBD884F745}"/>
                </a:ext>
              </a:extLst>
            </p:cNvPr>
            <p:cNvSpPr/>
            <p:nvPr/>
          </p:nvSpPr>
          <p:spPr>
            <a:xfrm>
              <a:off x="1317625" y="1533524"/>
              <a:ext cx="920750" cy="9143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2B51F8F4-3E1A-4D55-B624-D1C9CE95B1A0}"/>
                </a:ext>
              </a:extLst>
            </p:cNvPr>
            <p:cNvSpPr/>
            <p:nvPr/>
          </p:nvSpPr>
          <p:spPr>
            <a:xfrm>
              <a:off x="1421607" y="1632764"/>
              <a:ext cx="723270" cy="715149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76064EEA-B1E2-4C2F-A710-19A7A9D24137}"/>
                </a:ext>
              </a:extLst>
            </p:cNvPr>
            <p:cNvSpPr/>
            <p:nvPr/>
          </p:nvSpPr>
          <p:spPr>
            <a:xfrm>
              <a:off x="1692816" y="1897894"/>
              <a:ext cx="165605" cy="18090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2C4269B0-AE21-4E76-B244-3CF38D35FB35}"/>
                </a:ext>
              </a:extLst>
            </p:cNvPr>
            <p:cNvSpPr/>
            <p:nvPr/>
          </p:nvSpPr>
          <p:spPr>
            <a:xfrm>
              <a:off x="1600502" y="1814459"/>
              <a:ext cx="354990" cy="35253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91E0D15C-E532-43BF-A3BC-898228990F0D}"/>
                </a:ext>
              </a:extLst>
            </p:cNvPr>
            <p:cNvSpPr/>
            <p:nvPr/>
          </p:nvSpPr>
          <p:spPr>
            <a:xfrm>
              <a:off x="1507331" y="1712119"/>
              <a:ext cx="538163" cy="54768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476B0B89-FA77-4B9E-962B-F42E8E8CD21C}"/>
                </a:ext>
              </a:extLst>
            </p:cNvPr>
            <p:cNvCxnSpPr>
              <a:stCxn id="96" idx="2"/>
              <a:endCxn id="96" idx="6"/>
            </p:cNvCxnSpPr>
            <p:nvPr/>
          </p:nvCxnSpPr>
          <p:spPr>
            <a:xfrm>
              <a:off x="1317625" y="1990721"/>
              <a:ext cx="920750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29186357-6D5A-4F8A-84AD-D866934A1F0E}"/>
                </a:ext>
              </a:extLst>
            </p:cNvPr>
            <p:cNvCxnSpPr>
              <a:cxnSpLocks/>
            </p:cNvCxnSpPr>
            <p:nvPr/>
          </p:nvCxnSpPr>
          <p:spPr>
            <a:xfrm>
              <a:off x="1559719" y="1600200"/>
              <a:ext cx="440531" cy="788195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A1782F9C-5E97-4EAF-8C77-A2A0C1C74FF3}"/>
                </a:ext>
              </a:extLst>
            </p:cNvPr>
            <p:cNvCxnSpPr>
              <a:cxnSpLocks/>
            </p:cNvCxnSpPr>
            <p:nvPr/>
          </p:nvCxnSpPr>
          <p:spPr>
            <a:xfrm>
              <a:off x="1369219" y="1771650"/>
              <a:ext cx="812006" cy="442913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D8E7778C-0E89-4297-AA10-04E41A71E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4956" y="1593056"/>
              <a:ext cx="447676" cy="807244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id="{F83BD801-A9BB-4221-8D38-D447BC558D3D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1778000" y="1533524"/>
              <a:ext cx="0" cy="914393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CDE45147-70B8-4A6D-9B47-907EA521F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69" y="1764506"/>
              <a:ext cx="790575" cy="459582"/>
            </a:xfrm>
            <a:prstGeom prst="line">
              <a:avLst/>
            </a:prstGeom>
            <a:ln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타원 106">
            <a:extLst>
              <a:ext uri="{FF2B5EF4-FFF2-40B4-BE49-F238E27FC236}">
                <a16:creationId xmlns:a16="http://schemas.microsoft.com/office/drawing/2014/main" id="{F19691B2-15F1-4C82-97AB-F141C3302244}"/>
              </a:ext>
            </a:extLst>
          </p:cNvPr>
          <p:cNvSpPr/>
          <p:nvPr/>
        </p:nvSpPr>
        <p:spPr>
          <a:xfrm>
            <a:off x="1086975" y="1937522"/>
            <a:ext cx="166688" cy="178594"/>
          </a:xfrm>
          <a:prstGeom prst="ellipse">
            <a:avLst/>
          </a:prstGeom>
          <a:noFill/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0B7587-E6B0-4804-96FE-23C92EBB3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41" y="4222332"/>
            <a:ext cx="1650979" cy="15815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33434AF-F70A-4262-BDAD-ECBFFE040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102" y="4172284"/>
            <a:ext cx="1560994" cy="1886201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B8E7F606-D667-4BB4-B675-22003D63E7DD}"/>
              </a:ext>
            </a:extLst>
          </p:cNvPr>
          <p:cNvGrpSpPr/>
          <p:nvPr/>
        </p:nvGrpSpPr>
        <p:grpSpPr>
          <a:xfrm>
            <a:off x="3373746" y="1603374"/>
            <a:ext cx="2358000" cy="2358000"/>
            <a:chOff x="4643746" y="2295524"/>
            <a:chExt cx="2358000" cy="2358000"/>
          </a:xfrm>
        </p:grpSpPr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03F112B6-0BCF-4154-B4B0-3738CF47BC72}"/>
                </a:ext>
              </a:extLst>
            </p:cNvPr>
            <p:cNvSpPr/>
            <p:nvPr/>
          </p:nvSpPr>
          <p:spPr>
            <a:xfrm>
              <a:off x="4643746" y="2295524"/>
              <a:ext cx="2358000" cy="235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B052D7E3-F662-4C29-8D50-F00A955B6126}"/>
                </a:ext>
              </a:extLst>
            </p:cNvPr>
            <p:cNvSpPr/>
            <p:nvPr/>
          </p:nvSpPr>
          <p:spPr>
            <a:xfrm>
              <a:off x="4958746" y="2610524"/>
              <a:ext cx="1728000" cy="1728001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8510E7BD-77B6-468E-A699-981646F11112}"/>
                </a:ext>
              </a:extLst>
            </p:cNvPr>
            <p:cNvSpPr/>
            <p:nvPr/>
          </p:nvSpPr>
          <p:spPr>
            <a:xfrm>
              <a:off x="5606746" y="3258525"/>
              <a:ext cx="432000" cy="431999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561E3A6B-7AC5-428F-A9C7-011D4D8EA908}"/>
                </a:ext>
              </a:extLst>
            </p:cNvPr>
            <p:cNvSpPr/>
            <p:nvPr/>
          </p:nvSpPr>
          <p:spPr>
            <a:xfrm>
              <a:off x="5390746" y="3042524"/>
              <a:ext cx="864000" cy="864001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0" name="타원 129">
              <a:extLst>
                <a:ext uri="{FF2B5EF4-FFF2-40B4-BE49-F238E27FC236}">
                  <a16:creationId xmlns:a16="http://schemas.microsoft.com/office/drawing/2014/main" id="{047657DB-59E5-4949-8AE7-22E8F3A12913}"/>
                </a:ext>
              </a:extLst>
            </p:cNvPr>
            <p:cNvSpPr/>
            <p:nvPr/>
          </p:nvSpPr>
          <p:spPr>
            <a:xfrm>
              <a:off x="5174746" y="2826524"/>
              <a:ext cx="1296000" cy="1296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7E9318D8-88E2-4C5D-AF36-020B085A6B9F}"/>
                </a:ext>
              </a:extLst>
            </p:cNvPr>
            <p:cNvCxnSpPr/>
            <p:nvPr/>
          </p:nvCxnSpPr>
          <p:spPr>
            <a:xfrm>
              <a:off x="4643746" y="3474524"/>
              <a:ext cx="235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EA8A0898-AE02-4DF5-8F55-61A41AA12C05}"/>
                </a:ext>
              </a:extLst>
            </p:cNvPr>
            <p:cNvCxnSpPr>
              <a:cxnSpLocks/>
            </p:cNvCxnSpPr>
            <p:nvPr/>
          </p:nvCxnSpPr>
          <p:spPr>
            <a:xfrm>
              <a:off x="5233121" y="2445331"/>
              <a:ext cx="1179251" cy="2058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69F4564B-2E4A-450E-8324-C77516DE34A4}"/>
                </a:ext>
              </a:extLst>
            </p:cNvPr>
            <p:cNvCxnSpPr>
              <a:cxnSpLocks/>
            </p:cNvCxnSpPr>
            <p:nvPr/>
          </p:nvCxnSpPr>
          <p:spPr>
            <a:xfrm>
              <a:off x="4782991" y="2903441"/>
              <a:ext cx="2079511" cy="1142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A572FEF9-5F93-4C71-B796-FEF7E740C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9507" y="2433680"/>
              <a:ext cx="1146478" cy="2081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>
              <a:extLst>
                <a:ext uri="{FF2B5EF4-FFF2-40B4-BE49-F238E27FC236}">
                  <a16:creationId xmlns:a16="http://schemas.microsoft.com/office/drawing/2014/main" id="{9D9C7FB7-99C2-42A2-8A0C-4D1946793D75}"/>
                </a:ext>
              </a:extLst>
            </p:cNvPr>
            <p:cNvCxnSpPr>
              <a:cxnSpLocks/>
            </p:cNvCxnSpPr>
            <p:nvPr/>
          </p:nvCxnSpPr>
          <p:spPr>
            <a:xfrm>
              <a:off x="5822746" y="2295524"/>
              <a:ext cx="0" cy="23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497703F2-674C-4A95-BAA7-CCB6EE35C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0432" y="2881948"/>
              <a:ext cx="2024628" cy="1185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3F33071-8B92-4578-912E-19D67060D2B7}"/>
              </a:ext>
            </a:extLst>
          </p:cNvPr>
          <p:cNvGrpSpPr/>
          <p:nvPr/>
        </p:nvGrpSpPr>
        <p:grpSpPr>
          <a:xfrm>
            <a:off x="4545012" y="4298949"/>
            <a:ext cx="433388" cy="1127064"/>
            <a:chOff x="5838825" y="4738685"/>
            <a:chExt cx="433388" cy="1127064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A6EBE0B-8254-435E-89C0-05348FE2932B}"/>
                </a:ext>
              </a:extLst>
            </p:cNvPr>
            <p:cNvSpPr/>
            <p:nvPr/>
          </p:nvSpPr>
          <p:spPr>
            <a:xfrm>
              <a:off x="5838825" y="4857749"/>
              <a:ext cx="432000" cy="10080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879604C3-0D17-4663-9A00-B47E537E82F3}"/>
                </a:ext>
              </a:extLst>
            </p:cNvPr>
            <p:cNvSpPr/>
            <p:nvPr/>
          </p:nvSpPr>
          <p:spPr>
            <a:xfrm>
              <a:off x="5843586" y="4738685"/>
              <a:ext cx="428627" cy="219075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8050811C-0D38-43DB-8C91-0EC9A5C1DEA2}"/>
                </a:ext>
              </a:extLst>
            </p:cNvPr>
            <p:cNvSpPr/>
            <p:nvPr/>
          </p:nvSpPr>
          <p:spPr>
            <a:xfrm>
              <a:off x="5838825" y="4857749"/>
              <a:ext cx="433387" cy="1619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6118E21E-D7E3-484A-A523-AC7E58520773}"/>
              </a:ext>
            </a:extLst>
          </p:cNvPr>
          <p:cNvCxnSpPr>
            <a:cxnSpLocks/>
          </p:cNvCxnSpPr>
          <p:nvPr/>
        </p:nvCxnSpPr>
        <p:spPr>
          <a:xfrm>
            <a:off x="4762296" y="2860682"/>
            <a:ext cx="0" cy="132929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B2C8CD9C-D19E-475B-A96C-DF647EFEB4C9}"/>
              </a:ext>
            </a:extLst>
          </p:cNvPr>
          <p:cNvCxnSpPr>
            <a:cxnSpLocks/>
          </p:cNvCxnSpPr>
          <p:nvPr/>
        </p:nvCxnSpPr>
        <p:spPr>
          <a:xfrm>
            <a:off x="4552745" y="1846261"/>
            <a:ext cx="0" cy="23580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5873B9DE-190D-4E37-AB4F-E55103876949}"/>
              </a:ext>
            </a:extLst>
          </p:cNvPr>
          <p:cNvCxnSpPr>
            <a:cxnSpLocks/>
          </p:cNvCxnSpPr>
          <p:nvPr/>
        </p:nvCxnSpPr>
        <p:spPr>
          <a:xfrm>
            <a:off x="4976608" y="2870207"/>
            <a:ext cx="0" cy="132929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7F5A7261-4399-4D70-AD83-DE020FC7DB02}"/>
              </a:ext>
            </a:extLst>
          </p:cNvPr>
          <p:cNvGrpSpPr/>
          <p:nvPr/>
        </p:nvGrpSpPr>
        <p:grpSpPr>
          <a:xfrm>
            <a:off x="4336747" y="2561614"/>
            <a:ext cx="1079701" cy="441515"/>
            <a:chOff x="5606747" y="3253764"/>
            <a:chExt cx="1079701" cy="441515"/>
          </a:xfrm>
        </p:grpSpPr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D803C044-CCAD-4075-B1B0-EC3AD91A9714}"/>
                </a:ext>
              </a:extLst>
            </p:cNvPr>
            <p:cNvSpPr/>
            <p:nvPr/>
          </p:nvSpPr>
          <p:spPr>
            <a:xfrm>
              <a:off x="5606747" y="3253764"/>
              <a:ext cx="432000" cy="431999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44000" bIns="0" rtlCol="0" anchor="ctr"/>
            <a:lstStyle/>
            <a:p>
              <a:pPr algn="ctr"/>
              <a:r>
                <a:rPr lang="en-US" altLang="ko-KR" sz="1100" b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0T</a:t>
              </a:r>
              <a:endParaRPr lang="ko-KR" altLang="en-US" sz="11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0" name="타원 149">
              <a:extLst>
                <a:ext uri="{FF2B5EF4-FFF2-40B4-BE49-F238E27FC236}">
                  <a16:creationId xmlns:a16="http://schemas.microsoft.com/office/drawing/2014/main" id="{33029B90-0D91-4E15-9CAC-9403BD417776}"/>
                </a:ext>
              </a:extLst>
            </p:cNvPr>
            <p:cNvSpPr/>
            <p:nvPr/>
          </p:nvSpPr>
          <p:spPr>
            <a:xfrm>
              <a:off x="5835347" y="3258519"/>
              <a:ext cx="432000" cy="431999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44000" bIns="0"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ko-KR" sz="1100" b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endParaRPr lang="ko-KR" altLang="en-US" sz="11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1" name="타원 150">
              <a:extLst>
                <a:ext uri="{FF2B5EF4-FFF2-40B4-BE49-F238E27FC236}">
                  <a16:creationId xmlns:a16="http://schemas.microsoft.com/office/drawing/2014/main" id="{1C681EF8-5F9D-4DE0-8D80-BA43D9B9A464}"/>
                </a:ext>
              </a:extLst>
            </p:cNvPr>
            <p:cNvSpPr/>
            <p:nvPr/>
          </p:nvSpPr>
          <p:spPr>
            <a:xfrm>
              <a:off x="6049661" y="3258517"/>
              <a:ext cx="432000" cy="431999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44000" bIns="0"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altLang="ko-KR" sz="1100" b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endParaRPr lang="ko-KR" altLang="en-US" sz="11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2" name="타원 151">
              <a:extLst>
                <a:ext uri="{FF2B5EF4-FFF2-40B4-BE49-F238E27FC236}">
                  <a16:creationId xmlns:a16="http://schemas.microsoft.com/office/drawing/2014/main" id="{B984C6CC-6C18-4F91-BD9D-5D0702C28611}"/>
                </a:ext>
              </a:extLst>
            </p:cNvPr>
            <p:cNvSpPr/>
            <p:nvPr/>
          </p:nvSpPr>
          <p:spPr>
            <a:xfrm>
              <a:off x="6254448" y="3263280"/>
              <a:ext cx="432000" cy="431999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3T</a:t>
              </a:r>
              <a:endParaRPr lang="ko-KR" altLang="en-US" sz="11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BE59891-BF3E-4D79-A26D-9A0849A57F47}"/>
              </a:ext>
            </a:extLst>
          </p:cNvPr>
          <p:cNvCxnSpPr>
            <a:cxnSpLocks/>
          </p:cNvCxnSpPr>
          <p:nvPr/>
        </p:nvCxnSpPr>
        <p:spPr>
          <a:xfrm>
            <a:off x="3382963" y="4241801"/>
            <a:ext cx="2345531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AF963B73-B072-4AFC-919F-CD2FE1CEA655}"/>
              </a:ext>
            </a:extLst>
          </p:cNvPr>
          <p:cNvCxnSpPr>
            <a:cxnSpLocks/>
          </p:cNvCxnSpPr>
          <p:nvPr/>
        </p:nvCxnSpPr>
        <p:spPr>
          <a:xfrm>
            <a:off x="3376408" y="1927223"/>
            <a:ext cx="0" cy="23580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>
            <a:extLst>
              <a:ext uri="{FF2B5EF4-FFF2-40B4-BE49-F238E27FC236}">
                <a16:creationId xmlns:a16="http://schemas.microsoft.com/office/drawing/2014/main" id="{9A82D504-CC23-4A6E-8F6C-D9FAA2AAC0C3}"/>
              </a:ext>
            </a:extLst>
          </p:cNvPr>
          <p:cNvCxnSpPr>
            <a:cxnSpLocks/>
          </p:cNvCxnSpPr>
          <p:nvPr/>
        </p:nvCxnSpPr>
        <p:spPr>
          <a:xfrm>
            <a:off x="5733845" y="1922456"/>
            <a:ext cx="0" cy="23580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>
            <a:extLst>
              <a:ext uri="{FF2B5EF4-FFF2-40B4-BE49-F238E27FC236}">
                <a16:creationId xmlns:a16="http://schemas.microsoft.com/office/drawing/2014/main" id="{459AB92A-A5FD-410E-9481-7710103BEE9A}"/>
              </a:ext>
            </a:extLst>
          </p:cNvPr>
          <p:cNvCxnSpPr>
            <a:cxnSpLocks/>
          </p:cNvCxnSpPr>
          <p:nvPr/>
        </p:nvCxnSpPr>
        <p:spPr>
          <a:xfrm>
            <a:off x="4552156" y="4103689"/>
            <a:ext cx="42624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74BECCF4-6625-455B-8C13-8C1FB00E6AB9}"/>
              </a:ext>
            </a:extLst>
          </p:cNvPr>
          <p:cNvCxnSpPr>
            <a:cxnSpLocks/>
          </p:cNvCxnSpPr>
          <p:nvPr/>
        </p:nvCxnSpPr>
        <p:spPr>
          <a:xfrm>
            <a:off x="4549775" y="4175126"/>
            <a:ext cx="21431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AFF0EDE-C190-4B77-AC78-75AD9A326D43}"/>
              </a:ext>
            </a:extLst>
          </p:cNvPr>
          <p:cNvSpPr txBox="1"/>
          <p:nvPr/>
        </p:nvSpPr>
        <p:spPr>
          <a:xfrm>
            <a:off x="3447256" y="4179888"/>
            <a:ext cx="4619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/>
              <a:t>65.5mm</a:t>
            </a:r>
            <a:endParaRPr lang="ko-KR" altLang="en-US" sz="60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423E00E-3D9A-4F19-8D88-805D58094869}"/>
              </a:ext>
            </a:extLst>
          </p:cNvPr>
          <p:cNvSpPr txBox="1"/>
          <p:nvPr/>
        </p:nvSpPr>
        <p:spPr>
          <a:xfrm>
            <a:off x="4906962" y="4082258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/>
              <a:t>6.0mm</a:t>
            </a:r>
            <a:endParaRPr lang="ko-KR" altLang="en-US" sz="60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606FFC9-1944-449C-8E52-0AC32621F602}"/>
              </a:ext>
            </a:extLst>
          </p:cNvPr>
          <p:cNvSpPr txBox="1"/>
          <p:nvPr/>
        </p:nvSpPr>
        <p:spPr>
          <a:xfrm>
            <a:off x="4899819" y="3979864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/>
              <a:t>12mm</a:t>
            </a:r>
            <a:endParaRPr lang="ko-KR" altLang="en-US" sz="600"/>
          </a:p>
        </p:txBody>
      </p: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73730752-4C0F-4F77-A036-BBFC727845B0}"/>
              </a:ext>
            </a:extLst>
          </p:cNvPr>
          <p:cNvGrpSpPr/>
          <p:nvPr/>
        </p:nvGrpSpPr>
        <p:grpSpPr>
          <a:xfrm>
            <a:off x="6999596" y="1558924"/>
            <a:ext cx="2358000" cy="2358000"/>
            <a:chOff x="4643746" y="2295524"/>
            <a:chExt cx="2358000" cy="2358000"/>
          </a:xfrm>
          <a:blipFill>
            <a:blip r:embed="rId6">
              <a:alphaModFix amt="89000"/>
            </a:blip>
            <a:stretch>
              <a:fillRect/>
            </a:stretch>
          </a:blipFill>
        </p:grpSpPr>
        <p:sp>
          <p:nvSpPr>
            <p:cNvPr id="164" name="타원 163">
              <a:extLst>
                <a:ext uri="{FF2B5EF4-FFF2-40B4-BE49-F238E27FC236}">
                  <a16:creationId xmlns:a16="http://schemas.microsoft.com/office/drawing/2014/main" id="{9D2B78B2-6DB5-4EE1-B2E3-E3EF36D64A26}"/>
                </a:ext>
              </a:extLst>
            </p:cNvPr>
            <p:cNvSpPr/>
            <p:nvPr/>
          </p:nvSpPr>
          <p:spPr>
            <a:xfrm>
              <a:off x="4643746" y="2295524"/>
              <a:ext cx="2358000" cy="2358000"/>
            </a:xfrm>
            <a:prstGeom prst="ellips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5" name="타원 164">
              <a:extLst>
                <a:ext uri="{FF2B5EF4-FFF2-40B4-BE49-F238E27FC236}">
                  <a16:creationId xmlns:a16="http://schemas.microsoft.com/office/drawing/2014/main" id="{A9D61710-E9E6-43C6-8C3D-3281C1A340FA}"/>
                </a:ext>
              </a:extLst>
            </p:cNvPr>
            <p:cNvSpPr/>
            <p:nvPr/>
          </p:nvSpPr>
          <p:spPr>
            <a:xfrm>
              <a:off x="4958746" y="2610524"/>
              <a:ext cx="1728000" cy="1728001"/>
            </a:xfrm>
            <a:prstGeom prst="ellipse">
              <a:avLst/>
            </a:prstGeom>
            <a:grp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6" name="타원 165">
              <a:extLst>
                <a:ext uri="{FF2B5EF4-FFF2-40B4-BE49-F238E27FC236}">
                  <a16:creationId xmlns:a16="http://schemas.microsoft.com/office/drawing/2014/main" id="{769A4694-A5D2-49E8-9AD8-007D4E11B563}"/>
                </a:ext>
              </a:extLst>
            </p:cNvPr>
            <p:cNvSpPr/>
            <p:nvPr/>
          </p:nvSpPr>
          <p:spPr>
            <a:xfrm>
              <a:off x="5606746" y="3258525"/>
              <a:ext cx="432000" cy="431999"/>
            </a:xfrm>
            <a:prstGeom prst="ellipse">
              <a:avLst/>
            </a:prstGeom>
            <a:grpFill/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7" name="타원 166">
              <a:extLst>
                <a:ext uri="{FF2B5EF4-FFF2-40B4-BE49-F238E27FC236}">
                  <a16:creationId xmlns:a16="http://schemas.microsoft.com/office/drawing/2014/main" id="{4EFB53F4-CA37-420D-A2D9-09A094642C47}"/>
                </a:ext>
              </a:extLst>
            </p:cNvPr>
            <p:cNvSpPr/>
            <p:nvPr/>
          </p:nvSpPr>
          <p:spPr>
            <a:xfrm>
              <a:off x="5390746" y="3042524"/>
              <a:ext cx="864000" cy="864001"/>
            </a:xfrm>
            <a:prstGeom prst="ellipse">
              <a:avLst/>
            </a:prstGeom>
            <a:grpFill/>
            <a:ln>
              <a:solidFill>
                <a:schemeClr val="tx1"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8" name="타원 167">
              <a:extLst>
                <a:ext uri="{FF2B5EF4-FFF2-40B4-BE49-F238E27FC236}">
                  <a16:creationId xmlns:a16="http://schemas.microsoft.com/office/drawing/2014/main" id="{81CE0CA9-3ECE-4E30-96F7-2914064B6161}"/>
                </a:ext>
              </a:extLst>
            </p:cNvPr>
            <p:cNvSpPr/>
            <p:nvPr/>
          </p:nvSpPr>
          <p:spPr>
            <a:xfrm>
              <a:off x="5174746" y="2826524"/>
              <a:ext cx="1296000" cy="1296000"/>
            </a:xfrm>
            <a:prstGeom prst="ellipse">
              <a:avLst/>
            </a:prstGeom>
            <a:grpFill/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69" name="직선 연결선 168">
              <a:extLst>
                <a:ext uri="{FF2B5EF4-FFF2-40B4-BE49-F238E27FC236}">
                  <a16:creationId xmlns:a16="http://schemas.microsoft.com/office/drawing/2014/main" id="{83C9ECAA-BC0C-449B-B5E3-025AD504EA0E}"/>
                </a:ext>
              </a:extLst>
            </p:cNvPr>
            <p:cNvCxnSpPr/>
            <p:nvPr/>
          </p:nvCxnSpPr>
          <p:spPr>
            <a:xfrm>
              <a:off x="4643746" y="3474524"/>
              <a:ext cx="23580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1B9104FA-E636-4AD9-830D-56F1CFE326A1}"/>
                </a:ext>
              </a:extLst>
            </p:cNvPr>
            <p:cNvCxnSpPr>
              <a:cxnSpLocks/>
            </p:cNvCxnSpPr>
            <p:nvPr/>
          </p:nvCxnSpPr>
          <p:spPr>
            <a:xfrm>
              <a:off x="5233121" y="2445331"/>
              <a:ext cx="1179251" cy="205838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>
              <a:extLst>
                <a:ext uri="{FF2B5EF4-FFF2-40B4-BE49-F238E27FC236}">
                  <a16:creationId xmlns:a16="http://schemas.microsoft.com/office/drawing/2014/main" id="{2F0800D3-A2E1-49DD-A82F-5104F32D66A6}"/>
                </a:ext>
              </a:extLst>
            </p:cNvPr>
            <p:cNvCxnSpPr>
              <a:cxnSpLocks/>
            </p:cNvCxnSpPr>
            <p:nvPr/>
          </p:nvCxnSpPr>
          <p:spPr>
            <a:xfrm>
              <a:off x="4782991" y="2903441"/>
              <a:ext cx="2079511" cy="114216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71">
              <a:extLst>
                <a:ext uri="{FF2B5EF4-FFF2-40B4-BE49-F238E27FC236}">
                  <a16:creationId xmlns:a16="http://schemas.microsoft.com/office/drawing/2014/main" id="{5213D812-7307-4A5B-946B-DAEFDF280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9507" y="2433680"/>
              <a:ext cx="1146478" cy="20816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>
              <a:extLst>
                <a:ext uri="{FF2B5EF4-FFF2-40B4-BE49-F238E27FC236}">
                  <a16:creationId xmlns:a16="http://schemas.microsoft.com/office/drawing/2014/main" id="{DE969B76-E372-4C78-832F-160B91FB7929}"/>
                </a:ext>
              </a:extLst>
            </p:cNvPr>
            <p:cNvCxnSpPr>
              <a:cxnSpLocks/>
            </p:cNvCxnSpPr>
            <p:nvPr/>
          </p:nvCxnSpPr>
          <p:spPr>
            <a:xfrm>
              <a:off x="5822746" y="2295524"/>
              <a:ext cx="0" cy="2358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>
              <a:extLst>
                <a:ext uri="{FF2B5EF4-FFF2-40B4-BE49-F238E27FC236}">
                  <a16:creationId xmlns:a16="http://schemas.microsoft.com/office/drawing/2014/main" id="{8F89CA4A-D444-4325-A056-FFE6CB35D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0432" y="2881948"/>
              <a:ext cx="2024628" cy="118515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타원 204">
            <a:extLst>
              <a:ext uri="{FF2B5EF4-FFF2-40B4-BE49-F238E27FC236}">
                <a16:creationId xmlns:a16="http://schemas.microsoft.com/office/drawing/2014/main" id="{AF82A935-BCD4-4097-AE1A-DD68CC24B588}"/>
              </a:ext>
            </a:extLst>
          </p:cNvPr>
          <p:cNvSpPr/>
          <p:nvPr/>
        </p:nvSpPr>
        <p:spPr>
          <a:xfrm>
            <a:off x="8603948" y="2501280"/>
            <a:ext cx="432000" cy="431999"/>
          </a:xfrm>
          <a:prstGeom prst="ellipse">
            <a:avLst/>
          </a:prstGeom>
          <a:solidFill>
            <a:srgbClr val="FFC000">
              <a:alpha val="78000"/>
            </a:srgb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3T</a:t>
            </a:r>
            <a:endParaRPr lang="ko-KR" altLang="en-US" sz="1100" b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30E6116-C9EA-4D14-96ED-AE0F1B25F8DA}"/>
              </a:ext>
            </a:extLst>
          </p:cNvPr>
          <p:cNvGrpSpPr/>
          <p:nvPr/>
        </p:nvGrpSpPr>
        <p:grpSpPr>
          <a:xfrm>
            <a:off x="5158096" y="3794124"/>
            <a:ext cx="2370636" cy="2358000"/>
            <a:chOff x="5158096" y="3794124"/>
            <a:chExt cx="2370636" cy="2358000"/>
          </a:xfrm>
        </p:grpSpPr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99D044C5-5F75-4D4F-A3A5-56C9A618C130}"/>
                </a:ext>
              </a:extLst>
            </p:cNvPr>
            <p:cNvGrpSpPr/>
            <p:nvPr/>
          </p:nvGrpSpPr>
          <p:grpSpPr>
            <a:xfrm>
              <a:off x="5158096" y="3794124"/>
              <a:ext cx="2358000" cy="2358000"/>
              <a:chOff x="4643746" y="2295524"/>
              <a:chExt cx="2358000" cy="2358000"/>
            </a:xfrm>
            <a:blipFill>
              <a:blip r:embed="rId6">
                <a:alphaModFix amt="89000"/>
              </a:blip>
              <a:stretch>
                <a:fillRect/>
              </a:stretch>
            </a:blipFill>
          </p:grpSpPr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id="{7247B36A-607C-4631-8407-F05FEC1AED90}"/>
                  </a:ext>
                </a:extLst>
              </p:cNvPr>
              <p:cNvSpPr/>
              <p:nvPr/>
            </p:nvSpPr>
            <p:spPr>
              <a:xfrm>
                <a:off x="4643746" y="2295524"/>
                <a:ext cx="2358000" cy="2358000"/>
              </a:xfrm>
              <a:prstGeom prst="ellips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01B67573-D345-4DE9-B73F-30AB4CE0153D}"/>
                  </a:ext>
                </a:extLst>
              </p:cNvPr>
              <p:cNvSpPr/>
              <p:nvPr/>
            </p:nvSpPr>
            <p:spPr>
              <a:xfrm>
                <a:off x="4958746" y="2610524"/>
                <a:ext cx="1728000" cy="1728001"/>
              </a:xfrm>
              <a:prstGeom prst="ellipse">
                <a:avLst/>
              </a:prstGeom>
              <a:grp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6" name="타원 205">
                <a:extLst>
                  <a:ext uri="{FF2B5EF4-FFF2-40B4-BE49-F238E27FC236}">
                    <a16:creationId xmlns:a16="http://schemas.microsoft.com/office/drawing/2014/main" id="{794ABE9A-067B-4CB3-A822-1251DD865A82}"/>
                  </a:ext>
                </a:extLst>
              </p:cNvPr>
              <p:cNvSpPr/>
              <p:nvPr/>
            </p:nvSpPr>
            <p:spPr>
              <a:xfrm>
                <a:off x="5606746" y="3258525"/>
                <a:ext cx="432000" cy="431999"/>
              </a:xfrm>
              <a:prstGeom prst="ellipse">
                <a:avLst/>
              </a:prstGeom>
              <a:grpFill/>
              <a:ln>
                <a:solidFill>
                  <a:schemeClr val="tx1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7" name="타원 206">
                <a:extLst>
                  <a:ext uri="{FF2B5EF4-FFF2-40B4-BE49-F238E27FC236}">
                    <a16:creationId xmlns:a16="http://schemas.microsoft.com/office/drawing/2014/main" id="{98C13694-8C72-43F6-80DF-D67CAD260022}"/>
                  </a:ext>
                </a:extLst>
              </p:cNvPr>
              <p:cNvSpPr/>
              <p:nvPr/>
            </p:nvSpPr>
            <p:spPr>
              <a:xfrm>
                <a:off x="5390746" y="3042524"/>
                <a:ext cx="864000" cy="864001"/>
              </a:xfrm>
              <a:prstGeom prst="ellipse">
                <a:avLst/>
              </a:prstGeom>
              <a:grpFill/>
              <a:ln>
                <a:solidFill>
                  <a:schemeClr val="tx1">
                    <a:alpha val="2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19" name="타원 218">
                <a:extLst>
                  <a:ext uri="{FF2B5EF4-FFF2-40B4-BE49-F238E27FC236}">
                    <a16:creationId xmlns:a16="http://schemas.microsoft.com/office/drawing/2014/main" id="{0A5ED202-B315-4B61-914B-41050D401690}"/>
                  </a:ext>
                </a:extLst>
              </p:cNvPr>
              <p:cNvSpPr/>
              <p:nvPr/>
            </p:nvSpPr>
            <p:spPr>
              <a:xfrm>
                <a:off x="5174746" y="2826524"/>
                <a:ext cx="1296000" cy="1296000"/>
              </a:xfrm>
              <a:prstGeom prst="ellipse">
                <a:avLst/>
              </a:prstGeom>
              <a:grpFill/>
              <a:ln>
                <a:solidFill>
                  <a:schemeClr val="tx1">
                    <a:alpha val="3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0B801D48-B020-4710-A0DD-7D79AB5327E5}"/>
                  </a:ext>
                </a:extLst>
              </p:cNvPr>
              <p:cNvCxnSpPr/>
              <p:nvPr/>
            </p:nvCxnSpPr>
            <p:spPr>
              <a:xfrm>
                <a:off x="4643746" y="3474524"/>
                <a:ext cx="2358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직선 연결선 220">
                <a:extLst>
                  <a:ext uri="{FF2B5EF4-FFF2-40B4-BE49-F238E27FC236}">
                    <a16:creationId xmlns:a16="http://schemas.microsoft.com/office/drawing/2014/main" id="{802DFF23-06CF-4E11-BA7E-49C02D794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3121" y="2445331"/>
                <a:ext cx="1179251" cy="205838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직선 연결선 221">
                <a:extLst>
                  <a:ext uri="{FF2B5EF4-FFF2-40B4-BE49-F238E27FC236}">
                    <a16:creationId xmlns:a16="http://schemas.microsoft.com/office/drawing/2014/main" id="{55CD3F1D-0900-42F1-8C41-5AE9A0E66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2991" y="2903441"/>
                <a:ext cx="2079511" cy="114216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직선 연결선 222">
                <a:extLst>
                  <a:ext uri="{FF2B5EF4-FFF2-40B4-BE49-F238E27FC236}">
                    <a16:creationId xmlns:a16="http://schemas.microsoft.com/office/drawing/2014/main" id="{25A6D990-5424-4DA4-87BD-968984C727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9507" y="2433680"/>
                <a:ext cx="1146478" cy="20816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직선 연결선 223">
                <a:extLst>
                  <a:ext uri="{FF2B5EF4-FFF2-40B4-BE49-F238E27FC236}">
                    <a16:creationId xmlns:a16="http://schemas.microsoft.com/office/drawing/2014/main" id="{0A67F968-340A-419F-B5B6-81B9C1EB1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2746" y="2295524"/>
                <a:ext cx="0" cy="23580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 224">
                <a:extLst>
                  <a:ext uri="{FF2B5EF4-FFF2-40B4-BE49-F238E27FC236}">
                    <a16:creationId xmlns:a16="http://schemas.microsoft.com/office/drawing/2014/main" id="{E0FF3178-7299-49E7-8CAD-3F39779B0D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10432" y="2881948"/>
                <a:ext cx="2024628" cy="118515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72AC13E-9C3E-48F4-9077-1ACDAE8207DF}"/>
                </a:ext>
              </a:extLst>
            </p:cNvPr>
            <p:cNvGrpSpPr/>
            <p:nvPr/>
          </p:nvGrpSpPr>
          <p:grpSpPr>
            <a:xfrm>
              <a:off x="5170732" y="4918421"/>
              <a:ext cx="2358000" cy="91806"/>
              <a:chOff x="5936974" y="5559287"/>
              <a:chExt cx="2325756" cy="178904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FC1AB067-83A2-480E-A96B-95413DCA996C}"/>
                  </a:ext>
                </a:extLst>
              </p:cNvPr>
              <p:cNvCxnSpPr/>
              <p:nvPr/>
            </p:nvCxnSpPr>
            <p:spPr>
              <a:xfrm>
                <a:off x="593697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121">
                <a:extLst>
                  <a:ext uri="{FF2B5EF4-FFF2-40B4-BE49-F238E27FC236}">
                    <a16:creationId xmlns:a16="http://schemas.microsoft.com/office/drawing/2014/main" id="{F118AD06-6679-42C7-B522-1850EAD22A35}"/>
                  </a:ext>
                </a:extLst>
              </p:cNvPr>
              <p:cNvCxnSpPr/>
              <p:nvPr/>
            </p:nvCxnSpPr>
            <p:spPr>
              <a:xfrm>
                <a:off x="622769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연결선 122">
                <a:extLst>
                  <a:ext uri="{FF2B5EF4-FFF2-40B4-BE49-F238E27FC236}">
                    <a16:creationId xmlns:a16="http://schemas.microsoft.com/office/drawing/2014/main" id="{4ADE70A2-B2BB-4EA1-9618-F3BB5C33DE80}"/>
                  </a:ext>
                </a:extLst>
              </p:cNvPr>
              <p:cNvCxnSpPr/>
              <p:nvPr/>
            </p:nvCxnSpPr>
            <p:spPr>
              <a:xfrm>
                <a:off x="651841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직선 연결선 123">
                <a:extLst>
                  <a:ext uri="{FF2B5EF4-FFF2-40B4-BE49-F238E27FC236}">
                    <a16:creationId xmlns:a16="http://schemas.microsoft.com/office/drawing/2014/main" id="{3B67FDF0-B96E-4ED2-8DB5-2AA162A91F44}"/>
                  </a:ext>
                </a:extLst>
              </p:cNvPr>
              <p:cNvCxnSpPr/>
              <p:nvPr/>
            </p:nvCxnSpPr>
            <p:spPr>
              <a:xfrm>
                <a:off x="680913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연결선 124">
                <a:extLst>
                  <a:ext uri="{FF2B5EF4-FFF2-40B4-BE49-F238E27FC236}">
                    <a16:creationId xmlns:a16="http://schemas.microsoft.com/office/drawing/2014/main" id="{2258524A-26B5-4992-BFF6-DFA7BE71EC4F}"/>
                  </a:ext>
                </a:extLst>
              </p:cNvPr>
              <p:cNvCxnSpPr/>
              <p:nvPr/>
            </p:nvCxnSpPr>
            <p:spPr>
              <a:xfrm>
                <a:off x="709985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2F790CEC-20C4-40F9-A6E9-2DFE54B7765B}"/>
                  </a:ext>
                </a:extLst>
              </p:cNvPr>
              <p:cNvCxnSpPr/>
              <p:nvPr/>
            </p:nvCxnSpPr>
            <p:spPr>
              <a:xfrm>
                <a:off x="739057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138">
                <a:extLst>
                  <a:ext uri="{FF2B5EF4-FFF2-40B4-BE49-F238E27FC236}">
                    <a16:creationId xmlns:a16="http://schemas.microsoft.com/office/drawing/2014/main" id="{9C6F76F1-239A-41CC-AF65-06FFCA2304A2}"/>
                  </a:ext>
                </a:extLst>
              </p:cNvPr>
              <p:cNvCxnSpPr/>
              <p:nvPr/>
            </p:nvCxnSpPr>
            <p:spPr>
              <a:xfrm>
                <a:off x="768129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139">
                <a:extLst>
                  <a:ext uri="{FF2B5EF4-FFF2-40B4-BE49-F238E27FC236}">
                    <a16:creationId xmlns:a16="http://schemas.microsoft.com/office/drawing/2014/main" id="{7941E5CC-9AD8-4C6E-860C-41937EEBE3FD}"/>
                  </a:ext>
                </a:extLst>
              </p:cNvPr>
              <p:cNvCxnSpPr/>
              <p:nvPr/>
            </p:nvCxnSpPr>
            <p:spPr>
              <a:xfrm>
                <a:off x="7972014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140">
                <a:extLst>
                  <a:ext uri="{FF2B5EF4-FFF2-40B4-BE49-F238E27FC236}">
                    <a16:creationId xmlns:a16="http://schemas.microsoft.com/office/drawing/2014/main" id="{3DE47485-72D5-4069-87F4-1274A69DB958}"/>
                  </a:ext>
                </a:extLst>
              </p:cNvPr>
              <p:cNvCxnSpPr/>
              <p:nvPr/>
            </p:nvCxnSpPr>
            <p:spPr>
              <a:xfrm>
                <a:off x="8262730" y="5559287"/>
                <a:ext cx="0" cy="178904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20F7F5C-3CCF-41D8-B43E-4A328C6908EE}"/>
              </a:ext>
            </a:extLst>
          </p:cNvPr>
          <p:cNvSpPr/>
          <p:nvPr/>
        </p:nvSpPr>
        <p:spPr>
          <a:xfrm>
            <a:off x="9747250" y="4038600"/>
            <a:ext cx="2358000" cy="23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64D76A7-E022-49DD-9A55-B85828918597}"/>
              </a:ext>
            </a:extLst>
          </p:cNvPr>
          <p:cNvSpPr/>
          <p:nvPr/>
        </p:nvSpPr>
        <p:spPr>
          <a:xfrm>
            <a:off x="7594600" y="3962400"/>
            <a:ext cx="2358000" cy="2358000"/>
          </a:xfrm>
          <a:prstGeom prst="rect">
            <a:avLst/>
          </a:prstGeom>
          <a:blipFill dpi="0" rotWithShape="1">
            <a:blip r:embed="rId8">
              <a:alphaModFix amt="8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2" name="타원 141">
            <a:extLst>
              <a:ext uri="{FF2B5EF4-FFF2-40B4-BE49-F238E27FC236}">
                <a16:creationId xmlns:a16="http://schemas.microsoft.com/office/drawing/2014/main" id="{6D33D195-2D65-4682-ABA9-9E9F48144F7E}"/>
              </a:ext>
            </a:extLst>
          </p:cNvPr>
          <p:cNvSpPr/>
          <p:nvPr/>
        </p:nvSpPr>
        <p:spPr>
          <a:xfrm>
            <a:off x="8172148" y="2510806"/>
            <a:ext cx="432000" cy="431999"/>
          </a:xfrm>
          <a:prstGeom prst="ellipse">
            <a:avLst/>
          </a:prstGeom>
          <a:solidFill>
            <a:srgbClr val="FF0000">
              <a:alpha val="87000"/>
            </a:srgb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1T</a:t>
            </a:r>
            <a:endParaRPr lang="ko-KR" altLang="en-US" sz="1100" b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3" name="그림 142">
            <a:extLst>
              <a:ext uri="{FF2B5EF4-FFF2-40B4-BE49-F238E27FC236}">
                <a16:creationId xmlns:a16="http://schemas.microsoft.com/office/drawing/2014/main" id="{092EEC7C-2864-4F63-B289-C4645637BA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891450"/>
            <a:ext cx="787400" cy="777446"/>
          </a:xfrm>
          <a:prstGeom prst="rect">
            <a:avLst/>
          </a:prstGeom>
        </p:spPr>
      </p:pic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19C7DDE5-2978-40C2-AB47-BECBD6D5B304}"/>
              </a:ext>
            </a:extLst>
          </p:cNvPr>
          <p:cNvGrpSpPr/>
          <p:nvPr/>
        </p:nvGrpSpPr>
        <p:grpSpPr>
          <a:xfrm>
            <a:off x="4316853" y="1921642"/>
            <a:ext cx="788548" cy="752198"/>
            <a:chOff x="1255909" y="5122873"/>
            <a:chExt cx="1100025" cy="1100024"/>
          </a:xfrm>
        </p:grpSpPr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C91A4905-4B67-4035-B0DB-86A901C142F3}"/>
                </a:ext>
              </a:extLst>
            </p:cNvPr>
            <p:cNvSpPr/>
            <p:nvPr/>
          </p:nvSpPr>
          <p:spPr>
            <a:xfrm>
              <a:off x="1255909" y="5122873"/>
              <a:ext cx="1100025" cy="1100024"/>
            </a:xfrm>
            <a:prstGeom prst="rect">
              <a:avLst/>
            </a:prstGeom>
            <a:blipFill dpi="0" rotWithShape="1">
              <a:blip r:embed="rId8">
                <a:alphaModFix amt="4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4" name="타원 153">
              <a:extLst>
                <a:ext uri="{FF2B5EF4-FFF2-40B4-BE49-F238E27FC236}">
                  <a16:creationId xmlns:a16="http://schemas.microsoft.com/office/drawing/2014/main" id="{0F663D67-856D-453A-9E41-11E509C01112}"/>
                </a:ext>
              </a:extLst>
            </p:cNvPr>
            <p:cNvSpPr/>
            <p:nvPr/>
          </p:nvSpPr>
          <p:spPr>
            <a:xfrm>
              <a:off x="1712209" y="5273208"/>
              <a:ext cx="180909" cy="1809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610C6A88-F524-4CF8-A30C-952C12B76B5F}"/>
              </a:ext>
            </a:extLst>
          </p:cNvPr>
          <p:cNvGrpSpPr/>
          <p:nvPr/>
        </p:nvGrpSpPr>
        <p:grpSpPr>
          <a:xfrm>
            <a:off x="9443752" y="1462004"/>
            <a:ext cx="2363110" cy="2358001"/>
            <a:chOff x="8677897" y="969454"/>
            <a:chExt cx="2599421" cy="2593801"/>
          </a:xfrm>
        </p:grpSpPr>
        <p:sp>
          <p:nvSpPr>
            <p:cNvPr id="253" name="타원 252">
              <a:extLst>
                <a:ext uri="{FF2B5EF4-FFF2-40B4-BE49-F238E27FC236}">
                  <a16:creationId xmlns:a16="http://schemas.microsoft.com/office/drawing/2014/main" id="{82DE42F4-F58E-4D92-9B74-839238E9DB32}"/>
                </a:ext>
              </a:extLst>
            </p:cNvPr>
            <p:cNvSpPr/>
            <p:nvPr/>
          </p:nvSpPr>
          <p:spPr>
            <a:xfrm>
              <a:off x="8683517" y="969454"/>
              <a:ext cx="2593801" cy="259380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4" name="타원 253">
              <a:extLst>
                <a:ext uri="{FF2B5EF4-FFF2-40B4-BE49-F238E27FC236}">
                  <a16:creationId xmlns:a16="http://schemas.microsoft.com/office/drawing/2014/main" id="{80BC2534-E19E-45F4-8BC7-905E8CE4D344}"/>
                </a:ext>
              </a:extLst>
            </p:cNvPr>
            <p:cNvSpPr/>
            <p:nvPr/>
          </p:nvSpPr>
          <p:spPr>
            <a:xfrm>
              <a:off x="9030016" y="1315954"/>
              <a:ext cx="1900802" cy="1900802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5" name="타원 254">
              <a:extLst>
                <a:ext uri="{FF2B5EF4-FFF2-40B4-BE49-F238E27FC236}">
                  <a16:creationId xmlns:a16="http://schemas.microsoft.com/office/drawing/2014/main" id="{C74E5E5C-625B-4DAE-B111-4933C9FAC626}"/>
                </a:ext>
              </a:extLst>
            </p:cNvPr>
            <p:cNvSpPr/>
            <p:nvPr/>
          </p:nvSpPr>
          <p:spPr>
            <a:xfrm>
              <a:off x="9742816" y="2028757"/>
              <a:ext cx="475201" cy="475199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  <a:alpha val="6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6" name="타원 255">
              <a:extLst>
                <a:ext uri="{FF2B5EF4-FFF2-40B4-BE49-F238E27FC236}">
                  <a16:creationId xmlns:a16="http://schemas.microsoft.com/office/drawing/2014/main" id="{E8DA077B-68AE-44AC-8564-EAA70989720C}"/>
                </a:ext>
              </a:extLst>
            </p:cNvPr>
            <p:cNvSpPr/>
            <p:nvPr/>
          </p:nvSpPr>
          <p:spPr>
            <a:xfrm>
              <a:off x="9505217" y="1791154"/>
              <a:ext cx="950399" cy="950403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7" name="타원 256">
              <a:extLst>
                <a:ext uri="{FF2B5EF4-FFF2-40B4-BE49-F238E27FC236}">
                  <a16:creationId xmlns:a16="http://schemas.microsoft.com/office/drawing/2014/main" id="{7612E9BF-94B5-47DF-925D-E1B9045885FC}"/>
                </a:ext>
              </a:extLst>
            </p:cNvPr>
            <p:cNvSpPr/>
            <p:nvPr/>
          </p:nvSpPr>
          <p:spPr>
            <a:xfrm>
              <a:off x="9267616" y="1553553"/>
              <a:ext cx="1425600" cy="14256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  <a:alpha val="6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58" name="직선 연결선 257">
              <a:extLst>
                <a:ext uri="{FF2B5EF4-FFF2-40B4-BE49-F238E27FC236}">
                  <a16:creationId xmlns:a16="http://schemas.microsoft.com/office/drawing/2014/main" id="{E5747592-835E-4FDE-ADE9-6144CA9794D3}"/>
                </a:ext>
              </a:extLst>
            </p:cNvPr>
            <p:cNvCxnSpPr/>
            <p:nvPr/>
          </p:nvCxnSpPr>
          <p:spPr>
            <a:xfrm>
              <a:off x="8683517" y="2266357"/>
              <a:ext cx="25938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>
              <a:extLst>
                <a:ext uri="{FF2B5EF4-FFF2-40B4-BE49-F238E27FC236}">
                  <a16:creationId xmlns:a16="http://schemas.microsoft.com/office/drawing/2014/main" id="{DCB12518-0849-4CBA-92CB-5AEF6B090283}"/>
                </a:ext>
              </a:extLst>
            </p:cNvPr>
            <p:cNvCxnSpPr>
              <a:cxnSpLocks/>
            </p:cNvCxnSpPr>
            <p:nvPr/>
          </p:nvCxnSpPr>
          <p:spPr>
            <a:xfrm>
              <a:off x="9331832" y="1134242"/>
              <a:ext cx="1297175" cy="2264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직선 연결선 259">
              <a:extLst>
                <a:ext uri="{FF2B5EF4-FFF2-40B4-BE49-F238E27FC236}">
                  <a16:creationId xmlns:a16="http://schemas.microsoft.com/office/drawing/2014/main" id="{356A30AC-327A-4B79-86E9-EE31C4C1673E}"/>
                </a:ext>
              </a:extLst>
            </p:cNvPr>
            <p:cNvCxnSpPr>
              <a:cxnSpLocks/>
            </p:cNvCxnSpPr>
            <p:nvPr/>
          </p:nvCxnSpPr>
          <p:spPr>
            <a:xfrm>
              <a:off x="8836686" y="1638162"/>
              <a:ext cx="2287461" cy="1256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>
              <a:extLst>
                <a:ext uri="{FF2B5EF4-FFF2-40B4-BE49-F238E27FC236}">
                  <a16:creationId xmlns:a16="http://schemas.microsoft.com/office/drawing/2014/main" id="{4ED601FA-E282-4D0B-AB61-494F8A27F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9854" y="1121425"/>
              <a:ext cx="1261126" cy="22898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F4C4AD6C-D4AB-487C-A940-E783F9A9244D}"/>
                </a:ext>
              </a:extLst>
            </p:cNvPr>
            <p:cNvCxnSpPr>
              <a:cxnSpLocks/>
            </p:cNvCxnSpPr>
            <p:nvPr/>
          </p:nvCxnSpPr>
          <p:spPr>
            <a:xfrm>
              <a:off x="9980420" y="969454"/>
              <a:ext cx="0" cy="2593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직선 연결선 262">
              <a:extLst>
                <a:ext uri="{FF2B5EF4-FFF2-40B4-BE49-F238E27FC236}">
                  <a16:creationId xmlns:a16="http://schemas.microsoft.com/office/drawing/2014/main" id="{49A529F9-4BBC-4FEC-8CBD-2BC13A363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6872" y="1614520"/>
              <a:ext cx="2227092" cy="1303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그룹 263">
              <a:extLst>
                <a:ext uri="{FF2B5EF4-FFF2-40B4-BE49-F238E27FC236}">
                  <a16:creationId xmlns:a16="http://schemas.microsoft.com/office/drawing/2014/main" id="{976A7D4E-3DAC-4004-92CA-A1E2C6B12F4C}"/>
                </a:ext>
              </a:extLst>
            </p:cNvPr>
            <p:cNvGrpSpPr/>
            <p:nvPr/>
          </p:nvGrpSpPr>
          <p:grpSpPr>
            <a:xfrm>
              <a:off x="8677897" y="971405"/>
              <a:ext cx="2593801" cy="2580035"/>
              <a:chOff x="8690597" y="958705"/>
              <a:chExt cx="2593801" cy="2580035"/>
            </a:xfrm>
          </p:grpSpPr>
          <p:cxnSp>
            <p:nvCxnSpPr>
              <p:cNvPr id="265" name="직선 연결선 264">
                <a:extLst>
                  <a:ext uri="{FF2B5EF4-FFF2-40B4-BE49-F238E27FC236}">
                    <a16:creationId xmlns:a16="http://schemas.microsoft.com/office/drawing/2014/main" id="{3052674B-257B-4A1C-A353-948D667DB8A0}"/>
                  </a:ext>
                </a:extLst>
              </p:cNvPr>
              <p:cNvCxnSpPr/>
              <p:nvPr/>
            </p:nvCxnSpPr>
            <p:spPr>
              <a:xfrm>
                <a:off x="8690597" y="2217370"/>
                <a:ext cx="0" cy="6270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직선 연결선 265">
                <a:extLst>
                  <a:ext uri="{FF2B5EF4-FFF2-40B4-BE49-F238E27FC236}">
                    <a16:creationId xmlns:a16="http://schemas.microsoft.com/office/drawing/2014/main" id="{AA668F23-9F2D-4863-90CD-60370E3A431A}"/>
                  </a:ext>
                </a:extLst>
              </p:cNvPr>
              <p:cNvCxnSpPr/>
              <p:nvPr/>
            </p:nvCxnSpPr>
            <p:spPr>
              <a:xfrm>
                <a:off x="9014822" y="1393815"/>
                <a:ext cx="0" cy="170280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직선 연결선 266">
                <a:extLst>
                  <a:ext uri="{FF2B5EF4-FFF2-40B4-BE49-F238E27FC236}">
                    <a16:creationId xmlns:a16="http://schemas.microsoft.com/office/drawing/2014/main" id="{60066B68-55F8-4D32-B0F1-8C7662D9B88D}"/>
                  </a:ext>
                </a:extLst>
              </p:cNvPr>
              <p:cNvCxnSpPr/>
              <p:nvPr/>
            </p:nvCxnSpPr>
            <p:spPr>
              <a:xfrm>
                <a:off x="9339048" y="1123124"/>
                <a:ext cx="0" cy="224531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직선 연결선 267">
                <a:extLst>
                  <a:ext uri="{FF2B5EF4-FFF2-40B4-BE49-F238E27FC236}">
                    <a16:creationId xmlns:a16="http://schemas.microsoft.com/office/drawing/2014/main" id="{E1DBCA22-F324-43B1-8850-2EF4E3962009}"/>
                  </a:ext>
                </a:extLst>
              </p:cNvPr>
              <p:cNvCxnSpPr/>
              <p:nvPr/>
            </p:nvCxnSpPr>
            <p:spPr>
              <a:xfrm>
                <a:off x="9663274" y="990136"/>
                <a:ext cx="0" cy="252647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직선 연결선 268">
                <a:extLst>
                  <a:ext uri="{FF2B5EF4-FFF2-40B4-BE49-F238E27FC236}">
                    <a16:creationId xmlns:a16="http://schemas.microsoft.com/office/drawing/2014/main" id="{184A8B66-6A79-4B9F-84FF-4E5457183030}"/>
                  </a:ext>
                </a:extLst>
              </p:cNvPr>
              <p:cNvCxnSpPr/>
              <p:nvPr/>
            </p:nvCxnSpPr>
            <p:spPr>
              <a:xfrm>
                <a:off x="9987499" y="958705"/>
                <a:ext cx="0" cy="258003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직선 연결선 269">
                <a:extLst>
                  <a:ext uri="{FF2B5EF4-FFF2-40B4-BE49-F238E27FC236}">
                    <a16:creationId xmlns:a16="http://schemas.microsoft.com/office/drawing/2014/main" id="{EB60E816-BBBD-404E-B23A-19ECF24847D5}"/>
                  </a:ext>
                </a:extLst>
              </p:cNvPr>
              <p:cNvCxnSpPr/>
              <p:nvPr/>
            </p:nvCxnSpPr>
            <p:spPr>
              <a:xfrm>
                <a:off x="10311725" y="990136"/>
                <a:ext cx="0" cy="25304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직선 연결선 270">
                <a:extLst>
                  <a:ext uri="{FF2B5EF4-FFF2-40B4-BE49-F238E27FC236}">
                    <a16:creationId xmlns:a16="http://schemas.microsoft.com/office/drawing/2014/main" id="{5AF64A34-C48C-4558-9E9A-4F9F1E32C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5951" y="1123122"/>
                <a:ext cx="0" cy="225719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직선 연결선 271">
                <a:extLst>
                  <a:ext uri="{FF2B5EF4-FFF2-40B4-BE49-F238E27FC236}">
                    <a16:creationId xmlns:a16="http://schemas.microsoft.com/office/drawing/2014/main" id="{A54FC4AD-7741-4C30-BE19-5602E2FED3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0176" y="1393815"/>
                <a:ext cx="0" cy="17226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직선 연결선 272">
                <a:extLst>
                  <a:ext uri="{FF2B5EF4-FFF2-40B4-BE49-F238E27FC236}">
                    <a16:creationId xmlns:a16="http://schemas.microsoft.com/office/drawing/2014/main" id="{3F07A9E4-0A3A-4774-ACB6-B38A01E61E8C}"/>
                  </a:ext>
                </a:extLst>
              </p:cNvPr>
              <p:cNvCxnSpPr/>
              <p:nvPr/>
            </p:nvCxnSpPr>
            <p:spPr>
              <a:xfrm>
                <a:off x="11284398" y="2217370"/>
                <a:ext cx="0" cy="6270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8843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9CAF1-BC4A-459D-8FE1-9AD3F198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hlinkClick r:id="rId2"/>
              </a:rPr>
              <a:t>분리각 옆돌리기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DD8C99-6B3A-4436-876B-0FCBD7120C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3853" y="6957100"/>
            <a:ext cx="2743200" cy="249385"/>
          </a:xfrm>
        </p:spPr>
        <p:txBody>
          <a:bodyPr/>
          <a:lstStyle/>
          <a:p>
            <a:fld id="{A99E7B33-E827-4B65-9DA4-C427CF8F63ED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D90AD664-7736-4F51-8BBF-63D6B61DB558}"/>
              </a:ext>
            </a:extLst>
          </p:cNvPr>
          <p:cNvGrpSpPr/>
          <p:nvPr/>
        </p:nvGrpSpPr>
        <p:grpSpPr>
          <a:xfrm>
            <a:off x="807122" y="1193263"/>
            <a:ext cx="10475022" cy="6068520"/>
            <a:chOff x="811286" y="1712935"/>
            <a:chExt cx="8170171" cy="4992342"/>
          </a:xfrm>
        </p:grpSpPr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6625D264-E58F-4925-92C7-72B40E3CA4FC}"/>
                </a:ext>
              </a:extLst>
            </p:cNvPr>
            <p:cNvGrpSpPr/>
            <p:nvPr/>
          </p:nvGrpSpPr>
          <p:grpSpPr>
            <a:xfrm>
              <a:off x="811286" y="1752599"/>
              <a:ext cx="8170171" cy="4601818"/>
              <a:chOff x="811286" y="1752600"/>
              <a:chExt cx="8170171" cy="4540627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47ABA3C-8E4F-4BAF-B849-E3A4AB9F2314}"/>
                  </a:ext>
                </a:extLst>
              </p:cNvPr>
              <p:cNvSpPr/>
              <p:nvPr/>
            </p:nvSpPr>
            <p:spPr>
              <a:xfrm>
                <a:off x="811286" y="1752600"/>
                <a:ext cx="8170171" cy="4540627"/>
              </a:xfrm>
              <a:prstGeom prst="rect">
                <a:avLst/>
              </a:prstGeom>
              <a:solidFill>
                <a:srgbClr val="3231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0" i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1/8</a:t>
                </a:r>
                <a:endParaRPr lang="ko-KR" altLang="en-US" b="0" i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A67B4A4-067A-47F7-A835-34E0A374A989}"/>
                  </a:ext>
                </a:extLst>
              </p:cNvPr>
              <p:cNvSpPr/>
              <p:nvPr/>
            </p:nvSpPr>
            <p:spPr>
              <a:xfrm>
                <a:off x="4500958" y="3967702"/>
                <a:ext cx="45719" cy="457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99D11C09-FEE6-4E0F-9232-59BF41D55396}"/>
                  </a:ext>
                </a:extLst>
              </p:cNvPr>
              <p:cNvGrpSpPr/>
              <p:nvPr/>
            </p:nvGrpSpPr>
            <p:grpSpPr>
              <a:xfrm>
                <a:off x="1236328" y="1906253"/>
                <a:ext cx="7322357" cy="45257"/>
                <a:chOff x="1236328" y="1842753"/>
                <a:chExt cx="7322357" cy="45257"/>
              </a:xfrm>
            </p:grpSpPr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id="{42971DCD-70E9-4D29-B807-9F6AB480974E}"/>
                    </a:ext>
                  </a:extLst>
                </p:cNvPr>
                <p:cNvSpPr/>
                <p:nvPr/>
              </p:nvSpPr>
              <p:spPr>
                <a:xfrm>
                  <a:off x="12363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35416210-11A0-4162-9802-664276D85C57}"/>
                    </a:ext>
                  </a:extLst>
                </p:cNvPr>
                <p:cNvSpPr/>
                <p:nvPr/>
              </p:nvSpPr>
              <p:spPr>
                <a:xfrm>
                  <a:off x="2145966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3" name="타원 12">
                  <a:extLst>
                    <a:ext uri="{FF2B5EF4-FFF2-40B4-BE49-F238E27FC236}">
                      <a16:creationId xmlns:a16="http://schemas.microsoft.com/office/drawing/2014/main" id="{CE532D2E-E5F9-4B50-8C71-C2317694E3E6}"/>
                    </a:ext>
                  </a:extLst>
                </p:cNvPr>
                <p:cNvSpPr/>
                <p:nvPr/>
              </p:nvSpPr>
              <p:spPr>
                <a:xfrm>
                  <a:off x="3055604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" name="타원 13">
                  <a:extLst>
                    <a:ext uri="{FF2B5EF4-FFF2-40B4-BE49-F238E27FC236}">
                      <a16:creationId xmlns:a16="http://schemas.microsoft.com/office/drawing/2014/main" id="{9CBC7145-0E48-4FA3-A253-B8B486FA50DA}"/>
                    </a:ext>
                  </a:extLst>
                </p:cNvPr>
                <p:cNvSpPr/>
                <p:nvPr/>
              </p:nvSpPr>
              <p:spPr>
                <a:xfrm>
                  <a:off x="3965242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962298E2-71D0-4D60-8356-201F88298F60}"/>
                    </a:ext>
                  </a:extLst>
                </p:cNvPr>
                <p:cNvSpPr/>
                <p:nvPr/>
              </p:nvSpPr>
              <p:spPr>
                <a:xfrm>
                  <a:off x="4874880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7" name="타원 16">
                  <a:extLst>
                    <a:ext uri="{FF2B5EF4-FFF2-40B4-BE49-F238E27FC236}">
                      <a16:creationId xmlns:a16="http://schemas.microsoft.com/office/drawing/2014/main" id="{1C873DBE-F3CF-4365-AF2E-7F050DC70AF0}"/>
                    </a:ext>
                  </a:extLst>
                </p:cNvPr>
                <p:cNvSpPr/>
                <p:nvPr/>
              </p:nvSpPr>
              <p:spPr>
                <a:xfrm>
                  <a:off x="578451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A48B4BE8-B8E0-4AC8-A03F-E068A92D60D3}"/>
                    </a:ext>
                  </a:extLst>
                </p:cNvPr>
                <p:cNvSpPr/>
                <p:nvPr/>
              </p:nvSpPr>
              <p:spPr>
                <a:xfrm>
                  <a:off x="6694155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CB9BF036-98B8-43B5-943E-6A7E4C3AA32B}"/>
                    </a:ext>
                  </a:extLst>
                </p:cNvPr>
                <p:cNvSpPr/>
                <p:nvPr/>
              </p:nvSpPr>
              <p:spPr>
                <a:xfrm>
                  <a:off x="7603793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F17582C9-B092-433C-B2FB-F3E4704BA2BC}"/>
                    </a:ext>
                  </a:extLst>
                </p:cNvPr>
                <p:cNvSpPr/>
                <p:nvPr/>
              </p:nvSpPr>
              <p:spPr>
                <a:xfrm>
                  <a:off x="85134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A65F1061-6C19-460D-8095-46F6FF37474C}"/>
                  </a:ext>
                </a:extLst>
              </p:cNvPr>
              <p:cNvGrpSpPr/>
              <p:nvPr/>
            </p:nvGrpSpPr>
            <p:grpSpPr>
              <a:xfrm>
                <a:off x="1230939" y="6109953"/>
                <a:ext cx="7322357" cy="45257"/>
                <a:chOff x="1236328" y="1842753"/>
                <a:chExt cx="7322357" cy="45257"/>
              </a:xfrm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4EB812CE-95D1-4591-BB95-CC8613B35267}"/>
                    </a:ext>
                  </a:extLst>
                </p:cNvPr>
                <p:cNvSpPr/>
                <p:nvPr/>
              </p:nvSpPr>
              <p:spPr>
                <a:xfrm>
                  <a:off x="12363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57C444FD-C6A1-407D-950F-AB359FEBC88B}"/>
                    </a:ext>
                  </a:extLst>
                </p:cNvPr>
                <p:cNvSpPr/>
                <p:nvPr/>
              </p:nvSpPr>
              <p:spPr>
                <a:xfrm>
                  <a:off x="2145966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40DE36FD-03A2-4A2A-A712-970BBEE5ACBB}"/>
                    </a:ext>
                  </a:extLst>
                </p:cNvPr>
                <p:cNvSpPr/>
                <p:nvPr/>
              </p:nvSpPr>
              <p:spPr>
                <a:xfrm>
                  <a:off x="3055604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6" name="타원 25">
                  <a:extLst>
                    <a:ext uri="{FF2B5EF4-FFF2-40B4-BE49-F238E27FC236}">
                      <a16:creationId xmlns:a16="http://schemas.microsoft.com/office/drawing/2014/main" id="{4FE9226A-362C-4C9D-BBE9-A7A670D6FA33}"/>
                    </a:ext>
                  </a:extLst>
                </p:cNvPr>
                <p:cNvSpPr/>
                <p:nvPr/>
              </p:nvSpPr>
              <p:spPr>
                <a:xfrm>
                  <a:off x="3965242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756D76AE-52AB-48F3-9624-E3999FAA8DC5}"/>
                    </a:ext>
                  </a:extLst>
                </p:cNvPr>
                <p:cNvSpPr/>
                <p:nvPr/>
              </p:nvSpPr>
              <p:spPr>
                <a:xfrm>
                  <a:off x="4874880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id="{B500496D-33A7-4311-9BB3-388CF1A5AD9B}"/>
                    </a:ext>
                  </a:extLst>
                </p:cNvPr>
                <p:cNvSpPr/>
                <p:nvPr/>
              </p:nvSpPr>
              <p:spPr>
                <a:xfrm>
                  <a:off x="578451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1AF40B33-ADF8-4869-AE94-AC8EF2FBA3AF}"/>
                    </a:ext>
                  </a:extLst>
                </p:cNvPr>
                <p:cNvSpPr/>
                <p:nvPr/>
              </p:nvSpPr>
              <p:spPr>
                <a:xfrm>
                  <a:off x="6694155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8D9A53DD-AF1D-423D-98AC-D23A503F8C5A}"/>
                    </a:ext>
                  </a:extLst>
                </p:cNvPr>
                <p:cNvSpPr/>
                <p:nvPr/>
              </p:nvSpPr>
              <p:spPr>
                <a:xfrm>
                  <a:off x="7603793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D5A596CF-B0A7-43DA-8A76-2F66B18E04A1}"/>
                    </a:ext>
                  </a:extLst>
                </p:cNvPr>
                <p:cNvSpPr/>
                <p:nvPr/>
              </p:nvSpPr>
              <p:spPr>
                <a:xfrm>
                  <a:off x="85134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66FEEB92-BE3B-45E1-A5A5-BB200936F86B}"/>
                  </a:ext>
                </a:extLst>
              </p:cNvPr>
              <p:cNvGrpSpPr/>
              <p:nvPr/>
            </p:nvGrpSpPr>
            <p:grpSpPr>
              <a:xfrm rot="5400000">
                <a:off x="6986253" y="3985880"/>
                <a:ext cx="3683809" cy="45257"/>
                <a:chOff x="1236328" y="1842753"/>
                <a:chExt cx="3683809" cy="45257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1E21D53B-0814-4DCA-83FA-8EA39795E7E1}"/>
                    </a:ext>
                  </a:extLst>
                </p:cNvPr>
                <p:cNvSpPr/>
                <p:nvPr/>
              </p:nvSpPr>
              <p:spPr>
                <a:xfrm>
                  <a:off x="12363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FCB8531B-9218-4AAF-9E08-2B78A7CBFDA6}"/>
                    </a:ext>
                  </a:extLst>
                </p:cNvPr>
                <p:cNvSpPr/>
                <p:nvPr/>
              </p:nvSpPr>
              <p:spPr>
                <a:xfrm>
                  <a:off x="2145966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895625B9-A09C-4EBE-BD54-074CEB390E02}"/>
                    </a:ext>
                  </a:extLst>
                </p:cNvPr>
                <p:cNvSpPr/>
                <p:nvPr/>
              </p:nvSpPr>
              <p:spPr>
                <a:xfrm>
                  <a:off x="3055604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AE0ECFBB-0D72-4CF7-A22E-072BCDE5AE73}"/>
                    </a:ext>
                  </a:extLst>
                </p:cNvPr>
                <p:cNvSpPr/>
                <p:nvPr/>
              </p:nvSpPr>
              <p:spPr>
                <a:xfrm>
                  <a:off x="3965242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7" name="타원 36">
                  <a:extLst>
                    <a:ext uri="{FF2B5EF4-FFF2-40B4-BE49-F238E27FC236}">
                      <a16:creationId xmlns:a16="http://schemas.microsoft.com/office/drawing/2014/main" id="{154EE8D4-C542-426D-9768-6ACB140B2F7A}"/>
                    </a:ext>
                  </a:extLst>
                </p:cNvPr>
                <p:cNvSpPr/>
                <p:nvPr/>
              </p:nvSpPr>
              <p:spPr>
                <a:xfrm>
                  <a:off x="4874880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BCCC13F0-0472-42C3-9E9A-5AC8629A7B8E}"/>
                  </a:ext>
                </a:extLst>
              </p:cNvPr>
              <p:cNvGrpSpPr/>
              <p:nvPr/>
            </p:nvGrpSpPr>
            <p:grpSpPr>
              <a:xfrm rot="5400000">
                <a:off x="2681913" y="4011280"/>
                <a:ext cx="3683809" cy="45257"/>
                <a:chOff x="1236328" y="1842753"/>
                <a:chExt cx="3683809" cy="45257"/>
              </a:xfrm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244440A2-0EFF-40D7-9C35-EAD5C5CA5D54}"/>
                    </a:ext>
                  </a:extLst>
                </p:cNvPr>
                <p:cNvSpPr/>
                <p:nvPr/>
              </p:nvSpPr>
              <p:spPr>
                <a:xfrm>
                  <a:off x="12363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id="{2425749F-D8B6-4ED0-B70C-0CEC558375D6}"/>
                    </a:ext>
                  </a:extLst>
                </p:cNvPr>
                <p:cNvSpPr/>
                <p:nvPr/>
              </p:nvSpPr>
              <p:spPr>
                <a:xfrm>
                  <a:off x="2145966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5CC9488D-1828-46E3-BE66-12202026161D}"/>
                    </a:ext>
                  </a:extLst>
                </p:cNvPr>
                <p:cNvSpPr/>
                <p:nvPr/>
              </p:nvSpPr>
              <p:spPr>
                <a:xfrm>
                  <a:off x="3055604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78974714-1E31-4202-B3E6-4D7FD4EE9009}"/>
                    </a:ext>
                  </a:extLst>
                </p:cNvPr>
                <p:cNvSpPr/>
                <p:nvPr/>
              </p:nvSpPr>
              <p:spPr>
                <a:xfrm>
                  <a:off x="3965242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8717F6A2-5442-4DC9-872D-1D5BE4205B1F}"/>
                    </a:ext>
                  </a:extLst>
                </p:cNvPr>
                <p:cNvSpPr/>
                <p:nvPr/>
              </p:nvSpPr>
              <p:spPr>
                <a:xfrm>
                  <a:off x="4874880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68E08E18-B62A-4A02-9F01-D36221D86428}"/>
                  </a:ext>
                </a:extLst>
              </p:cNvPr>
              <p:cNvSpPr/>
              <p:nvPr/>
            </p:nvSpPr>
            <p:spPr>
              <a:xfrm>
                <a:off x="1072592" y="2027030"/>
                <a:ext cx="7639050" cy="3968750"/>
              </a:xfrm>
              <a:prstGeom prst="rect">
                <a:avLst/>
              </a:prstGeom>
              <a:solidFill>
                <a:srgbClr val="252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0BBBAE7F-9C35-46AF-A884-BDB5B993156C}"/>
                  </a:ext>
                </a:extLst>
              </p:cNvPr>
              <p:cNvSpPr/>
              <p:nvPr/>
            </p:nvSpPr>
            <p:spPr>
              <a:xfrm>
                <a:off x="1247217" y="2182605"/>
                <a:ext cx="7289800" cy="3657600"/>
              </a:xfrm>
              <a:prstGeom prst="rect">
                <a:avLst/>
              </a:prstGeom>
              <a:solidFill>
                <a:srgbClr val="160D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B6988954-82DF-44AC-BEA5-5FBBE4E2AB62}"/>
                  </a:ext>
                </a:extLst>
              </p:cNvPr>
              <p:cNvGrpSpPr/>
              <p:nvPr/>
            </p:nvGrpSpPr>
            <p:grpSpPr>
              <a:xfrm rot="5400000">
                <a:off x="-849767" y="4005048"/>
                <a:ext cx="3659107" cy="45719"/>
                <a:chOff x="1236328" y="1842753"/>
                <a:chExt cx="3683809" cy="45257"/>
              </a:xfrm>
            </p:grpSpPr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B84EC95F-2D24-4893-ACFC-902A8B521874}"/>
                    </a:ext>
                  </a:extLst>
                </p:cNvPr>
                <p:cNvSpPr/>
                <p:nvPr/>
              </p:nvSpPr>
              <p:spPr>
                <a:xfrm>
                  <a:off x="1236328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55" name="타원 54">
                  <a:extLst>
                    <a:ext uri="{FF2B5EF4-FFF2-40B4-BE49-F238E27FC236}">
                      <a16:creationId xmlns:a16="http://schemas.microsoft.com/office/drawing/2014/main" id="{61D12564-CC18-4F8B-ADC0-36F1051A8EEC}"/>
                    </a:ext>
                  </a:extLst>
                </p:cNvPr>
                <p:cNvSpPr/>
                <p:nvPr/>
              </p:nvSpPr>
              <p:spPr>
                <a:xfrm>
                  <a:off x="2145966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56" name="타원 55">
                  <a:extLst>
                    <a:ext uri="{FF2B5EF4-FFF2-40B4-BE49-F238E27FC236}">
                      <a16:creationId xmlns:a16="http://schemas.microsoft.com/office/drawing/2014/main" id="{DF8055CD-4F19-4D74-AB16-70C325017E86}"/>
                    </a:ext>
                  </a:extLst>
                </p:cNvPr>
                <p:cNvSpPr/>
                <p:nvPr/>
              </p:nvSpPr>
              <p:spPr>
                <a:xfrm>
                  <a:off x="3055604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57" name="타원 56">
                  <a:extLst>
                    <a:ext uri="{FF2B5EF4-FFF2-40B4-BE49-F238E27FC236}">
                      <a16:creationId xmlns:a16="http://schemas.microsoft.com/office/drawing/2014/main" id="{16E43287-59ED-4992-9DCC-463F0EE3BB2F}"/>
                    </a:ext>
                  </a:extLst>
                </p:cNvPr>
                <p:cNvSpPr/>
                <p:nvPr/>
              </p:nvSpPr>
              <p:spPr>
                <a:xfrm>
                  <a:off x="3965242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58" name="타원 57">
                  <a:extLst>
                    <a:ext uri="{FF2B5EF4-FFF2-40B4-BE49-F238E27FC236}">
                      <a16:creationId xmlns:a16="http://schemas.microsoft.com/office/drawing/2014/main" id="{14AE2EF9-2326-464B-8264-CE0A401B1850}"/>
                    </a:ext>
                  </a:extLst>
                </p:cNvPr>
                <p:cNvSpPr/>
                <p:nvPr/>
              </p:nvSpPr>
              <p:spPr>
                <a:xfrm>
                  <a:off x="4874880" y="1842753"/>
                  <a:ext cx="45257" cy="452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BCB94B03-45B3-4042-8F7D-A4585F1810AB}"/>
                  </a:ext>
                </a:extLst>
              </p:cNvPr>
              <p:cNvSpPr/>
              <p:nvPr/>
            </p:nvSpPr>
            <p:spPr>
              <a:xfrm>
                <a:off x="1345097" y="2252870"/>
                <a:ext cx="7116416" cy="3518452"/>
              </a:xfrm>
              <a:prstGeom prst="rect">
                <a:avLst/>
              </a:prstGeom>
              <a:solidFill>
                <a:srgbClr val="2624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BFFD865-591B-442A-B369-2F3E3830EFFA}"/>
                </a:ext>
              </a:extLst>
            </p:cNvPr>
            <p:cNvSpPr txBox="1"/>
            <p:nvPr/>
          </p:nvSpPr>
          <p:spPr>
            <a:xfrm>
              <a:off x="1054345" y="6443667"/>
              <a:ext cx="7846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>
                  <a:solidFill>
                    <a:schemeClr val="bg1">
                      <a:lumMod val="65000"/>
                    </a:schemeClr>
                  </a:solidFill>
                </a:rPr>
                <a:t>80               70                60               50                40               30               20                10                0</a:t>
              </a:r>
              <a:endParaRPr lang="ko-KR" altLang="en-US" sz="11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C2822D-0859-48F1-A106-FF368D2A965B}"/>
                </a:ext>
              </a:extLst>
            </p:cNvPr>
            <p:cNvSpPr txBox="1"/>
            <p:nvPr/>
          </p:nvSpPr>
          <p:spPr>
            <a:xfrm>
              <a:off x="1098605" y="1712935"/>
              <a:ext cx="7846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>
                  <a:solidFill>
                    <a:schemeClr val="bg1">
                      <a:lumMod val="65000"/>
                    </a:schemeClr>
                  </a:solidFill>
                </a:rPr>
                <a:t>80               70                60               50                40               30               20               10                 0</a:t>
              </a:r>
              <a:endParaRPr lang="ko-KR" altLang="en-US" sz="11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0884696-98CF-4294-92DC-B9888B096BE0}"/>
              </a:ext>
            </a:extLst>
          </p:cNvPr>
          <p:cNvSpPr/>
          <p:nvPr/>
        </p:nvSpPr>
        <p:spPr>
          <a:xfrm rot="16200000">
            <a:off x="329166" y="2839802"/>
            <a:ext cx="4352687" cy="2304184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EDD10DA-B6B0-43EC-9E10-91958B0BA43B}"/>
              </a:ext>
            </a:extLst>
          </p:cNvPr>
          <p:cNvSpPr/>
          <p:nvPr/>
        </p:nvSpPr>
        <p:spPr>
          <a:xfrm>
            <a:off x="3629602" y="3367979"/>
            <a:ext cx="114846" cy="136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910E55C1-3DF3-4F73-9CE7-5483F782059C}"/>
              </a:ext>
            </a:extLst>
          </p:cNvPr>
          <p:cNvSpPr/>
          <p:nvPr/>
        </p:nvSpPr>
        <p:spPr>
          <a:xfrm rot="5400000">
            <a:off x="3643550" y="3327177"/>
            <a:ext cx="114846" cy="136722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95DB0B8-9DCF-407D-9CF8-882D7F0AE33D}"/>
              </a:ext>
            </a:extLst>
          </p:cNvPr>
          <p:cNvSpPr/>
          <p:nvPr/>
        </p:nvSpPr>
        <p:spPr>
          <a:xfrm>
            <a:off x="3616800" y="4050316"/>
            <a:ext cx="135133" cy="12284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06B3EFE2-6228-4AA8-AFEA-BC174DAE1336}"/>
              </a:ext>
            </a:extLst>
          </p:cNvPr>
          <p:cNvSpPr/>
          <p:nvPr/>
        </p:nvSpPr>
        <p:spPr>
          <a:xfrm>
            <a:off x="3570408" y="3522371"/>
            <a:ext cx="148646" cy="148646"/>
          </a:xfrm>
          <a:prstGeom prst="rect">
            <a:avLst/>
          </a:prstGeom>
          <a:blipFill dpi="0" rotWithShape="1">
            <a:blip r:embed="rId5">
              <a:alphaModFix amt="8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E7D4253-35FD-4321-BC01-794AD3613706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3644731" y="3671017"/>
            <a:ext cx="4156" cy="3498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3A50427D-CF4D-4B6D-9794-3C2410142EB5}"/>
              </a:ext>
            </a:extLst>
          </p:cNvPr>
          <p:cNvCxnSpPr>
            <a:cxnSpLocks/>
          </p:cNvCxnSpPr>
          <p:nvPr/>
        </p:nvCxnSpPr>
        <p:spPr>
          <a:xfrm flipH="1">
            <a:off x="1139688" y="4008578"/>
            <a:ext cx="2501652" cy="22530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6405933E-8593-4764-BDE4-989D3F55123B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2173357" y="3953367"/>
            <a:ext cx="1527616" cy="23480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B319FB08-5457-4B40-81E8-B0C582AE18C6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1152940" y="3953367"/>
            <a:ext cx="2548033" cy="1314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A7EA649-2503-4E72-9510-9F3B1AFF140C}"/>
              </a:ext>
            </a:extLst>
          </p:cNvPr>
          <p:cNvSpPr txBox="1"/>
          <p:nvPr/>
        </p:nvSpPr>
        <p:spPr>
          <a:xfrm>
            <a:off x="2054086" y="6288156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</a:rPr>
              <a:t>1/8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112331D-FFD0-412A-9ED8-74377156A16C}"/>
              </a:ext>
            </a:extLst>
          </p:cNvPr>
          <p:cNvSpPr txBox="1"/>
          <p:nvPr/>
        </p:nvSpPr>
        <p:spPr>
          <a:xfrm>
            <a:off x="1225825" y="624177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</a:rPr>
              <a:t>4/8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22992E-51CD-48FE-8146-B692DF7BB491}"/>
              </a:ext>
            </a:extLst>
          </p:cNvPr>
          <p:cNvSpPr txBox="1"/>
          <p:nvPr/>
        </p:nvSpPr>
        <p:spPr>
          <a:xfrm>
            <a:off x="1524000" y="626827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</a:rPr>
              <a:t>1/3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2EF729F0-CB7F-41BA-9CB8-30EFC4B12C59}"/>
              </a:ext>
            </a:extLst>
          </p:cNvPr>
          <p:cNvSpPr/>
          <p:nvPr/>
        </p:nvSpPr>
        <p:spPr>
          <a:xfrm>
            <a:off x="2199860" y="6168887"/>
            <a:ext cx="92766" cy="106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726141ED-BFC0-4579-9E83-00B05EDBD26D}"/>
              </a:ext>
            </a:extLst>
          </p:cNvPr>
          <p:cNvSpPr/>
          <p:nvPr/>
        </p:nvSpPr>
        <p:spPr>
          <a:xfrm>
            <a:off x="1934817" y="6175513"/>
            <a:ext cx="92766" cy="106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991DF9C-6867-4BA1-BF58-CA5D3F6E5D13}"/>
              </a:ext>
            </a:extLst>
          </p:cNvPr>
          <p:cNvSpPr/>
          <p:nvPr/>
        </p:nvSpPr>
        <p:spPr>
          <a:xfrm>
            <a:off x="1696278" y="6175513"/>
            <a:ext cx="92766" cy="106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0818AA2-0418-4C02-A2DC-F6A157805B7C}"/>
              </a:ext>
            </a:extLst>
          </p:cNvPr>
          <p:cNvSpPr/>
          <p:nvPr/>
        </p:nvSpPr>
        <p:spPr>
          <a:xfrm>
            <a:off x="1417983" y="6115878"/>
            <a:ext cx="92766" cy="106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02C13B-3AA1-4F08-A7B8-FB2EE9354F3E}"/>
              </a:ext>
            </a:extLst>
          </p:cNvPr>
          <p:cNvSpPr txBox="1"/>
          <p:nvPr/>
        </p:nvSpPr>
        <p:spPr>
          <a:xfrm>
            <a:off x="1789043" y="629478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</a:rPr>
              <a:t>2/8</a:t>
            </a:r>
            <a:endParaRPr lang="ko-KR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0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15650-C5E4-4781-9218-B4CBCFFE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</a:t>
            </a:r>
            <a:r>
              <a:rPr lang="ko-KR" altLang="en-US"/>
              <a:t>구 초구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BF0EF6-C50B-4101-B6B2-BE7C952CB6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6525"/>
            <a:ext cx="2743200" cy="249238"/>
          </a:xfrm>
        </p:spPr>
        <p:txBody>
          <a:bodyPr/>
          <a:lstStyle/>
          <a:p>
            <a:fld id="{A99E7B33-E827-4B65-9DA4-C427CF8F63ED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481DBD6-E10C-4C9E-BC14-387C768FD8B2}"/>
              </a:ext>
            </a:extLst>
          </p:cNvPr>
          <p:cNvGrpSpPr/>
          <p:nvPr/>
        </p:nvGrpSpPr>
        <p:grpSpPr>
          <a:xfrm>
            <a:off x="702663" y="1309590"/>
            <a:ext cx="4922725" cy="2772292"/>
            <a:chOff x="1009902" y="1404687"/>
            <a:chExt cx="5902242" cy="323930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0A48E4E-B2C3-4069-B374-0A11546E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902" y="1404687"/>
              <a:ext cx="5902242" cy="3239302"/>
            </a:xfrm>
            <a:prstGeom prst="rect">
              <a:avLst/>
            </a:prstGeom>
          </p:spPr>
        </p:pic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B51B614-5F5B-48BA-A926-AC945BC84E18}"/>
                </a:ext>
              </a:extLst>
            </p:cNvPr>
            <p:cNvCxnSpPr/>
            <p:nvPr/>
          </p:nvCxnSpPr>
          <p:spPr>
            <a:xfrm flipH="1">
              <a:off x="1618247" y="3098132"/>
              <a:ext cx="992606" cy="123323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4F8E731-A627-4A96-B468-4A3F32463382}"/>
                </a:ext>
              </a:extLst>
            </p:cNvPr>
            <p:cNvCxnSpPr/>
            <p:nvPr/>
          </p:nvCxnSpPr>
          <p:spPr>
            <a:xfrm>
              <a:off x="1353553" y="407268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C129FD9B-BC9A-435F-A667-7030143E6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3553" y="1720516"/>
              <a:ext cx="2033336" cy="233412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5C7257A5-8E38-4532-96B2-A768F2E55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86889" y="1738564"/>
              <a:ext cx="1840832" cy="12633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67EFA5D7-CAE9-4659-B982-D1F8D95368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1494" y="4056649"/>
              <a:ext cx="292769" cy="2446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7254B63-CF11-41E3-ADDF-25B92D0307C0}"/>
                </a:ext>
              </a:extLst>
            </p:cNvPr>
            <p:cNvSpPr/>
            <p:nvPr/>
          </p:nvSpPr>
          <p:spPr>
            <a:xfrm>
              <a:off x="1377616" y="1780674"/>
              <a:ext cx="5197642" cy="1227221"/>
            </a:xfrm>
            <a:custGeom>
              <a:avLst/>
              <a:gdLst>
                <a:gd name="connsiteX0" fmla="*/ 1149016 w 5197642"/>
                <a:gd name="connsiteY0" fmla="*/ 1227221 h 1227221"/>
                <a:gd name="connsiteX1" fmla="*/ 0 w 5197642"/>
                <a:gd name="connsiteY1" fmla="*/ 956510 h 1227221"/>
                <a:gd name="connsiteX2" fmla="*/ 2298031 w 5197642"/>
                <a:gd name="connsiteY2" fmla="*/ 0 h 1227221"/>
                <a:gd name="connsiteX3" fmla="*/ 5197642 w 5197642"/>
                <a:gd name="connsiteY3" fmla="*/ 385010 h 1227221"/>
                <a:gd name="connsiteX4" fmla="*/ 3627521 w 5197642"/>
                <a:gd name="connsiteY4" fmla="*/ 914400 h 122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7642" h="1227221">
                  <a:moveTo>
                    <a:pt x="1149016" y="1227221"/>
                  </a:moveTo>
                  <a:lnTo>
                    <a:pt x="0" y="956510"/>
                  </a:lnTo>
                  <a:lnTo>
                    <a:pt x="2298031" y="0"/>
                  </a:lnTo>
                  <a:lnTo>
                    <a:pt x="5197642" y="385010"/>
                  </a:lnTo>
                  <a:lnTo>
                    <a:pt x="3627521" y="9144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39B8D5-64D0-48F0-B481-C01C9DDE859D}"/>
                </a:ext>
              </a:extLst>
            </p:cNvPr>
            <p:cNvSpPr txBox="1"/>
            <p:nvPr/>
          </p:nvSpPr>
          <p:spPr>
            <a:xfrm>
              <a:off x="4229100" y="4036595"/>
              <a:ext cx="12779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>
                  <a:solidFill>
                    <a:schemeClr val="bg1"/>
                  </a:solidFill>
                </a:rPr>
                <a:t>½</a:t>
              </a:r>
              <a:r>
                <a:rPr lang="ko-KR" altLang="en-US" sz="1050">
                  <a:solidFill>
                    <a:schemeClr val="bg1"/>
                  </a:solidFill>
                </a:rPr>
                <a:t>두께 </a:t>
              </a:r>
              <a:r>
                <a:rPr lang="en-US" altLang="ko-KR" sz="1050">
                  <a:solidFill>
                    <a:schemeClr val="bg1"/>
                  </a:solidFill>
                </a:rPr>
                <a:t>1</a:t>
              </a:r>
              <a:r>
                <a:rPr lang="ko-KR" altLang="en-US" sz="1050">
                  <a:solidFill>
                    <a:schemeClr val="bg1"/>
                  </a:solidFill>
                </a:rPr>
                <a:t>시반 </a:t>
              </a:r>
              <a:r>
                <a:rPr lang="en-US" altLang="ko-KR" sz="1050">
                  <a:solidFill>
                    <a:schemeClr val="bg1"/>
                  </a:solidFill>
                </a:rPr>
                <a:t>3</a:t>
              </a:r>
              <a:r>
                <a:rPr lang="ko-KR" altLang="en-US" sz="1050">
                  <a:solidFill>
                    <a:schemeClr val="bg1"/>
                  </a:solidFill>
                </a:rPr>
                <a:t>팁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FA9A917-5AF3-4507-9F1D-F0FF3196FCC7}"/>
              </a:ext>
            </a:extLst>
          </p:cNvPr>
          <p:cNvGrpSpPr/>
          <p:nvPr/>
        </p:nvGrpSpPr>
        <p:grpSpPr>
          <a:xfrm>
            <a:off x="5735116" y="3745383"/>
            <a:ext cx="6203291" cy="2713939"/>
            <a:chOff x="979823" y="1428750"/>
            <a:chExt cx="7600907" cy="323930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C233A54-2F2A-45B7-B5B2-6522F75E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823" y="1428750"/>
              <a:ext cx="5902242" cy="3239302"/>
            </a:xfrm>
            <a:prstGeom prst="rect">
              <a:avLst/>
            </a:prstGeom>
          </p:spPr>
        </p:pic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F59664F4-5135-4D8B-9ECB-2DDB5EE868B0}"/>
                </a:ext>
              </a:extLst>
            </p:cNvPr>
            <p:cNvCxnSpPr/>
            <p:nvPr/>
          </p:nvCxnSpPr>
          <p:spPr>
            <a:xfrm>
              <a:off x="1353553" y="407268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38CBC2-FB84-4BAE-9123-58E554E4A5DF}"/>
                </a:ext>
              </a:extLst>
            </p:cNvPr>
            <p:cNvSpPr txBox="1"/>
            <p:nvPr/>
          </p:nvSpPr>
          <p:spPr>
            <a:xfrm>
              <a:off x="7199072" y="2953945"/>
              <a:ext cx="13035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/>
                <a:t>½</a:t>
              </a:r>
              <a:r>
                <a:rPr lang="ko-KR" altLang="en-US" sz="1050"/>
                <a:t>두께 </a:t>
              </a:r>
              <a:r>
                <a:rPr lang="en-US" altLang="ko-KR" sz="1050"/>
                <a:t>12</a:t>
              </a:r>
              <a:r>
                <a:rPr lang="ko-KR" altLang="en-US" sz="1050"/>
                <a:t>시반 </a:t>
              </a:r>
              <a:r>
                <a:rPr lang="en-US" altLang="ko-KR" sz="1050"/>
                <a:t>3</a:t>
              </a:r>
              <a:r>
                <a:rPr lang="ko-KR" altLang="en-US" sz="1050"/>
                <a:t>팁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6F258E8-27C1-48AF-B498-20C3208611A8}"/>
                </a:ext>
              </a:extLst>
            </p:cNvPr>
            <p:cNvSpPr/>
            <p:nvPr/>
          </p:nvSpPr>
          <p:spPr>
            <a:xfrm rot="21079687">
              <a:off x="2097693" y="2942486"/>
              <a:ext cx="3087637" cy="156262"/>
            </a:xfrm>
            <a:prstGeom prst="rect">
              <a:avLst/>
            </a:prstGeom>
            <a:solidFill>
              <a:srgbClr val="243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41E56391-9398-493D-A7C4-2A8C684591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1774" y="2716695"/>
              <a:ext cx="2729948" cy="2385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C82A9F2-BF17-4CE4-BAC9-C3892D652C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5530" y="2289658"/>
              <a:ext cx="1265637" cy="65895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6213B27D-7CF8-473B-8632-6B39B9145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0160" y="1726387"/>
              <a:ext cx="1287475" cy="5486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8ADCE16E-D40F-4708-87A9-FE7D0DEA92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4950" y="1748333"/>
              <a:ext cx="2567636" cy="12289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D2C9DF4-65AA-4346-8563-962E10E4734C}"/>
                </a:ext>
              </a:extLst>
            </p:cNvPr>
            <p:cNvGrpSpPr/>
            <p:nvPr/>
          </p:nvGrpSpPr>
          <p:grpSpPr>
            <a:xfrm>
              <a:off x="7040626" y="1858671"/>
              <a:ext cx="1540104" cy="1030833"/>
              <a:chOff x="8101330" y="3724046"/>
              <a:chExt cx="3523048" cy="2372783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4D40CAF3-A1BF-4C87-9C5F-CB94E252F208}"/>
                  </a:ext>
                </a:extLst>
              </p:cNvPr>
              <p:cNvSpPr/>
              <p:nvPr/>
            </p:nvSpPr>
            <p:spPr>
              <a:xfrm>
                <a:off x="8101330" y="3724046"/>
                <a:ext cx="2358000" cy="235800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FD69C440-E23A-4E0A-BAF7-95DC00AF7EE9}"/>
                  </a:ext>
                </a:extLst>
              </p:cNvPr>
              <p:cNvGrpSpPr/>
              <p:nvPr/>
            </p:nvGrpSpPr>
            <p:grpSpPr>
              <a:xfrm>
                <a:off x="9266378" y="3738829"/>
                <a:ext cx="2358000" cy="2358000"/>
                <a:chOff x="7905750" y="4133850"/>
                <a:chExt cx="2358000" cy="2358000"/>
              </a:xfrm>
            </p:grpSpPr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D068145E-0249-4C49-A31D-00B2811C9D3A}"/>
                    </a:ext>
                  </a:extLst>
                </p:cNvPr>
                <p:cNvSpPr/>
                <p:nvPr/>
              </p:nvSpPr>
              <p:spPr>
                <a:xfrm>
                  <a:off x="7905750" y="4133850"/>
                  <a:ext cx="2358000" cy="2358000"/>
                </a:xfrm>
                <a:prstGeom prst="rect">
                  <a:avLst/>
                </a:prstGeom>
                <a:blipFill dpi="0" rotWithShape="1">
                  <a:blip r:embed="rId4">
                    <a:alphaModFix amt="89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7D234BFF-E48A-42FB-B66F-D1D43A1C092F}"/>
                    </a:ext>
                  </a:extLst>
                </p:cNvPr>
                <p:cNvSpPr/>
                <p:nvPr/>
              </p:nvSpPr>
              <p:spPr>
                <a:xfrm>
                  <a:off x="8856208" y="4443169"/>
                  <a:ext cx="432000" cy="431999"/>
                </a:xfrm>
                <a:prstGeom prst="ellipse">
                  <a:avLst/>
                </a:prstGeom>
                <a:solidFill>
                  <a:srgbClr val="4F81BD">
                    <a:alpha val="86000"/>
                  </a:srgbClr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ko-KR" altLang="en-US" sz="1100" b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35CF0EE-49E1-456F-91AF-7D4D63F142F7}"/>
                </a:ext>
              </a:extLst>
            </p:cNvPr>
            <p:cNvSpPr/>
            <p:nvPr/>
          </p:nvSpPr>
          <p:spPr>
            <a:xfrm>
              <a:off x="5310836" y="3518612"/>
              <a:ext cx="1192378" cy="790042"/>
            </a:xfrm>
            <a:prstGeom prst="rect">
              <a:avLst/>
            </a:prstGeom>
            <a:solidFill>
              <a:srgbClr val="2A3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05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009650" y="1139825"/>
            <a:ext cx="10071100" cy="5651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5958712" y="5291522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6419441" y="5291522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6179458" y="5291522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>
            <a:off x="5724414" y="5291522"/>
            <a:ext cx="237836" cy="2376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07787A-B9D9-4FCD-9B76-4583B7AF8130}"/>
              </a:ext>
            </a:extLst>
          </p:cNvPr>
          <p:cNvSpPr/>
          <p:nvPr/>
        </p:nvSpPr>
        <p:spPr>
          <a:xfrm>
            <a:off x="6945488" y="4913774"/>
            <a:ext cx="958320" cy="958320"/>
          </a:xfrm>
          <a:prstGeom prst="rect">
            <a:avLst/>
          </a:prstGeom>
          <a:blipFill>
            <a:blip r:embed="rId3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4093374" y="1892291"/>
            <a:ext cx="191294" cy="579438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V="1">
            <a:off x="3876681" y="1820854"/>
            <a:ext cx="174625" cy="49847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타원 115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 rot="21159297">
            <a:off x="3521372" y="2056522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8" name="타원 117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20756152">
            <a:off x="4237869" y="2572276"/>
            <a:ext cx="237836" cy="2376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1" name="타원 120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 rot="1067782">
            <a:off x="4038061" y="1767967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5" name="직선 연결선 124"/>
          <p:cNvCxnSpPr/>
          <p:nvPr/>
        </p:nvCxnSpPr>
        <p:spPr>
          <a:xfrm flipH="1" flipV="1">
            <a:off x="4126902" y="1977021"/>
            <a:ext cx="214593" cy="691875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 flipV="1">
            <a:off x="3990975" y="1891656"/>
            <a:ext cx="160020" cy="525780"/>
          </a:xfrm>
          <a:prstGeom prst="line">
            <a:avLst/>
          </a:prstGeom>
          <a:ln w="127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타원 126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415434">
            <a:off x="1935672" y="2646570"/>
            <a:ext cx="237836" cy="2376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9" name="타원 128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 rot="540368">
            <a:off x="2868907" y="1932063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0" name="타원 129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 rot="20877480">
            <a:off x="2257833" y="1769235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3" name="직선 연결선 132"/>
          <p:cNvCxnSpPr/>
          <p:nvPr/>
        </p:nvCxnSpPr>
        <p:spPr>
          <a:xfrm flipV="1">
            <a:off x="2045970" y="1967391"/>
            <a:ext cx="333858" cy="815805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/>
          <p:cNvCxnSpPr/>
          <p:nvPr/>
        </p:nvCxnSpPr>
        <p:spPr>
          <a:xfrm flipH="1" flipV="1">
            <a:off x="2381250" y="1899276"/>
            <a:ext cx="119895" cy="522376"/>
          </a:xfrm>
          <a:prstGeom prst="line">
            <a:avLst/>
          </a:prstGeom>
          <a:ln w="127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H="1">
            <a:off x="2052427" y="2040734"/>
            <a:ext cx="931068" cy="729311"/>
          </a:xfrm>
          <a:prstGeom prst="line">
            <a:avLst/>
          </a:prstGeom>
          <a:ln w="127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3640455" y="2173596"/>
            <a:ext cx="708660" cy="510540"/>
          </a:xfrm>
          <a:prstGeom prst="line">
            <a:avLst/>
          </a:prstGeom>
          <a:ln w="127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7422434" y="4916576"/>
            <a:ext cx="958320" cy="958320"/>
            <a:chOff x="9046849" y="4553561"/>
            <a:chExt cx="792000" cy="792000"/>
          </a:xfrm>
        </p:grpSpPr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2" name="타원 141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474111" y="4688023"/>
              <a:ext cx="143278" cy="143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43" name="타원 142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 rot="21159297">
            <a:off x="1644946" y="5437896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4" name="타원 143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20756152">
            <a:off x="2856743" y="5353577"/>
            <a:ext cx="237836" cy="2376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 rot="1067782">
            <a:off x="3018886" y="5863717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6" name="직선 연결선 145"/>
          <p:cNvCxnSpPr/>
          <p:nvPr/>
        </p:nvCxnSpPr>
        <p:spPr>
          <a:xfrm flipH="1">
            <a:off x="1905000" y="5486401"/>
            <a:ext cx="1047750" cy="76199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/>
          <p:nvPr/>
        </p:nvCxnSpPr>
        <p:spPr>
          <a:xfrm>
            <a:off x="1752600" y="5562600"/>
            <a:ext cx="1285875" cy="180975"/>
          </a:xfrm>
          <a:prstGeom prst="line">
            <a:avLst/>
          </a:prstGeom>
          <a:ln w="127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>
            <a:off x="2952750" y="5486400"/>
            <a:ext cx="171450" cy="476250"/>
          </a:xfrm>
          <a:prstGeom prst="line">
            <a:avLst/>
          </a:prstGeom>
          <a:ln w="127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그룹 158"/>
          <p:cNvGrpSpPr/>
          <p:nvPr/>
        </p:nvGrpSpPr>
        <p:grpSpPr>
          <a:xfrm>
            <a:off x="6635114" y="3871566"/>
            <a:ext cx="902171" cy="902171"/>
            <a:chOff x="1325149" y="2981201"/>
            <a:chExt cx="2340000" cy="2340000"/>
          </a:xfrm>
        </p:grpSpPr>
        <p:sp>
          <p:nvSpPr>
            <p:cNvPr id="160" name="타원 159"/>
            <p:cNvSpPr/>
            <p:nvPr/>
          </p:nvSpPr>
          <p:spPr>
            <a:xfrm>
              <a:off x="1325746" y="2981201"/>
              <a:ext cx="2338807" cy="23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1" name="타원 160"/>
            <p:cNvSpPr/>
            <p:nvPr/>
          </p:nvSpPr>
          <p:spPr>
            <a:xfrm>
              <a:off x="1631149" y="3287201"/>
              <a:ext cx="1728001" cy="1728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2" name="타원 161"/>
            <p:cNvSpPr/>
            <p:nvPr/>
          </p:nvSpPr>
          <p:spPr>
            <a:xfrm>
              <a:off x="1847149" y="3503202"/>
              <a:ext cx="1296000" cy="1295999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3" name="타원 162"/>
            <p:cNvSpPr/>
            <p:nvPr/>
          </p:nvSpPr>
          <p:spPr>
            <a:xfrm>
              <a:off x="2063149" y="3719201"/>
              <a:ext cx="864000" cy="864000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4" name="타원 163"/>
            <p:cNvSpPr/>
            <p:nvPr/>
          </p:nvSpPr>
          <p:spPr>
            <a:xfrm>
              <a:off x="2279150" y="3935766"/>
              <a:ext cx="431999" cy="430871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65" name="그룹 164"/>
            <p:cNvGrpSpPr/>
            <p:nvPr/>
          </p:nvGrpSpPr>
          <p:grpSpPr>
            <a:xfrm>
              <a:off x="1325149" y="2987491"/>
              <a:ext cx="2340000" cy="2327420"/>
              <a:chOff x="1751007" y="3304928"/>
              <a:chExt cx="1610545" cy="1610545"/>
            </a:xfrm>
          </p:grpSpPr>
          <p:cxnSp>
            <p:nvCxnSpPr>
              <p:cNvPr id="166" name="직선 연결선 165">
                <a:extLst>
                  <a:ext uri="{FF2B5EF4-FFF2-40B4-BE49-F238E27FC236}">
                    <a16:creationId xmlns:a16="http://schemas.microsoft.com/office/drawing/2014/main" id="{AAFCB62A-D885-4456-8DD5-74664A512D9A}"/>
                  </a:ext>
                </a:extLst>
              </p:cNvPr>
              <p:cNvCxnSpPr/>
              <p:nvPr/>
            </p:nvCxnSpPr>
            <p:spPr>
              <a:xfrm>
                <a:off x="1751007" y="4110200"/>
                <a:ext cx="1610545" cy="0"/>
              </a:xfrm>
              <a:prstGeom prst="line">
                <a:avLst/>
              </a:prstGeom>
              <a:blipFill>
                <a:blip r:embed="rId5">
                  <a:alphaModFix amt="89000"/>
                </a:blip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166">
                <a:extLst>
                  <a:ext uri="{FF2B5EF4-FFF2-40B4-BE49-F238E27FC236}">
                    <a16:creationId xmlns:a16="http://schemas.microsoft.com/office/drawing/2014/main" id="{B45E9D9C-2F89-4757-BBF9-CAACB27D1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3558" y="3407248"/>
                <a:ext cx="805444" cy="1405905"/>
              </a:xfrm>
              <a:prstGeom prst="line">
                <a:avLst/>
              </a:prstGeom>
              <a:blipFill>
                <a:blip r:embed="rId5">
                  <a:alphaModFix amt="89000"/>
                </a:blip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167">
                <a:extLst>
                  <a:ext uri="{FF2B5EF4-FFF2-40B4-BE49-F238E27FC236}">
                    <a16:creationId xmlns:a16="http://schemas.microsoft.com/office/drawing/2014/main" id="{9A9C4C88-3305-4793-9E08-49A376045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113" y="3720143"/>
                <a:ext cx="1420333" cy="780114"/>
              </a:xfrm>
              <a:prstGeom prst="line">
                <a:avLst/>
              </a:prstGeom>
              <a:blipFill>
                <a:blip r:embed="rId5">
                  <a:alphaModFix amt="89000"/>
                </a:blip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168">
                <a:extLst>
                  <a:ext uri="{FF2B5EF4-FFF2-40B4-BE49-F238E27FC236}">
                    <a16:creationId xmlns:a16="http://schemas.microsoft.com/office/drawing/2014/main" id="{C6E00962-AA67-4875-B1AD-447D4ADC57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68525" y="3399290"/>
                <a:ext cx="779286" cy="1407660"/>
              </a:xfrm>
              <a:prstGeom prst="line">
                <a:avLst/>
              </a:prstGeom>
              <a:blipFill>
                <a:blip r:embed="rId5">
                  <a:alphaModFix amt="89000"/>
                </a:blip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169">
                <a:extLst>
                  <a:ext uri="{FF2B5EF4-FFF2-40B4-BE49-F238E27FC236}">
                    <a16:creationId xmlns:a16="http://schemas.microsoft.com/office/drawing/2014/main" id="{DC4175B6-000B-4A0C-8CEA-B866A35A0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6280" y="3304928"/>
                <a:ext cx="0" cy="1610545"/>
              </a:xfrm>
              <a:prstGeom prst="line">
                <a:avLst/>
              </a:prstGeom>
              <a:blipFill>
                <a:blip r:embed="rId5">
                  <a:alphaModFix amt="89000"/>
                </a:blip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170">
                <a:extLst>
                  <a:ext uri="{FF2B5EF4-FFF2-40B4-BE49-F238E27FC236}">
                    <a16:creationId xmlns:a16="http://schemas.microsoft.com/office/drawing/2014/main" id="{EB844B7B-2164-4C28-9B91-E6DB405A2E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4856" y="3705463"/>
                <a:ext cx="1382848" cy="809474"/>
              </a:xfrm>
              <a:prstGeom prst="line">
                <a:avLst/>
              </a:prstGeom>
              <a:blipFill>
                <a:blip r:embed="rId5">
                  <a:alphaModFix amt="89000"/>
                </a:blip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3363171" y="5089271"/>
            <a:ext cx="792000" cy="792000"/>
            <a:chOff x="9046849" y="4553561"/>
            <a:chExt cx="792000" cy="792000"/>
          </a:xfrm>
        </p:grpSpPr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4" name="타원 173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474111" y="4688023"/>
              <a:ext cx="143278" cy="143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2296371" y="2631821"/>
            <a:ext cx="792000" cy="792000"/>
            <a:chOff x="9046849" y="4553561"/>
            <a:chExt cx="792000" cy="792000"/>
          </a:xfrm>
        </p:grpSpPr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7" name="타원 176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255036" y="4688023"/>
              <a:ext cx="143278" cy="143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1990725" y="385762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키스 샷</a:t>
            </a:r>
            <a:r>
              <a:rPr lang="en-US" altLang="ko-KR" dirty="0" smtClean="0">
                <a:solidFill>
                  <a:schemeClr val="bg1"/>
                </a:solidFill>
              </a:rPr>
              <a:t>( </a:t>
            </a:r>
            <a:r>
              <a:rPr lang="ko-KR" altLang="en-US" dirty="0" err="1" smtClean="0">
                <a:solidFill>
                  <a:schemeClr val="bg1"/>
                </a:solidFill>
              </a:rPr>
              <a:t>쫑</a:t>
            </a:r>
            <a:r>
              <a:rPr lang="ko-KR" altLang="en-US" dirty="0" smtClean="0">
                <a:solidFill>
                  <a:schemeClr val="bg1"/>
                </a:solidFill>
              </a:rPr>
              <a:t> 샷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3439371" y="2631821"/>
            <a:ext cx="792000" cy="792000"/>
            <a:chOff x="9046849" y="4553561"/>
            <a:chExt cx="792000" cy="792000"/>
          </a:xfrm>
        </p:grpSpPr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1" name="타원 180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474111" y="4688023"/>
              <a:ext cx="143278" cy="143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1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5B7155-0A46-4BC4-939E-AC2E0FE9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r>
              <a:rPr lang="ko-KR" altLang="en-US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D0ABAD-07B0-4683-B0DD-365F50C44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당구공</a:t>
            </a:r>
            <a:r>
              <a:rPr lang="en-US" altLang="ko-KR"/>
              <a:t>, </a:t>
            </a:r>
            <a:r>
              <a:rPr lang="ko-KR" altLang="en-US"/>
              <a:t>당점</a:t>
            </a:r>
            <a:r>
              <a:rPr lang="en-US" altLang="ko-KR"/>
              <a:t>, </a:t>
            </a:r>
            <a:r>
              <a:rPr lang="ko-KR" altLang="en-US"/>
              <a:t>팁</a:t>
            </a:r>
            <a:endParaRPr lang="en-US" altLang="ko-KR"/>
          </a:p>
          <a:p>
            <a:r>
              <a:rPr lang="en-US" altLang="ko-KR"/>
              <a:t>4</a:t>
            </a:r>
            <a:r>
              <a:rPr lang="ko-KR" altLang="en-US"/>
              <a:t>구초구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8D2037-E15A-4E80-93DA-925F4C723D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486648"/>
            <a:ext cx="2743200" cy="249385"/>
          </a:xfrm>
        </p:spPr>
        <p:txBody>
          <a:bodyPr/>
          <a:lstStyle/>
          <a:p>
            <a:fld id="{A99E7B33-E827-4B65-9DA4-C427CF8F63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77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12825" y="1073150"/>
            <a:ext cx="10071100" cy="5651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2583052" y="2247332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3043781" y="2247332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2803798" y="2247332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>
            <a:off x="2348754" y="2247332"/>
            <a:ext cx="237836" cy="2376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E07787A-B9D9-4FCD-9B76-4583B7AF8130}"/>
              </a:ext>
            </a:extLst>
          </p:cNvPr>
          <p:cNvSpPr/>
          <p:nvPr/>
        </p:nvSpPr>
        <p:spPr>
          <a:xfrm>
            <a:off x="3569828" y="1869584"/>
            <a:ext cx="958320" cy="958320"/>
          </a:xfrm>
          <a:prstGeom prst="rect">
            <a:avLst/>
          </a:prstGeom>
          <a:blipFill>
            <a:blip r:embed="rId4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D76B63F-2477-43FE-8088-06C79A9E0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63" y="3805137"/>
            <a:ext cx="1492521" cy="1579529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2296098" y="3971200"/>
            <a:ext cx="1598252" cy="1598252"/>
            <a:chOff x="1325149" y="2981201"/>
            <a:chExt cx="2340000" cy="2340000"/>
          </a:xfrm>
        </p:grpSpPr>
        <p:sp>
          <p:nvSpPr>
            <p:cNvPr id="24" name="타원 23"/>
            <p:cNvSpPr/>
            <p:nvPr/>
          </p:nvSpPr>
          <p:spPr>
            <a:xfrm>
              <a:off x="1325746" y="2981201"/>
              <a:ext cx="2338807" cy="23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631149" y="3287201"/>
              <a:ext cx="1728001" cy="1728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1847149" y="3503202"/>
              <a:ext cx="1296000" cy="1295999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2063149" y="3719201"/>
              <a:ext cx="864000" cy="864000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2279150" y="3935766"/>
              <a:ext cx="431999" cy="430871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1325149" y="2987491"/>
              <a:ext cx="2340000" cy="2327420"/>
              <a:chOff x="1751007" y="3304928"/>
              <a:chExt cx="1610545" cy="1610545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AAFCB62A-D885-4456-8DD5-74664A512D9A}"/>
                  </a:ext>
                </a:extLst>
              </p:cNvPr>
              <p:cNvCxnSpPr/>
              <p:nvPr/>
            </p:nvCxnSpPr>
            <p:spPr>
              <a:xfrm>
                <a:off x="1751007" y="4110200"/>
                <a:ext cx="1610545" cy="0"/>
              </a:xfrm>
              <a:prstGeom prst="line">
                <a:avLst/>
              </a:prstGeom>
              <a:blipFill>
                <a:blip r:embed="rId6">
                  <a:alphaModFix amt="89000"/>
                </a:blip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B45E9D9C-2F89-4757-BBF9-CAACB27D1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3558" y="3407248"/>
                <a:ext cx="805444" cy="1405905"/>
              </a:xfrm>
              <a:prstGeom prst="line">
                <a:avLst/>
              </a:prstGeom>
              <a:blipFill>
                <a:blip r:embed="rId6">
                  <a:alphaModFix amt="89000"/>
                </a:blip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9A9C4C88-3305-4793-9E08-49A376045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113" y="3720143"/>
                <a:ext cx="1420333" cy="780114"/>
              </a:xfrm>
              <a:prstGeom prst="line">
                <a:avLst/>
              </a:prstGeom>
              <a:blipFill>
                <a:blip r:embed="rId6">
                  <a:alphaModFix amt="89000"/>
                </a:blip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C6E00962-AA67-4875-B1AD-447D4ADC57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68525" y="3399290"/>
                <a:ext cx="779286" cy="1407660"/>
              </a:xfrm>
              <a:prstGeom prst="line">
                <a:avLst/>
              </a:prstGeom>
              <a:blipFill>
                <a:blip r:embed="rId6">
                  <a:alphaModFix amt="89000"/>
                </a:blip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DC4175B6-000B-4A0C-8CEA-B866A35A0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6280" y="3304928"/>
                <a:ext cx="0" cy="1610545"/>
              </a:xfrm>
              <a:prstGeom prst="line">
                <a:avLst/>
              </a:prstGeom>
              <a:blipFill>
                <a:blip r:embed="rId6">
                  <a:alphaModFix amt="89000"/>
                </a:blip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EB844B7B-2164-4C28-9B91-E6DB405A2E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4856" y="3705463"/>
                <a:ext cx="1382848" cy="809474"/>
              </a:xfrm>
              <a:prstGeom prst="line">
                <a:avLst/>
              </a:prstGeom>
              <a:blipFill>
                <a:blip r:embed="rId6">
                  <a:alphaModFix amt="89000"/>
                </a:blip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4"/>
          <p:cNvGrpSpPr/>
          <p:nvPr/>
        </p:nvGrpSpPr>
        <p:grpSpPr>
          <a:xfrm>
            <a:off x="4928223" y="3935053"/>
            <a:ext cx="1607991" cy="1603615"/>
            <a:chOff x="4928223" y="3935053"/>
            <a:chExt cx="1607991" cy="1603615"/>
          </a:xfrm>
        </p:grpSpPr>
        <p:grpSp>
          <p:nvGrpSpPr>
            <p:cNvPr id="37" name="그룹 36"/>
            <p:cNvGrpSpPr/>
            <p:nvPr/>
          </p:nvGrpSpPr>
          <p:grpSpPr>
            <a:xfrm>
              <a:off x="4928223" y="3940416"/>
              <a:ext cx="1598252" cy="1598252"/>
              <a:chOff x="3814349" y="2987551"/>
              <a:chExt cx="2340000" cy="2340000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3814946" y="2987551"/>
                <a:ext cx="2338807" cy="234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4120349" y="3293551"/>
                <a:ext cx="1728001" cy="1728000"/>
              </a:xfrm>
              <a:prstGeom prst="ellipse">
                <a:avLst/>
              </a:prstGeom>
              <a:solidFill>
                <a:schemeClr val="bg1">
                  <a:lumMod val="95000"/>
                  <a:alpha val="6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4336349" y="3509552"/>
                <a:ext cx="1296000" cy="129599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4552349" y="3725551"/>
                <a:ext cx="864000" cy="864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4768350" y="3942116"/>
                <a:ext cx="431999" cy="43087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>
                <a:off x="3814349" y="2993841"/>
                <a:ext cx="2340000" cy="2327420"/>
                <a:chOff x="1751007" y="3304928"/>
                <a:chExt cx="1610545" cy="1610545"/>
              </a:xfrm>
            </p:grpSpPr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id="{AAFCB62A-D885-4456-8DD5-74664A512D9A}"/>
                    </a:ext>
                  </a:extLst>
                </p:cNvPr>
                <p:cNvCxnSpPr/>
                <p:nvPr/>
              </p:nvCxnSpPr>
              <p:spPr>
                <a:xfrm>
                  <a:off x="1751007" y="4110200"/>
                  <a:ext cx="1610545" cy="0"/>
                </a:xfrm>
                <a:prstGeom prst="line">
                  <a:avLst/>
                </a:prstGeom>
                <a:blipFill>
                  <a:blip r:embed="rId6">
                    <a:alphaModFix amt="89000"/>
                  </a:blip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직선 연결선 54">
                  <a:extLst>
                    <a:ext uri="{FF2B5EF4-FFF2-40B4-BE49-F238E27FC236}">
                      <a16:creationId xmlns:a16="http://schemas.microsoft.com/office/drawing/2014/main" id="{B45E9D9C-2F89-4757-BBF9-CAACB27D1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3558" y="3407248"/>
                  <a:ext cx="805444" cy="1405905"/>
                </a:xfrm>
                <a:prstGeom prst="line">
                  <a:avLst/>
                </a:prstGeom>
                <a:blipFill>
                  <a:blip r:embed="rId6">
                    <a:alphaModFix amt="89000"/>
                  </a:blip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연결선 55">
                  <a:extLst>
                    <a:ext uri="{FF2B5EF4-FFF2-40B4-BE49-F238E27FC236}">
                      <a16:creationId xmlns:a16="http://schemas.microsoft.com/office/drawing/2014/main" id="{9A9C4C88-3305-4793-9E08-49A376045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6113" y="3720143"/>
                  <a:ext cx="1420333" cy="780114"/>
                </a:xfrm>
                <a:prstGeom prst="line">
                  <a:avLst/>
                </a:prstGeom>
                <a:blipFill>
                  <a:blip r:embed="rId6">
                    <a:alphaModFix amt="89000"/>
                  </a:blip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직선 연결선 56">
                  <a:extLst>
                    <a:ext uri="{FF2B5EF4-FFF2-40B4-BE49-F238E27FC236}">
                      <a16:creationId xmlns:a16="http://schemas.microsoft.com/office/drawing/2014/main" id="{C6E00962-AA67-4875-B1AD-447D4ADC5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8525" y="3399290"/>
                  <a:ext cx="779286" cy="1407660"/>
                </a:xfrm>
                <a:prstGeom prst="line">
                  <a:avLst/>
                </a:prstGeom>
                <a:blipFill>
                  <a:blip r:embed="rId6">
                    <a:alphaModFix amt="89000"/>
                  </a:blip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id="{DC4175B6-000B-4A0C-8CEA-B866A35A0D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6280" y="3304928"/>
                  <a:ext cx="0" cy="1610545"/>
                </a:xfrm>
                <a:prstGeom prst="line">
                  <a:avLst/>
                </a:prstGeom>
                <a:blipFill>
                  <a:blip r:embed="rId6">
                    <a:alphaModFix amt="89000"/>
                  </a:blip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id="{EB844B7B-2164-4C28-9B91-E6DB405A2E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64856" y="3705463"/>
                  <a:ext cx="1382848" cy="809474"/>
                </a:xfrm>
                <a:prstGeom prst="line">
                  <a:avLst/>
                </a:prstGeom>
                <a:blipFill>
                  <a:blip r:embed="rId6">
                    <a:alphaModFix amt="89000"/>
                  </a:blip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A7A5E230-D11F-4C2A-B9C7-7C85BC3BA6B4}"/>
                </a:ext>
              </a:extLst>
            </p:cNvPr>
            <p:cNvGrpSpPr/>
            <p:nvPr/>
          </p:nvGrpSpPr>
          <p:grpSpPr>
            <a:xfrm>
              <a:off x="4937962" y="3935053"/>
              <a:ext cx="1598252" cy="1598252"/>
              <a:chOff x="8690597" y="958705"/>
              <a:chExt cx="2593801" cy="2580035"/>
            </a:xfrm>
          </p:grpSpPr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A0BC4587-A5A7-41EC-A408-5EE50DF113CE}"/>
                  </a:ext>
                </a:extLst>
              </p:cNvPr>
              <p:cNvCxnSpPr/>
              <p:nvPr/>
            </p:nvCxnSpPr>
            <p:spPr>
              <a:xfrm>
                <a:off x="8690597" y="2217370"/>
                <a:ext cx="0" cy="62706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467671C9-51C2-4C5C-8545-F06B84BAB43E}"/>
                  </a:ext>
                </a:extLst>
              </p:cNvPr>
              <p:cNvCxnSpPr/>
              <p:nvPr/>
            </p:nvCxnSpPr>
            <p:spPr>
              <a:xfrm>
                <a:off x="9014822" y="1414821"/>
                <a:ext cx="0" cy="1667100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7026F7EA-2636-4A0F-A75B-7012694135B8}"/>
                  </a:ext>
                </a:extLst>
              </p:cNvPr>
              <p:cNvCxnSpPr/>
              <p:nvPr/>
            </p:nvCxnSpPr>
            <p:spPr>
              <a:xfrm>
                <a:off x="9339048" y="1123124"/>
                <a:ext cx="0" cy="2245318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E6FA3AE6-22C5-46BE-B484-9A04D1630C69}"/>
                  </a:ext>
                </a:extLst>
              </p:cNvPr>
              <p:cNvCxnSpPr/>
              <p:nvPr/>
            </p:nvCxnSpPr>
            <p:spPr>
              <a:xfrm>
                <a:off x="9663273" y="990136"/>
                <a:ext cx="0" cy="2500649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E6A8C974-3BD9-4251-8445-42F69276940D}"/>
                  </a:ext>
                </a:extLst>
              </p:cNvPr>
              <p:cNvCxnSpPr/>
              <p:nvPr/>
            </p:nvCxnSpPr>
            <p:spPr>
              <a:xfrm>
                <a:off x="9987499" y="958705"/>
                <a:ext cx="0" cy="2580035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F5E61EE2-6F2C-470B-9EBC-CD43424DBD8C}"/>
                  </a:ext>
                </a:extLst>
              </p:cNvPr>
              <p:cNvCxnSpPr/>
              <p:nvPr/>
            </p:nvCxnSpPr>
            <p:spPr>
              <a:xfrm>
                <a:off x="10311725" y="990136"/>
                <a:ext cx="0" cy="2500649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3761F8E3-0719-4A09-9C0D-BFD889067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5951" y="1133625"/>
                <a:ext cx="0" cy="2222799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1CA80F74-869C-4BED-A582-B4EA2BFADF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0176" y="1393815"/>
                <a:ext cx="0" cy="1706792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25E715D6-AA59-431A-B28B-D15489732107}"/>
                  </a:ext>
                </a:extLst>
              </p:cNvPr>
              <p:cNvCxnSpPr/>
              <p:nvPr/>
            </p:nvCxnSpPr>
            <p:spPr>
              <a:xfrm>
                <a:off x="11284398" y="2217370"/>
                <a:ext cx="0" cy="62706"/>
              </a:xfrm>
              <a:prstGeom prst="line">
                <a:avLst/>
              </a:prstGeom>
              <a:ln w="635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4042011" y="1853336"/>
            <a:ext cx="958320" cy="958320"/>
            <a:chOff x="9046849" y="4553561"/>
            <a:chExt cx="792000" cy="792000"/>
          </a:xfrm>
        </p:grpSpPr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361544" y="4662046"/>
              <a:ext cx="143278" cy="143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97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003300" y="1168400"/>
            <a:ext cx="10071100" cy="5651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2640202" y="196537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3100931" y="1972563"/>
            <a:ext cx="234000" cy="23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3974524" y="27781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4542522" y="38894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직선 화살표 연결선 7"/>
          <p:cNvCxnSpPr>
            <a:stCxn id="7" idx="1"/>
          </p:cNvCxnSpPr>
          <p:nvPr/>
        </p:nvCxnSpPr>
        <p:spPr>
          <a:xfrm flipH="1" flipV="1">
            <a:off x="4055952" y="3014805"/>
            <a:ext cx="549370" cy="88942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2981326" y="2619376"/>
            <a:ext cx="1000124" cy="37147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7" idx="1"/>
          </p:cNvCxnSpPr>
          <p:nvPr/>
        </p:nvCxnSpPr>
        <p:spPr>
          <a:xfrm flipH="1" flipV="1">
            <a:off x="4181475" y="2981325"/>
            <a:ext cx="423847" cy="92290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210050" y="2409825"/>
            <a:ext cx="733425" cy="54292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28950" y="3048000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순방향 치기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err="1" smtClean="0">
                <a:solidFill>
                  <a:schemeClr val="bg1"/>
                </a:solidFill>
              </a:rPr>
              <a:t>순각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err="1" smtClean="0">
                <a:solidFill>
                  <a:schemeClr val="bg1"/>
                </a:solidFill>
              </a:rPr>
              <a:t>빗각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750" y="2886075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역방향 치기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err="1" smtClean="0">
                <a:solidFill>
                  <a:schemeClr val="bg1"/>
                </a:solidFill>
              </a:rPr>
              <a:t>역각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엇각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8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기울기 </a:t>
            </a:r>
            <a:r>
              <a:rPr lang="en-US" altLang="ko-KR" dirty="0" smtClean="0"/>
              <a:t>1(</a:t>
            </a:r>
            <a:r>
              <a:rPr lang="ko-KR" altLang="en-US" dirty="0" smtClean="0"/>
              <a:t>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세워치기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=&gt; 1</a:t>
            </a:r>
            <a:r>
              <a:rPr lang="ko-KR" altLang="en-US" dirty="0" smtClean="0"/>
              <a:t>포인트로 되돌아온다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79500" y="1206500"/>
            <a:ext cx="10071100" cy="5651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5332602" y="599127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5577431" y="6011163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358900" y="5156200"/>
            <a:ext cx="9512300" cy="11176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584624" y="59658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3755123" y="5324600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8597900" y="4381500"/>
            <a:ext cx="1892300" cy="16129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6604000" y="1841500"/>
            <a:ext cx="3886200" cy="25400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>
            <a:off x="1701800" y="1816100"/>
            <a:ext cx="4914900" cy="33401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1371600" y="4064000"/>
            <a:ext cx="9499600" cy="10922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762424" y="49371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4339322" y="43593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8826500" y="3467100"/>
            <a:ext cx="1689100" cy="15113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8153400" y="1879600"/>
            <a:ext cx="2374900" cy="15494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1714500" y="1879600"/>
            <a:ext cx="6451600" cy="32512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1358900" y="2946400"/>
            <a:ext cx="9537700" cy="11049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889424" y="37433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3526522" y="3102098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V="1">
            <a:off x="8877300" y="2374900"/>
            <a:ext cx="1638300" cy="14351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9626600" y="1866900"/>
            <a:ext cx="939800" cy="5207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>
            <a:off x="1841500" y="1892300"/>
            <a:ext cx="7874000" cy="32639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6E07787A-B9D9-4FCD-9B76-4583B7AF8130}"/>
              </a:ext>
            </a:extLst>
          </p:cNvPr>
          <p:cNvSpPr/>
          <p:nvPr/>
        </p:nvSpPr>
        <p:spPr>
          <a:xfrm>
            <a:off x="2194762" y="5272893"/>
            <a:ext cx="1054152" cy="1054152"/>
          </a:xfrm>
          <a:prstGeom prst="rect">
            <a:avLst/>
          </a:prstGeom>
          <a:blipFill>
            <a:blip r:embed="rId3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1653168" y="5245224"/>
            <a:ext cx="1054152" cy="1054152"/>
            <a:chOff x="9046849" y="4553561"/>
            <a:chExt cx="792000" cy="792000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364300" y="4669454"/>
              <a:ext cx="143277" cy="143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43" name="직선 화살표 연결선 42"/>
          <p:cNvCxnSpPr/>
          <p:nvPr/>
        </p:nvCxnSpPr>
        <p:spPr>
          <a:xfrm>
            <a:off x="1333500" y="1841500"/>
            <a:ext cx="9563100" cy="1092200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4136121" y="2060698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10070524" y="28162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8" name="직선 화살표 연결선 47"/>
          <p:cNvCxnSpPr>
            <a:stCxn id="47" idx="1"/>
          </p:cNvCxnSpPr>
          <p:nvPr/>
        </p:nvCxnSpPr>
        <p:spPr>
          <a:xfrm flipV="1">
            <a:off x="10105320" y="2324100"/>
            <a:ext cx="410280" cy="526964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0020300" y="1892300"/>
            <a:ext cx="520700" cy="381000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H="1">
            <a:off x="1879600" y="1866900"/>
            <a:ext cx="8115300" cy="3238500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09590" y="1701800"/>
            <a:ext cx="400110" cy="48019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4                3                 2                1                  0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7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기울기 </a:t>
            </a:r>
            <a:r>
              <a:rPr lang="en-US" altLang="ko-KR" dirty="0" smtClean="0"/>
              <a:t>2(</a:t>
            </a:r>
            <a:r>
              <a:rPr lang="ko-KR" altLang="en-US" dirty="0" smtClean="0"/>
              <a:t>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세워치기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=&gt; 2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79500" y="1206500"/>
            <a:ext cx="10071100" cy="5651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5332602" y="599127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5577431" y="6011163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308100" y="4038600"/>
            <a:ext cx="9550400" cy="21844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698924" y="56991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3780522" y="44990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8737600" y="4419600"/>
            <a:ext cx="1765300" cy="13208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6134100" y="1828800"/>
            <a:ext cx="4394200" cy="25781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>
            <a:off x="1714500" y="1803400"/>
            <a:ext cx="4432300" cy="22225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1346200" y="2946400"/>
            <a:ext cx="9525000" cy="22098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686224" y="45942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3767822" y="33941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8712200" y="3327400"/>
            <a:ext cx="1816100" cy="12827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7848600" y="1879600"/>
            <a:ext cx="2705100" cy="14605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1701800" y="1854200"/>
            <a:ext cx="6121400" cy="22098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1371600" y="1854200"/>
            <a:ext cx="9550400" cy="22098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762424" y="35528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3844022" y="23527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V="1">
            <a:off x="8775700" y="2311400"/>
            <a:ext cx="1714500" cy="12700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9296400" y="1892300"/>
            <a:ext cx="1219200" cy="4318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>
            <a:off x="1765300" y="1892300"/>
            <a:ext cx="7543800" cy="214630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6E07787A-B9D9-4FCD-9B76-4583B7AF8130}"/>
              </a:ext>
            </a:extLst>
          </p:cNvPr>
          <p:cNvSpPr/>
          <p:nvPr/>
        </p:nvSpPr>
        <p:spPr>
          <a:xfrm>
            <a:off x="2194762" y="5272893"/>
            <a:ext cx="1054152" cy="1054152"/>
          </a:xfrm>
          <a:prstGeom prst="rect">
            <a:avLst/>
          </a:prstGeom>
          <a:blipFill>
            <a:blip r:embed="rId3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1653168" y="5245224"/>
            <a:ext cx="1054152" cy="1054152"/>
            <a:chOff x="9046849" y="4553561"/>
            <a:chExt cx="792000" cy="792000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364300" y="4669454"/>
              <a:ext cx="143277" cy="143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009590" y="1701800"/>
            <a:ext cx="400110" cy="48019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4                3                 2                1                  0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8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기울기 </a:t>
            </a:r>
            <a:r>
              <a:rPr lang="en-US" altLang="ko-KR" dirty="0" smtClean="0"/>
              <a:t>3(</a:t>
            </a:r>
            <a:r>
              <a:rPr lang="ko-KR" altLang="en-US" dirty="0"/>
              <a:t>칸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err="1"/>
              <a:t>세워치기</a:t>
            </a:r>
            <a:r>
              <a:rPr lang="ko-KR" altLang="en-US" dirty="0"/>
              <a:t> </a:t>
            </a:r>
            <a:r>
              <a:rPr lang="en-US" altLang="ko-KR" dirty="0"/>
              <a:t>=&gt; </a:t>
            </a:r>
            <a:r>
              <a:rPr lang="en-US" altLang="ko-KR" dirty="0" smtClean="0"/>
              <a:t>3 </a:t>
            </a:r>
            <a:r>
              <a:rPr lang="ko-KR" altLang="en-US" dirty="0" smtClean="0"/>
              <a:t>포인트로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되돌아온다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79500" y="1206500"/>
            <a:ext cx="10071100" cy="5651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5332602" y="599127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5577431" y="6011163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333500" y="2933700"/>
            <a:ext cx="9537700" cy="33528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9181524" y="57245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4682222" y="40291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9232900" y="4749800"/>
            <a:ext cx="1231900" cy="9525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6134100" y="1828800"/>
            <a:ext cx="4381500" cy="29337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>
            <a:off x="1689100" y="1803400"/>
            <a:ext cx="4457700" cy="12700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1346200" y="1841500"/>
            <a:ext cx="9525000" cy="33147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800524" y="44418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5380722" y="31782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8826500" y="3581400"/>
            <a:ext cx="1676400" cy="8890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7797800" y="1841500"/>
            <a:ext cx="2654300" cy="17272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1803400" y="1854200"/>
            <a:ext cx="6019800" cy="12065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762424" y="35528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1000427">
            <a:off x="3844022" y="23527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6E07787A-B9D9-4FCD-9B76-4583B7AF8130}"/>
              </a:ext>
            </a:extLst>
          </p:cNvPr>
          <p:cNvSpPr/>
          <p:nvPr/>
        </p:nvSpPr>
        <p:spPr>
          <a:xfrm>
            <a:off x="2194762" y="5272893"/>
            <a:ext cx="1054152" cy="1054152"/>
          </a:xfrm>
          <a:prstGeom prst="rect">
            <a:avLst/>
          </a:prstGeom>
          <a:blipFill>
            <a:blip r:embed="rId3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1653168" y="5245224"/>
            <a:ext cx="1054152" cy="1054152"/>
            <a:chOff x="9046849" y="4553561"/>
            <a:chExt cx="792000" cy="792000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364300" y="4669454"/>
              <a:ext cx="143277" cy="143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09590" y="1701800"/>
            <a:ext cx="400110" cy="48019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4                3                 2                1                  0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54125" y="1206500"/>
            <a:ext cx="10071100" cy="5651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019300" y="1885950"/>
            <a:ext cx="1905000" cy="4191000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수구</a:t>
            </a:r>
            <a:r>
              <a:rPr lang="en-US" altLang="ko-KR" b="0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,1</a:t>
            </a:r>
            <a:r>
              <a:rPr lang="ko-KR" altLang="en-US" b="0" i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목적구</a:t>
            </a:r>
            <a:r>
              <a:rPr lang="ko-KR" altLang="en-US" b="0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ko-KR" b="0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ko-KR" altLang="en-US" b="0" i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유효영역</a:t>
            </a:r>
            <a:endParaRPr lang="ko-KR" altLang="en-US" b="0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유효영역의</a:t>
            </a:r>
            <a:r>
              <a:rPr lang="ko-KR" altLang="en-US" dirty="0" smtClean="0"/>
              <a:t> 수구는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팁으로 </a:t>
            </a:r>
            <a:r>
              <a:rPr lang="en-US" altLang="ko-KR" dirty="0" smtClean="0"/>
              <a:t>40/50/60 </a:t>
            </a:r>
            <a:r>
              <a:rPr lang="ko-KR" altLang="en-US" dirty="0" smtClean="0"/>
              <a:t>포인트로 돌아간다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3294252" y="408627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A40FA1B-6407-404B-9624-1BF29BB701A9}"/>
              </a:ext>
            </a:extLst>
          </p:cNvPr>
          <p:cNvSpPr/>
          <p:nvPr/>
        </p:nvSpPr>
        <p:spPr>
          <a:xfrm>
            <a:off x="10349456" y="5992113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7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887852" y="1533525"/>
            <a:ext cx="7873" cy="322282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>
            <a:off x="3764647" y="4765799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H="1">
            <a:off x="1724025" y="1876425"/>
            <a:ext cx="2152650" cy="3152775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2143125" y="1876425"/>
            <a:ext cx="4010025" cy="4371975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6E07787A-B9D9-4FCD-9B76-4583B7AF8130}"/>
              </a:ext>
            </a:extLst>
          </p:cNvPr>
          <p:cNvSpPr/>
          <p:nvPr/>
        </p:nvSpPr>
        <p:spPr>
          <a:xfrm>
            <a:off x="4595062" y="5158593"/>
            <a:ext cx="1054152" cy="1054152"/>
          </a:xfrm>
          <a:prstGeom prst="rect">
            <a:avLst/>
          </a:prstGeom>
          <a:blipFill>
            <a:blip r:embed="rId4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3853443" y="5149974"/>
            <a:ext cx="1054152" cy="1054152"/>
            <a:chOff x="9046849" y="4553561"/>
            <a:chExt cx="792000" cy="792000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128143" y="4884143"/>
              <a:ext cx="143277" cy="143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52600" y="1209675"/>
            <a:ext cx="9259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0                  10                 20                  30                 40                 50                  60                 70                 80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40" name="직선 화살표 연결선 39"/>
          <p:cNvCxnSpPr/>
          <p:nvPr/>
        </p:nvCxnSpPr>
        <p:spPr>
          <a:xfrm flipH="1" flipV="1">
            <a:off x="1724025" y="5029200"/>
            <a:ext cx="419101" cy="120967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3" idx="0"/>
            <a:endCxn id="46" idx="4"/>
          </p:cNvCxnSpPr>
          <p:nvPr/>
        </p:nvCxnSpPr>
        <p:spPr>
          <a:xfrm flipH="1" flipV="1">
            <a:off x="3652838" y="1524000"/>
            <a:ext cx="230727" cy="3241799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333750" y="1438275"/>
            <a:ext cx="857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609975" y="1447800"/>
            <a:ext cx="857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2" name="직선 화살표 연결선 51"/>
          <p:cNvCxnSpPr>
            <a:endCxn id="25" idx="4"/>
          </p:cNvCxnSpPr>
          <p:nvPr/>
        </p:nvCxnSpPr>
        <p:spPr>
          <a:xfrm flipH="1" flipV="1">
            <a:off x="3376613" y="1514475"/>
            <a:ext cx="519112" cy="323850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>
            <a:off x="1714500" y="1866900"/>
            <a:ext cx="1962151" cy="297180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H="1">
            <a:off x="1714500" y="1857375"/>
            <a:ext cx="1704976" cy="2790825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 flipH="1" flipV="1">
            <a:off x="1724025" y="4838700"/>
            <a:ext cx="523876" cy="140970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H="1" flipV="1">
            <a:off x="1714500" y="4629150"/>
            <a:ext cx="657225" cy="1647825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flipV="1">
            <a:off x="2238375" y="1857375"/>
            <a:ext cx="5029200" cy="4410075"/>
          </a:xfrm>
          <a:prstGeom prst="straightConnector1">
            <a:avLst/>
          </a:prstGeom>
          <a:ln w="158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flipV="1">
            <a:off x="2352675" y="1876425"/>
            <a:ext cx="6019800" cy="4400550"/>
          </a:xfrm>
          <a:prstGeom prst="straightConnector1">
            <a:avLst/>
          </a:prstGeom>
          <a:ln w="158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0A08F45-F872-4751-89F2-21B7F6F9D8C4}"/>
              </a:ext>
            </a:extLst>
          </p:cNvPr>
          <p:cNvGrpSpPr/>
          <p:nvPr/>
        </p:nvGrpSpPr>
        <p:grpSpPr>
          <a:xfrm>
            <a:off x="1729368" y="2025774"/>
            <a:ext cx="1054152" cy="1054152"/>
            <a:chOff x="9046849" y="4553561"/>
            <a:chExt cx="792000" cy="792000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816F3D4E-03CC-4664-97AF-F4BD6C24E281}"/>
                </a:ext>
              </a:extLst>
            </p:cNvPr>
            <p:cNvSpPr/>
            <p:nvPr/>
          </p:nvSpPr>
          <p:spPr>
            <a:xfrm>
              <a:off x="9046849" y="4553561"/>
              <a:ext cx="792000" cy="792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3A84009F-0F2E-45C1-A933-EAC95427C5BD}"/>
                </a:ext>
              </a:extLst>
            </p:cNvPr>
            <p:cNvSpPr/>
            <p:nvPr/>
          </p:nvSpPr>
          <p:spPr>
            <a:xfrm>
              <a:off x="9156769" y="4884146"/>
              <a:ext cx="143277" cy="143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81" name="제목 1"/>
          <p:cNvSpPr txBox="1">
            <a:spLocks/>
          </p:cNvSpPr>
          <p:nvPr/>
        </p:nvSpPr>
        <p:spPr>
          <a:xfrm>
            <a:off x="6057900" y="3508375"/>
            <a:ext cx="4505325" cy="208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ko-KR" sz="1600" b="0" dirty="0" smtClean="0">
                <a:solidFill>
                  <a:schemeClr val="bg1"/>
                </a:solidFill>
              </a:rPr>
              <a:t>.</a:t>
            </a:r>
            <a:endParaRPr lang="ko-KR" altLang="en-US" sz="1600" b="0" dirty="0">
              <a:solidFill>
                <a:schemeClr val="bg1"/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6234302" y="209237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6377999" y="185741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7307452" y="211142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7451149" y="18764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8A5C1617-9BA0-471A-9D9A-FFB321050121}"/>
              </a:ext>
            </a:extLst>
          </p:cNvPr>
          <p:cNvSpPr/>
          <p:nvPr/>
        </p:nvSpPr>
        <p:spPr>
          <a:xfrm>
            <a:off x="8431402" y="2073320"/>
            <a:ext cx="237600" cy="240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3000">
                <a:schemeClr val="accent5">
                  <a:lumMod val="0"/>
                  <a:lumOff val="100000"/>
                </a:schemeClr>
              </a:gs>
              <a:gs pos="5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94D400A9-2814-4093-8D4D-65293D086358}"/>
              </a:ext>
            </a:extLst>
          </p:cNvPr>
          <p:cNvSpPr/>
          <p:nvPr/>
        </p:nvSpPr>
        <p:spPr>
          <a:xfrm>
            <a:off x="8575099" y="1838368"/>
            <a:ext cx="237600" cy="237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55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8" name="직선 화살표 연결선 87"/>
          <p:cNvCxnSpPr>
            <a:stCxn id="89" idx="0"/>
            <a:endCxn id="107" idx="4"/>
          </p:cNvCxnSpPr>
          <p:nvPr/>
        </p:nvCxnSpPr>
        <p:spPr>
          <a:xfrm flipV="1">
            <a:off x="2921540" y="1504950"/>
            <a:ext cx="64548" cy="214642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>
            <a:off x="2802622" y="3651374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0" name="직선 화살표 연결선 89"/>
          <p:cNvCxnSpPr>
            <a:stCxn id="89" idx="0"/>
            <a:endCxn id="92" idx="4"/>
          </p:cNvCxnSpPr>
          <p:nvPr/>
        </p:nvCxnSpPr>
        <p:spPr>
          <a:xfrm flipH="1" flipV="1">
            <a:off x="2738438" y="1504950"/>
            <a:ext cx="183102" cy="214642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/>
          <p:cNvSpPr/>
          <p:nvPr/>
        </p:nvSpPr>
        <p:spPr>
          <a:xfrm>
            <a:off x="2419350" y="1428750"/>
            <a:ext cx="857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2695575" y="1428750"/>
            <a:ext cx="857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3" name="직선 화살표 연결선 92"/>
          <p:cNvCxnSpPr>
            <a:stCxn id="89" idx="0"/>
            <a:endCxn id="91" idx="4"/>
          </p:cNvCxnSpPr>
          <p:nvPr/>
        </p:nvCxnSpPr>
        <p:spPr>
          <a:xfrm flipH="1" flipV="1">
            <a:off x="2462213" y="1504950"/>
            <a:ext cx="459327" cy="214642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타원 106"/>
          <p:cNvSpPr/>
          <p:nvPr/>
        </p:nvSpPr>
        <p:spPr>
          <a:xfrm>
            <a:off x="2943225" y="1428750"/>
            <a:ext cx="857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0" name="직선 화살표 연결선 119"/>
          <p:cNvCxnSpPr>
            <a:stCxn id="4" idx="2"/>
          </p:cNvCxnSpPr>
          <p:nvPr/>
        </p:nvCxnSpPr>
        <p:spPr>
          <a:xfrm flipH="1" flipV="1">
            <a:off x="3276600" y="1800225"/>
            <a:ext cx="17652" cy="240647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타원 120">
            <a:extLst>
              <a:ext uri="{FF2B5EF4-FFF2-40B4-BE49-F238E27FC236}">
                <a16:creationId xmlns:a16="http://schemas.microsoft.com/office/drawing/2014/main" id="{9277D44E-C57F-4D38-9826-183ADD9DE4EF}"/>
              </a:ext>
            </a:extLst>
          </p:cNvPr>
          <p:cNvSpPr/>
          <p:nvPr/>
        </p:nvSpPr>
        <p:spPr>
          <a:xfrm rot="21030730">
            <a:off x="2935972" y="4489573"/>
            <a:ext cx="237836" cy="2408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3" name="직선 화살표 연결선 122"/>
          <p:cNvCxnSpPr>
            <a:stCxn id="121" idx="7"/>
            <a:endCxn id="4" idx="2"/>
          </p:cNvCxnSpPr>
          <p:nvPr/>
        </p:nvCxnSpPr>
        <p:spPr>
          <a:xfrm flipV="1">
            <a:off x="3123790" y="4206703"/>
            <a:ext cx="170462" cy="3054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직사각형 137"/>
          <p:cNvSpPr/>
          <p:nvPr/>
        </p:nvSpPr>
        <p:spPr>
          <a:xfrm>
            <a:off x="6067426" y="3632538"/>
            <a:ext cx="4381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40/50/60</a:t>
            </a:r>
            <a:r>
              <a:rPr lang="ko-KR" altLang="en-US" sz="1600" b="1" dirty="0" err="1">
                <a:solidFill>
                  <a:schemeClr val="bg1"/>
                </a:solidFill>
              </a:rPr>
              <a:t>포인드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옆돌리기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ko-KR" altLang="en-US" sz="1600" dirty="0" err="1">
                <a:solidFill>
                  <a:schemeClr val="bg1"/>
                </a:solidFill>
              </a:rPr>
              <a:t>유효영역</a:t>
            </a:r>
            <a:r>
              <a:rPr lang="en-US" altLang="ko-KR" sz="1600" dirty="0">
                <a:solidFill>
                  <a:schemeClr val="bg1"/>
                </a:solidFill>
              </a:rPr>
              <a:t>(20</a:t>
            </a:r>
            <a:r>
              <a:rPr lang="ko-KR" altLang="en-US" sz="1600" dirty="0" err="1">
                <a:solidFill>
                  <a:schemeClr val="bg1"/>
                </a:solidFill>
              </a:rPr>
              <a:t>포인트이내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의 모든 수구는  입사각</a:t>
            </a:r>
            <a:r>
              <a:rPr lang="en-US" altLang="ko-KR" sz="1600" dirty="0">
                <a:solidFill>
                  <a:schemeClr val="bg1"/>
                </a:solidFill>
              </a:rPr>
              <a:t>0 3</a:t>
            </a:r>
            <a:r>
              <a:rPr lang="ko-KR" altLang="en-US" sz="1600" dirty="0">
                <a:solidFill>
                  <a:schemeClr val="bg1"/>
                </a:solidFill>
              </a:rPr>
              <a:t>팁으로 </a:t>
            </a:r>
            <a:r>
              <a:rPr lang="ko-KR" altLang="en-US" sz="1600" dirty="0" err="1">
                <a:solidFill>
                  <a:schemeClr val="bg1"/>
                </a:solidFill>
              </a:rPr>
              <a:t>치면은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40</a:t>
            </a:r>
            <a:r>
              <a:rPr lang="ko-KR" altLang="en-US" sz="1600" dirty="0">
                <a:solidFill>
                  <a:schemeClr val="bg1"/>
                </a:solidFill>
              </a:rPr>
              <a:t>포인트로 돌아간다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err="1">
                <a:solidFill>
                  <a:schemeClr val="bg1"/>
                </a:solidFill>
              </a:rPr>
              <a:t>유효영역</a:t>
            </a:r>
            <a:r>
              <a:rPr lang="en-US" altLang="ko-KR" sz="1600" dirty="0">
                <a:solidFill>
                  <a:schemeClr val="bg1"/>
                </a:solidFill>
              </a:rPr>
              <a:t>(20</a:t>
            </a:r>
            <a:r>
              <a:rPr lang="ko-KR" altLang="en-US" sz="1600" dirty="0" err="1">
                <a:solidFill>
                  <a:schemeClr val="bg1"/>
                </a:solidFill>
              </a:rPr>
              <a:t>포인트이내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의 모든 수구는 </a:t>
            </a:r>
            <a:r>
              <a:rPr lang="en-US" altLang="ko-KR" sz="1600" dirty="0">
                <a:solidFill>
                  <a:schemeClr val="bg1"/>
                </a:solidFill>
              </a:rPr>
              <a:t/>
            </a:r>
            <a:br>
              <a:rPr lang="en-US" altLang="ko-KR" sz="1600" dirty="0">
                <a:solidFill>
                  <a:schemeClr val="bg1"/>
                </a:solidFill>
              </a:rPr>
            </a:br>
            <a:r>
              <a:rPr lang="en-US" altLang="ko-KR" sz="1600" dirty="0">
                <a:solidFill>
                  <a:schemeClr val="bg1"/>
                </a:solidFill>
              </a:rPr>
              <a:t>3</a:t>
            </a:r>
            <a:r>
              <a:rPr lang="ko-KR" altLang="en-US" sz="1600" dirty="0">
                <a:solidFill>
                  <a:schemeClr val="bg1"/>
                </a:solidFill>
              </a:rPr>
              <a:t>팁 </a:t>
            </a:r>
            <a:r>
              <a:rPr lang="ko-KR" altLang="en-US" sz="1600" dirty="0" err="1">
                <a:solidFill>
                  <a:schemeClr val="bg1"/>
                </a:solidFill>
              </a:rPr>
              <a:t>겨냥점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n</a:t>
            </a:r>
            <a:r>
              <a:rPr lang="ko-KR" altLang="en-US" sz="1600" dirty="0">
                <a:solidFill>
                  <a:schemeClr val="bg1"/>
                </a:solidFill>
              </a:rPr>
              <a:t>포인트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입사각 </a:t>
            </a:r>
            <a:r>
              <a:rPr lang="en-US" altLang="ko-KR" sz="1600" dirty="0">
                <a:solidFill>
                  <a:schemeClr val="bg1"/>
                </a:solidFill>
              </a:rPr>
              <a:t>0)=&gt;</a:t>
            </a:r>
            <a:r>
              <a:rPr lang="ko-KR" altLang="en-US" sz="1600" dirty="0">
                <a:solidFill>
                  <a:schemeClr val="bg1"/>
                </a:solidFill>
              </a:rPr>
              <a:t>  </a:t>
            </a:r>
            <a:r>
              <a:rPr lang="en-US" altLang="ko-KR" sz="1600" dirty="0">
                <a:solidFill>
                  <a:schemeClr val="bg1"/>
                </a:solidFill>
              </a:rPr>
              <a:t>40 </a:t>
            </a:r>
            <a:r>
              <a:rPr lang="ko-KR" altLang="en-US" sz="1600" dirty="0">
                <a:solidFill>
                  <a:schemeClr val="bg1"/>
                </a:solidFill>
              </a:rPr>
              <a:t>포인트</a:t>
            </a:r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3</a:t>
            </a:r>
            <a:r>
              <a:rPr lang="ko-KR" altLang="en-US" sz="1600" dirty="0">
                <a:solidFill>
                  <a:schemeClr val="bg1"/>
                </a:solidFill>
              </a:rPr>
              <a:t>팁 </a:t>
            </a:r>
            <a:r>
              <a:rPr lang="ko-KR" altLang="en-US" sz="1600" dirty="0" err="1">
                <a:solidFill>
                  <a:schemeClr val="bg1"/>
                </a:solidFill>
              </a:rPr>
              <a:t>겨냥점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n-0.25</a:t>
            </a:r>
            <a:r>
              <a:rPr lang="ko-KR" altLang="en-US" sz="1600" dirty="0">
                <a:solidFill>
                  <a:schemeClr val="bg1"/>
                </a:solidFill>
              </a:rPr>
              <a:t>포인트</a:t>
            </a:r>
            <a:r>
              <a:rPr lang="en-US" altLang="ko-KR" sz="1600" dirty="0">
                <a:solidFill>
                  <a:schemeClr val="bg1"/>
                </a:solidFill>
              </a:rPr>
              <a:t>=&gt;50</a:t>
            </a:r>
            <a:r>
              <a:rPr lang="ko-KR" altLang="en-US" sz="1600" dirty="0">
                <a:solidFill>
                  <a:schemeClr val="bg1"/>
                </a:solidFill>
              </a:rPr>
              <a:t>포인트</a:t>
            </a:r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3</a:t>
            </a:r>
            <a:r>
              <a:rPr lang="ko-KR" altLang="en-US" sz="1600" dirty="0">
                <a:solidFill>
                  <a:schemeClr val="bg1"/>
                </a:solidFill>
              </a:rPr>
              <a:t>팁 </a:t>
            </a:r>
            <a:r>
              <a:rPr lang="ko-KR" altLang="en-US" sz="1600" dirty="0" err="1">
                <a:solidFill>
                  <a:schemeClr val="bg1"/>
                </a:solidFill>
              </a:rPr>
              <a:t>겨냥점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n-0.5</a:t>
            </a:r>
            <a:r>
              <a:rPr lang="ko-KR" altLang="en-US" sz="1600" dirty="0">
                <a:solidFill>
                  <a:schemeClr val="bg1"/>
                </a:solidFill>
              </a:rPr>
              <a:t>포인트</a:t>
            </a:r>
            <a:r>
              <a:rPr lang="en-US" altLang="ko-KR" sz="1600" dirty="0">
                <a:solidFill>
                  <a:schemeClr val="bg1"/>
                </a:solidFill>
              </a:rPr>
              <a:t>=&gt;60</a:t>
            </a:r>
            <a:r>
              <a:rPr lang="ko-KR" altLang="en-US" sz="1600" dirty="0">
                <a:solidFill>
                  <a:schemeClr val="bg1"/>
                </a:solidFill>
              </a:rPr>
              <a:t>포인트 돌아간다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416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255343-48A1-4F81-9A64-3E531E8D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AD0933-6248-4C58-961C-E352321762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486648"/>
            <a:ext cx="2743200" cy="249385"/>
          </a:xfrm>
        </p:spPr>
        <p:txBody>
          <a:bodyPr/>
          <a:lstStyle/>
          <a:p>
            <a:fld id="{A99E7B33-E827-4B65-9DA4-C427CF8F63ED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22B300-B23F-4728-B549-89F22B8E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0" y="99294"/>
            <a:ext cx="7788915" cy="424502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49C007-B370-4CB8-8F0E-3A35B78F1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8" y="4685924"/>
            <a:ext cx="10964792" cy="17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</a:spPr>
      <a:bodyPr rtlCol="0" anchor="ctr"/>
      <a:lstStyle>
        <a:defPPr algn="ctr">
          <a:defRPr b="0" i="1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olo" id="{ADCF7BB7-9AE1-412B-806F-8DF062AF88D3}" vid="{49A08598-8519-42E3-8B6C-52604924B7D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yolo</Template>
  <TotalTime>5918</TotalTime>
  <Words>224</Words>
  <Application>Microsoft Office PowerPoint</Application>
  <PresentationFormat>와이드스크린</PresentationFormat>
  <Paragraphs>58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Adobe Fangsong Std R</vt:lpstr>
      <vt:lpstr>HY견명조</vt:lpstr>
      <vt:lpstr>HY신명조</vt:lpstr>
      <vt:lpstr>맑은 고딕</vt:lpstr>
      <vt:lpstr>Arial</vt:lpstr>
      <vt:lpstr>Cambria Math</vt:lpstr>
      <vt:lpstr>Edwardian Script ITC</vt:lpstr>
      <vt:lpstr>Times New Roman</vt:lpstr>
      <vt:lpstr>Wingdings</vt:lpstr>
      <vt:lpstr>yolo</vt:lpstr>
      <vt:lpstr>PowerPoint 프레젠테이션</vt:lpstr>
      <vt:lpstr>Contents </vt:lpstr>
      <vt:lpstr>PowerPoint 프레젠테이션</vt:lpstr>
      <vt:lpstr>PowerPoint 프레젠테이션</vt:lpstr>
      <vt:lpstr>기울기 1(칸)의 세워치기 =&gt; 1포인트로 되돌아온다.</vt:lpstr>
      <vt:lpstr>기울기 2(칸)의 세워치기 =&gt; 2</vt:lpstr>
      <vt:lpstr>기울기 3(칸)의 세워치기 =&gt; 3 포인트로 되돌아온다.</vt:lpstr>
      <vt:lpstr>유효영역의 수구는 3팁으로 40/50/60 포인트로 돌아간다.</vt:lpstr>
      <vt:lpstr>PowerPoint 프레젠테이션</vt:lpstr>
      <vt:lpstr>1. 공/팁의 크기, 당점</vt:lpstr>
      <vt:lpstr>분리각 옆돌리기</vt:lpstr>
      <vt:lpstr>4구 초구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yjkim</dc:creator>
  <cp:lastModifiedBy>Yoonjoong Kim</cp:lastModifiedBy>
  <cp:revision>473</cp:revision>
  <dcterms:created xsi:type="dcterms:W3CDTF">2022-01-19T04:36:37Z</dcterms:created>
  <dcterms:modified xsi:type="dcterms:W3CDTF">2025-05-25T16:29:07Z</dcterms:modified>
</cp:coreProperties>
</file>