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321" r:id="rId3"/>
    <p:sldId id="345" r:id="rId4"/>
    <p:sldId id="339" r:id="rId5"/>
    <p:sldId id="340" r:id="rId6"/>
    <p:sldId id="341" r:id="rId7"/>
    <p:sldId id="342" r:id="rId8"/>
    <p:sldId id="343" r:id="rId9"/>
    <p:sldId id="344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7514" userDrawn="1">
          <p15:clr>
            <a:srgbClr val="A4A3A4"/>
          </p15:clr>
        </p15:guide>
        <p15:guide id="3" orient="horz" pos="7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3BC6"/>
    <a:srgbClr val="2434CB"/>
    <a:srgbClr val="2B3CCA"/>
    <a:srgbClr val="363940"/>
    <a:srgbClr val="295AC5"/>
    <a:srgbClr val="252EAE"/>
    <a:srgbClr val="160D75"/>
    <a:srgbClr val="32313A"/>
    <a:srgbClr val="2624B4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8" autoAdjust="0"/>
    <p:restoredTop sz="97446" autoAdjust="0"/>
  </p:normalViewPr>
  <p:slideViewPr>
    <p:cSldViewPr snapToGrid="0" showGuides="1">
      <p:cViewPr varScale="1">
        <p:scale>
          <a:sx n="106" d="100"/>
          <a:sy n="106" d="100"/>
        </p:scale>
        <p:origin x="768" y="108"/>
      </p:cViewPr>
      <p:guideLst>
        <p:guide pos="7514"/>
        <p:guide orient="horz" pos="7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44CFB-304C-4AA6-974D-0D7F5DA9DCFA}" type="datetimeFigureOut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D8FA3-3D65-49ED-8D23-B4F4827732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0677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2D8FA3-3D65-49ED-8D23-B4F48277327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2978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862C04F-2F3B-49EA-995A-C160D34EC635}"/>
              </a:ext>
            </a:extLst>
          </p:cNvPr>
          <p:cNvSpPr txBox="1"/>
          <p:nvPr/>
        </p:nvSpPr>
        <p:spPr>
          <a:xfrm>
            <a:off x="769329" y="832673"/>
            <a:ext cx="3986989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6000" b="1" i="1" spc="300" baseline="0">
                <a:solidFill>
                  <a:schemeClr val="tx1">
                    <a:lumMod val="65000"/>
                    <a:lumOff val="35000"/>
                  </a:schemeClr>
                </a:solidFill>
                <a:latin typeface="Edwardian Script ITC" panose="030303020407070D0804" pitchFamily="66" charset="0"/>
                <a:cs typeface="Times New Roman" panose="02020603050405020304" pitchFamily="18" charset="0"/>
              </a:rPr>
              <a:t>Fun Billiards</a:t>
            </a:r>
            <a:endParaRPr lang="en-US" sz="6000" b="1" i="1" spc="300" baseline="0" dirty="0">
              <a:solidFill>
                <a:schemeClr val="tx1">
                  <a:lumMod val="65000"/>
                  <a:lumOff val="35000"/>
                </a:schemeClr>
              </a:solidFill>
              <a:latin typeface="Edwardian Script ITC" panose="030303020407070D0804" pitchFamily="66" charset="0"/>
              <a:cs typeface="Times New Roman" panose="02020603050405020304" pitchFamily="18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31780"/>
            <a:ext cx="91440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ko-KR" altLang="en-US"/>
              <a:t>클릭하여 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DFEB-AB56-47DB-ACBC-830504FEC39F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71E06A27-2E09-44A2-B558-B8EAB2DB8F5B}"/>
              </a:ext>
            </a:extLst>
          </p:cNvPr>
          <p:cNvSpPr txBox="1">
            <a:spLocks/>
          </p:cNvSpPr>
          <p:nvPr/>
        </p:nvSpPr>
        <p:spPr>
          <a:xfrm>
            <a:off x="1524000" y="4550981"/>
            <a:ext cx="9144000" cy="94894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429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1350" i="1" dirty="0" err="1"/>
              <a:t>Yoonjoong</a:t>
            </a:r>
            <a:r>
              <a:rPr lang="en-US" altLang="ko-KR" sz="1350" i="1" dirty="0"/>
              <a:t> Kim</a:t>
            </a:r>
          </a:p>
          <a:p>
            <a:pPr algn="r"/>
            <a:r>
              <a:rPr lang="en-US" altLang="ko-KR" sz="1350" i="1" dirty="0"/>
              <a:t>Department of Computer Engineering, </a:t>
            </a:r>
            <a:r>
              <a:rPr lang="en-US" altLang="ko-KR" sz="1350" i="1" dirty="0" err="1"/>
              <a:t>Hanbat</a:t>
            </a:r>
            <a:r>
              <a:rPr lang="en-US" altLang="ko-KR" sz="1350" i="1" dirty="0"/>
              <a:t> National University</a:t>
            </a:r>
          </a:p>
          <a:p>
            <a:pPr algn="r"/>
            <a:r>
              <a:rPr lang="en-US" altLang="ko-KR" sz="1350" i="1" dirty="0"/>
              <a:t>yjkim@hanbat.ac.kr</a:t>
            </a:r>
            <a:endParaRPr lang="ko-KR" altLang="en-US" sz="1350" i="1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703881"/>
            <a:ext cx="9144000" cy="1396673"/>
          </a:xfrm>
        </p:spPr>
        <p:txBody>
          <a:bodyPr anchor="b">
            <a:normAutofit/>
          </a:bodyPr>
          <a:lstStyle>
            <a:lvl1pPr algn="ctr">
              <a:defRPr sz="3000" baseline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BC4A6F15-B72D-4259-BFCD-5F00D313CB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111" t="26040" r="51834" b="49016"/>
          <a:stretch/>
        </p:blipFill>
        <p:spPr>
          <a:xfrm>
            <a:off x="9117875" y="291278"/>
            <a:ext cx="23749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70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0E0D-211A-4D7A-889E-50B41B1FB25C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408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2234-C4DF-4FFC-B5D9-2E6BE37DABD9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4987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5E506-4B6C-4D4C-BB0A-520E1BAD40A2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432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59618"/>
          </a:xfrm>
        </p:spPr>
        <p:txBody>
          <a:bodyPr>
            <a:normAutofit/>
          </a:bodyPr>
          <a:lstStyle>
            <a:lvl1pPr>
              <a:defRPr sz="2400" b="1">
                <a:latin typeface="Adobe Fangsong Std R" panose="02020400000000000000" pitchFamily="18" charset="-128"/>
                <a:ea typeface="Adobe Fangsong Std R" panose="02020400000000000000" pitchFamily="18" charset="-128"/>
                <a:cs typeface="Times New Roman" panose="02020603050405020304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838200" y="1258438"/>
            <a:ext cx="10515600" cy="4918528"/>
          </a:xfrm>
        </p:spPr>
        <p:txBody>
          <a:bodyPr>
            <a:normAutofit/>
          </a:bodyPr>
          <a:lstStyle>
            <a:lvl1pPr marL="271463" indent="-271463">
              <a:lnSpc>
                <a:spcPct val="120000"/>
              </a:lnSpc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l"/>
              <a:defRPr sz="2000" baseline="0">
                <a:latin typeface="Times New Roman" panose="02020603050405020304" pitchFamily="18" charset="0"/>
                <a:ea typeface="HY신명조" panose="02030600000101010101" pitchFamily="18" charset="-127"/>
                <a:cs typeface="Times New Roman" panose="02020603050405020304" pitchFamily="18" charset="0"/>
              </a:defRPr>
            </a:lvl1pPr>
            <a:lvl2pPr marL="536575" indent="-279400">
              <a:lnSpc>
                <a:spcPct val="120000"/>
              </a:lnSpc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l"/>
              <a:defRPr sz="1800" baseline="0">
                <a:latin typeface="Times New Roman" panose="02020603050405020304" pitchFamily="18" charset="0"/>
                <a:ea typeface="HY신명조" panose="02030600000101010101" pitchFamily="18" charset="-127"/>
                <a:cs typeface="Times New Roman" panose="02020603050405020304" pitchFamily="18" charset="0"/>
              </a:defRPr>
            </a:lvl2pPr>
            <a:lvl3pPr marL="808038" indent="-293688">
              <a:lnSpc>
                <a:spcPct val="120000"/>
              </a:lnSpc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l"/>
              <a:defRPr sz="1600" baseline="0">
                <a:latin typeface="Times New Roman" panose="02020603050405020304" pitchFamily="18" charset="0"/>
                <a:ea typeface="HY신명조" panose="02030600000101010101" pitchFamily="18" charset="-127"/>
                <a:cs typeface="Times New Roman" panose="02020603050405020304" pitchFamily="18" charset="0"/>
              </a:defRPr>
            </a:lvl3pPr>
            <a:lvl4pPr marL="982663" indent="-211138">
              <a:lnSpc>
                <a:spcPct val="120000"/>
              </a:lnSpc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l"/>
              <a:defRPr sz="1400" baseline="0">
                <a:latin typeface="Times New Roman" panose="02020603050405020304" pitchFamily="18" charset="0"/>
                <a:ea typeface="HY신명조" panose="02030600000101010101" pitchFamily="18" charset="-127"/>
                <a:cs typeface="Times New Roman" panose="02020603050405020304" pitchFamily="18" charset="0"/>
              </a:defRPr>
            </a:lvl4pPr>
            <a:lvl5pPr marL="1157288" indent="-128588">
              <a:lnSpc>
                <a:spcPct val="120000"/>
              </a:lnSpc>
              <a:buClr>
                <a:schemeClr val="tx1">
                  <a:lumMod val="50000"/>
                  <a:lumOff val="50000"/>
                </a:schemeClr>
              </a:buClr>
              <a:buSzPct val="80000"/>
              <a:buFont typeface="Wingdings" panose="05000000000000000000" pitchFamily="2" charset="2"/>
              <a:buChar char="l"/>
              <a:defRPr sz="1200" baseline="0">
                <a:latin typeface="Times New Roman" panose="02020603050405020304" pitchFamily="18" charset="0"/>
                <a:ea typeface="HY신명조" panose="02030600000101010101" pitchFamily="18" charset="-127"/>
                <a:cs typeface="Times New Roman" panose="02020603050405020304" pitchFamily="18" charset="0"/>
              </a:defRPr>
            </a:lvl5pPr>
          </a:lstStyle>
          <a:p>
            <a:pPr lvl="0"/>
            <a:r>
              <a:rPr lang="ko-KR" altLang="en-US" dirty="0"/>
              <a:t> 馬스터 텍스트 스타일 편집</a:t>
            </a:r>
          </a:p>
          <a:p>
            <a:pPr lvl="1"/>
            <a:r>
              <a:rPr lang="ko-KR" altLang="en-US" dirty="0"/>
              <a:t> 둘째 수준</a:t>
            </a:r>
          </a:p>
          <a:p>
            <a:pPr lvl="2"/>
            <a:r>
              <a:rPr lang="ko-KR" altLang="en-US" dirty="0"/>
              <a:t> 셋째 수준</a:t>
            </a:r>
          </a:p>
          <a:p>
            <a:pPr lvl="3"/>
            <a:r>
              <a:rPr lang="ko-KR" altLang="en-US" dirty="0"/>
              <a:t> 넷째 수준</a:t>
            </a:r>
          </a:p>
          <a:p>
            <a:pPr lvl="4"/>
            <a:r>
              <a:rPr lang="ko-KR" altLang="en-US" dirty="0"/>
              <a:t> 다섯째 수준</a:t>
            </a:r>
          </a:p>
        </p:txBody>
      </p:sp>
      <p:cxnSp>
        <p:nvCxnSpPr>
          <p:cNvPr id="8" name="직선 연결선 7"/>
          <p:cNvCxnSpPr/>
          <p:nvPr/>
        </p:nvCxnSpPr>
        <p:spPr>
          <a:xfrm>
            <a:off x="838200" y="1124745"/>
            <a:ext cx="105156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832388" y="1087572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04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59618"/>
          </a:xfrm>
        </p:spPr>
        <p:txBody>
          <a:bodyPr>
            <a:normAutofit/>
          </a:bodyPr>
          <a:lstStyle>
            <a:lvl1pPr>
              <a:defRPr sz="2400" b="1">
                <a:latin typeface="Adobe Fangsong Std R" panose="02020400000000000000" pitchFamily="18" charset="-128"/>
                <a:ea typeface="Adobe Fangsong Std R" panose="02020400000000000000" pitchFamily="18" charset="-128"/>
                <a:cs typeface="Times New Roman" panose="02020603050405020304" pitchFamily="18" charset="0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838200" y="1124745"/>
            <a:ext cx="105156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832388" y="1087572"/>
            <a:ext cx="10515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89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0F710-43D8-4AF7-B0FE-6739BB2ED113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174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0FFD6-0E89-4ED2-BA00-42595E796E1A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083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2FFF-31AF-44F3-BDA1-0C4B44BBFA99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9717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</p:spPr>
        <p:txBody>
          <a:bodyPr/>
          <a:lstStyle/>
          <a:p>
            <a:fld id="{4CD3735D-DC6A-4F1B-828D-1653CA5B1BB2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6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F2493-3B64-4CE9-B8ED-8FD7FE620DF3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37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DDA1-5D31-462B-A597-B5C0725539CE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181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486648"/>
            <a:ext cx="2743200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D0D71-E9C8-4BD6-A623-7B430B19F8C8}" type="datetime1">
              <a:rPr lang="ko-KR" altLang="en-US" smtClean="0"/>
              <a:t>2025-05-26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486648"/>
            <a:ext cx="4114800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486648"/>
            <a:ext cx="2743200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E7B33-E827-4B65-9DA4-C427CF8F63ED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E585D857-F7D4-4E90-9DC3-C360D95BD903}"/>
              </a:ext>
            </a:extLst>
          </p:cNvPr>
          <p:cNvGrpSpPr/>
          <p:nvPr/>
        </p:nvGrpSpPr>
        <p:grpSpPr>
          <a:xfrm>
            <a:off x="571461" y="6468771"/>
            <a:ext cx="11049077" cy="266144"/>
            <a:chOff x="214282" y="6170360"/>
            <a:chExt cx="8501122" cy="515252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280DE926-CADA-4EDC-86CF-FBBC5679606F}"/>
                </a:ext>
              </a:extLst>
            </p:cNvPr>
            <p:cNvSpPr/>
            <p:nvPr/>
          </p:nvSpPr>
          <p:spPr>
            <a:xfrm>
              <a:off x="214282" y="6170360"/>
              <a:ext cx="8501122" cy="515252"/>
            </a:xfrm>
            <a:prstGeom prst="rect">
              <a:avLst/>
            </a:prstGeom>
            <a:solidFill>
              <a:schemeClr val="bg2">
                <a:lumMod val="90000"/>
                <a:alpha val="17000"/>
              </a:schemeClr>
            </a:solidFill>
            <a:ln w="6350" cap="rnd" cmpd="sng" algn="ctr">
              <a:solidFill>
                <a:schemeClr val="accent2">
                  <a:alpha val="52000"/>
                </a:schemeClr>
              </a:solidFill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 sz="1800"/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DECF5511-89EA-425B-A612-51AAFE18C720}"/>
                </a:ext>
              </a:extLst>
            </p:cNvPr>
            <p:cNvSpPr/>
            <p:nvPr/>
          </p:nvSpPr>
          <p:spPr>
            <a:xfrm>
              <a:off x="214282" y="6211310"/>
              <a:ext cx="228600" cy="468413"/>
            </a:xfrm>
            <a:prstGeom prst="rect">
              <a:avLst/>
            </a:prstGeom>
            <a:solidFill>
              <a:schemeClr val="accent2">
                <a:alpha val="10000"/>
              </a:schemeClr>
            </a:solidFill>
            <a:ln w="6350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34383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hdr="0" ftr="0" dt="0"/>
  <p:txStyles>
    <p:titleStyle>
      <a:lvl1pPr algn="l" defTabSz="514350" rtl="0" eaLnBrk="1" latinLnBrk="1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1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PoZTrWlVVZE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PoZTrWlVVZE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PoZTrWlVVZE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PoZTrWlVVZE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PoZTrWlVVZE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PoZTrWlVVZE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DFAD9A91-0F8A-4384-9988-9637196B26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11AD422-241E-4321-AD02-423ED03603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비껴치기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9D030B5-8306-4BF2-BF35-52F6D04D1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7B33-E827-4B65-9DA4-C427CF8F63E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337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5B7155-0A46-4BC4-939E-AC2E0FE90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Contents</a:t>
            </a:r>
            <a:r>
              <a:rPr lang="ko-KR" altLang="en-US"/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D0ABAD-07B0-4683-B0DD-365F50C44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D8D2037-E15A-4E80-93DA-925F4C723D0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10600" y="6486648"/>
            <a:ext cx="2743200" cy="249385"/>
          </a:xfrm>
        </p:spPr>
        <p:txBody>
          <a:bodyPr/>
          <a:lstStyle/>
          <a:p>
            <a:fld id="{A99E7B33-E827-4B65-9DA4-C427CF8F63E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0775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1012825" y="1073150"/>
            <a:ext cx="10071100" cy="5651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2583052" y="2247332"/>
            <a:ext cx="237600" cy="240866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DA40FA1B-6407-404B-9624-1BF29BB701A9}"/>
              </a:ext>
            </a:extLst>
          </p:cNvPr>
          <p:cNvSpPr/>
          <p:nvPr/>
        </p:nvSpPr>
        <p:spPr>
          <a:xfrm>
            <a:off x="3043781" y="2247332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28000">
                <a:schemeClr val="accent5">
                  <a:lumMod val="0"/>
                  <a:lumOff val="100000"/>
                </a:schemeClr>
              </a:gs>
              <a:gs pos="70000">
                <a:srgbClr val="FFC00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94D400A9-2814-4093-8D4D-65293D086358}"/>
              </a:ext>
            </a:extLst>
          </p:cNvPr>
          <p:cNvSpPr/>
          <p:nvPr/>
        </p:nvSpPr>
        <p:spPr>
          <a:xfrm>
            <a:off x="2803798" y="2247332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7000">
                <a:schemeClr val="accent5">
                  <a:lumMod val="0"/>
                  <a:lumOff val="100000"/>
                </a:schemeClr>
              </a:gs>
              <a:gs pos="55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2348754" y="2247332"/>
            <a:ext cx="237836" cy="2376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6E07787A-B9D9-4FCD-9B76-4583B7AF8130}"/>
              </a:ext>
            </a:extLst>
          </p:cNvPr>
          <p:cNvSpPr/>
          <p:nvPr/>
        </p:nvSpPr>
        <p:spPr>
          <a:xfrm>
            <a:off x="3569828" y="1869584"/>
            <a:ext cx="958320" cy="958320"/>
          </a:xfrm>
          <a:prstGeom prst="rect">
            <a:avLst/>
          </a:prstGeom>
          <a:blipFill>
            <a:blip r:embed="rId4">
              <a:alphaModFix amt="89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CD76B63F-2477-43FE-8088-06C79A9E0E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0563" y="3805137"/>
            <a:ext cx="1492521" cy="1579529"/>
          </a:xfrm>
          <a:prstGeom prst="rect">
            <a:avLst/>
          </a:prstGeom>
        </p:spPr>
      </p:pic>
      <p:grpSp>
        <p:nvGrpSpPr>
          <p:cNvPr id="23" name="그룹 22"/>
          <p:cNvGrpSpPr/>
          <p:nvPr/>
        </p:nvGrpSpPr>
        <p:grpSpPr>
          <a:xfrm>
            <a:off x="2296098" y="3971200"/>
            <a:ext cx="1598252" cy="1598252"/>
            <a:chOff x="1325149" y="2981201"/>
            <a:chExt cx="2340000" cy="2340000"/>
          </a:xfrm>
        </p:grpSpPr>
        <p:sp>
          <p:nvSpPr>
            <p:cNvPr id="24" name="타원 23"/>
            <p:cNvSpPr/>
            <p:nvPr/>
          </p:nvSpPr>
          <p:spPr>
            <a:xfrm>
              <a:off x="1325746" y="2981201"/>
              <a:ext cx="2338807" cy="2340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5" name="타원 24"/>
            <p:cNvSpPr/>
            <p:nvPr/>
          </p:nvSpPr>
          <p:spPr>
            <a:xfrm>
              <a:off x="1631149" y="3287201"/>
              <a:ext cx="1728001" cy="172800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>
                  <a:lumMod val="95000"/>
                  <a:lumOff val="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6" name="타원 25"/>
            <p:cNvSpPr/>
            <p:nvPr/>
          </p:nvSpPr>
          <p:spPr>
            <a:xfrm>
              <a:off x="1847149" y="3503202"/>
              <a:ext cx="1296000" cy="1295999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7" name="타원 26"/>
            <p:cNvSpPr/>
            <p:nvPr/>
          </p:nvSpPr>
          <p:spPr>
            <a:xfrm>
              <a:off x="2063149" y="3719201"/>
              <a:ext cx="864000" cy="864000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28" name="타원 27"/>
            <p:cNvSpPr/>
            <p:nvPr/>
          </p:nvSpPr>
          <p:spPr>
            <a:xfrm>
              <a:off x="2279150" y="3935766"/>
              <a:ext cx="431999" cy="430871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grpSp>
          <p:nvGrpSpPr>
            <p:cNvPr id="29" name="그룹 28"/>
            <p:cNvGrpSpPr/>
            <p:nvPr/>
          </p:nvGrpSpPr>
          <p:grpSpPr>
            <a:xfrm>
              <a:off x="1325149" y="2987491"/>
              <a:ext cx="2340000" cy="2327420"/>
              <a:chOff x="1751007" y="3304928"/>
              <a:chExt cx="1610545" cy="1610545"/>
            </a:xfrm>
          </p:grpSpPr>
          <p:cxnSp>
            <p:nvCxnSpPr>
              <p:cNvPr id="30" name="직선 연결선 29">
                <a:extLst>
                  <a:ext uri="{FF2B5EF4-FFF2-40B4-BE49-F238E27FC236}">
                    <a16:creationId xmlns:a16="http://schemas.microsoft.com/office/drawing/2014/main" id="{AAFCB62A-D885-4456-8DD5-74664A512D9A}"/>
                  </a:ext>
                </a:extLst>
              </p:cNvPr>
              <p:cNvCxnSpPr/>
              <p:nvPr/>
            </p:nvCxnSpPr>
            <p:spPr>
              <a:xfrm>
                <a:off x="1751007" y="4110200"/>
                <a:ext cx="1610545" cy="0"/>
              </a:xfrm>
              <a:prstGeom prst="line">
                <a:avLst/>
              </a:prstGeom>
              <a:blipFill>
                <a:blip r:embed="rId6">
                  <a:alphaModFix amt="89000"/>
                </a:blip>
                <a:stretch>
                  <a:fillRect/>
                </a:stretch>
              </a:blip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>
                <a:extLst>
                  <a:ext uri="{FF2B5EF4-FFF2-40B4-BE49-F238E27FC236}">
                    <a16:creationId xmlns:a16="http://schemas.microsoft.com/office/drawing/2014/main" id="{B45E9D9C-2F89-4757-BBF9-CAACB27D18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53558" y="3407248"/>
                <a:ext cx="805444" cy="1405905"/>
              </a:xfrm>
              <a:prstGeom prst="line">
                <a:avLst/>
              </a:prstGeom>
              <a:blipFill>
                <a:blip r:embed="rId6">
                  <a:alphaModFix amt="89000"/>
                </a:blip>
                <a:stretch>
                  <a:fillRect/>
                </a:stretch>
              </a:blip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>
                <a:extLst>
                  <a:ext uri="{FF2B5EF4-FFF2-40B4-BE49-F238E27FC236}">
                    <a16:creationId xmlns:a16="http://schemas.microsoft.com/office/drawing/2014/main" id="{9A9C4C88-3305-4793-9E08-49A3760451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46113" y="3720143"/>
                <a:ext cx="1420333" cy="780114"/>
              </a:xfrm>
              <a:prstGeom prst="line">
                <a:avLst/>
              </a:prstGeom>
              <a:blipFill>
                <a:blip r:embed="rId6">
                  <a:alphaModFix amt="89000"/>
                </a:blip>
                <a:stretch>
                  <a:fillRect/>
                </a:stretch>
              </a:blip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직선 연결선 32">
                <a:extLst>
                  <a:ext uri="{FF2B5EF4-FFF2-40B4-BE49-F238E27FC236}">
                    <a16:creationId xmlns:a16="http://schemas.microsoft.com/office/drawing/2014/main" id="{C6E00962-AA67-4875-B1AD-447D4ADC57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68525" y="3399290"/>
                <a:ext cx="779286" cy="1407660"/>
              </a:xfrm>
              <a:prstGeom prst="line">
                <a:avLst/>
              </a:prstGeom>
              <a:blipFill>
                <a:blip r:embed="rId6">
                  <a:alphaModFix amt="89000"/>
                </a:blip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>
                <a:extLst>
                  <a:ext uri="{FF2B5EF4-FFF2-40B4-BE49-F238E27FC236}">
                    <a16:creationId xmlns:a16="http://schemas.microsoft.com/office/drawing/2014/main" id="{DC4175B6-000B-4A0C-8CEA-B866A35A0D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280" y="3304928"/>
                <a:ext cx="0" cy="1610545"/>
              </a:xfrm>
              <a:prstGeom prst="line">
                <a:avLst/>
              </a:prstGeom>
              <a:blipFill>
                <a:blip r:embed="rId6">
                  <a:alphaModFix amt="89000"/>
                </a:blip>
                <a:stretch>
                  <a:fillRect/>
                </a:stretch>
              </a:blip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>
                <a:extLst>
                  <a:ext uri="{FF2B5EF4-FFF2-40B4-BE49-F238E27FC236}">
                    <a16:creationId xmlns:a16="http://schemas.microsoft.com/office/drawing/2014/main" id="{EB844B7B-2164-4C28-9B91-E6DB405A2E9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864856" y="3705463"/>
                <a:ext cx="1382848" cy="809474"/>
              </a:xfrm>
              <a:prstGeom prst="line">
                <a:avLst/>
              </a:prstGeom>
              <a:blipFill>
                <a:blip r:embed="rId6">
                  <a:alphaModFix amt="89000"/>
                </a:blip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그룹 4"/>
          <p:cNvGrpSpPr/>
          <p:nvPr/>
        </p:nvGrpSpPr>
        <p:grpSpPr>
          <a:xfrm>
            <a:off x="4928223" y="3935053"/>
            <a:ext cx="1607991" cy="1603615"/>
            <a:chOff x="4928223" y="3935053"/>
            <a:chExt cx="1607991" cy="1603615"/>
          </a:xfrm>
        </p:grpSpPr>
        <p:grpSp>
          <p:nvGrpSpPr>
            <p:cNvPr id="37" name="그룹 36"/>
            <p:cNvGrpSpPr/>
            <p:nvPr/>
          </p:nvGrpSpPr>
          <p:grpSpPr>
            <a:xfrm>
              <a:off x="4928223" y="3940416"/>
              <a:ext cx="1598252" cy="1598252"/>
              <a:chOff x="3814349" y="2987551"/>
              <a:chExt cx="2340000" cy="2340000"/>
            </a:xfrm>
          </p:grpSpPr>
          <p:sp>
            <p:nvSpPr>
              <p:cNvPr id="48" name="타원 47"/>
              <p:cNvSpPr/>
              <p:nvPr/>
            </p:nvSpPr>
            <p:spPr>
              <a:xfrm>
                <a:off x="3814946" y="2987551"/>
                <a:ext cx="2338807" cy="2340000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0" i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sp>
            <p:nvSpPr>
              <p:cNvPr id="49" name="타원 48"/>
              <p:cNvSpPr/>
              <p:nvPr/>
            </p:nvSpPr>
            <p:spPr>
              <a:xfrm>
                <a:off x="4120349" y="3293551"/>
                <a:ext cx="1728001" cy="1728000"/>
              </a:xfrm>
              <a:prstGeom prst="ellipse">
                <a:avLst/>
              </a:prstGeom>
              <a:solidFill>
                <a:schemeClr val="bg1">
                  <a:lumMod val="95000"/>
                  <a:alpha val="65000"/>
                </a:schemeClr>
              </a:solidFill>
              <a:ln w="12700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0" i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sp>
            <p:nvSpPr>
              <p:cNvPr id="50" name="타원 49"/>
              <p:cNvSpPr/>
              <p:nvPr/>
            </p:nvSpPr>
            <p:spPr>
              <a:xfrm>
                <a:off x="4336349" y="3509552"/>
                <a:ext cx="1296000" cy="1295999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0" i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sp>
            <p:nvSpPr>
              <p:cNvPr id="51" name="타원 50"/>
              <p:cNvSpPr/>
              <p:nvPr/>
            </p:nvSpPr>
            <p:spPr>
              <a:xfrm>
                <a:off x="4552349" y="3725551"/>
                <a:ext cx="864000" cy="86400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0" i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sp>
            <p:nvSpPr>
              <p:cNvPr id="52" name="타원 51"/>
              <p:cNvSpPr/>
              <p:nvPr/>
            </p:nvSpPr>
            <p:spPr>
              <a:xfrm>
                <a:off x="4768350" y="3942116"/>
                <a:ext cx="431999" cy="430871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b="0" i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p:grpSp>
            <p:nvGrpSpPr>
              <p:cNvPr id="53" name="그룹 52"/>
              <p:cNvGrpSpPr/>
              <p:nvPr/>
            </p:nvGrpSpPr>
            <p:grpSpPr>
              <a:xfrm>
                <a:off x="3814349" y="2993841"/>
                <a:ext cx="2340000" cy="2327420"/>
                <a:chOff x="1751007" y="3304928"/>
                <a:chExt cx="1610545" cy="1610545"/>
              </a:xfrm>
            </p:grpSpPr>
            <p:cxnSp>
              <p:nvCxnSpPr>
                <p:cNvPr id="54" name="직선 연결선 53">
                  <a:extLst>
                    <a:ext uri="{FF2B5EF4-FFF2-40B4-BE49-F238E27FC236}">
                      <a16:creationId xmlns:a16="http://schemas.microsoft.com/office/drawing/2014/main" id="{AAFCB62A-D885-4456-8DD5-74664A512D9A}"/>
                    </a:ext>
                  </a:extLst>
                </p:cNvPr>
                <p:cNvCxnSpPr/>
                <p:nvPr/>
              </p:nvCxnSpPr>
              <p:spPr>
                <a:xfrm>
                  <a:off x="1751007" y="4110200"/>
                  <a:ext cx="1610545" cy="0"/>
                </a:xfrm>
                <a:prstGeom prst="line">
                  <a:avLst/>
                </a:prstGeom>
                <a:blipFill>
                  <a:blip r:embed="rId6">
                    <a:alphaModFix amt="89000"/>
                  </a:blip>
                  <a:stretch>
                    <a:fillRect/>
                  </a:stretch>
                </a:blipFill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직선 연결선 54">
                  <a:extLst>
                    <a:ext uri="{FF2B5EF4-FFF2-40B4-BE49-F238E27FC236}">
                      <a16:creationId xmlns:a16="http://schemas.microsoft.com/office/drawing/2014/main" id="{B45E9D9C-2F89-4757-BBF9-CAACB27D18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53558" y="3407248"/>
                  <a:ext cx="805444" cy="1405905"/>
                </a:xfrm>
                <a:prstGeom prst="line">
                  <a:avLst/>
                </a:prstGeom>
                <a:blipFill>
                  <a:blip r:embed="rId6">
                    <a:alphaModFix amt="89000"/>
                  </a:blip>
                  <a:stretch>
                    <a:fillRect/>
                  </a:stretch>
                </a:blipFill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직선 연결선 55">
                  <a:extLst>
                    <a:ext uri="{FF2B5EF4-FFF2-40B4-BE49-F238E27FC236}">
                      <a16:creationId xmlns:a16="http://schemas.microsoft.com/office/drawing/2014/main" id="{9A9C4C88-3305-4793-9E08-49A37604511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46113" y="3720143"/>
                  <a:ext cx="1420333" cy="780114"/>
                </a:xfrm>
                <a:prstGeom prst="line">
                  <a:avLst/>
                </a:prstGeom>
                <a:blipFill>
                  <a:blip r:embed="rId6">
                    <a:alphaModFix amt="89000"/>
                  </a:blip>
                  <a:stretch>
                    <a:fillRect/>
                  </a:stretch>
                </a:blipFill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직선 연결선 56">
                  <a:extLst>
                    <a:ext uri="{FF2B5EF4-FFF2-40B4-BE49-F238E27FC236}">
                      <a16:creationId xmlns:a16="http://schemas.microsoft.com/office/drawing/2014/main" id="{C6E00962-AA67-4875-B1AD-447D4ADC57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168525" y="3399290"/>
                  <a:ext cx="779286" cy="1407660"/>
                </a:xfrm>
                <a:prstGeom prst="line">
                  <a:avLst/>
                </a:prstGeom>
                <a:blipFill>
                  <a:blip r:embed="rId6">
                    <a:alphaModFix amt="89000"/>
                  </a:blip>
                  <a:stretch>
                    <a:fillRect/>
                  </a:stretch>
                </a:blipFill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직선 연결선 57">
                  <a:extLst>
                    <a:ext uri="{FF2B5EF4-FFF2-40B4-BE49-F238E27FC236}">
                      <a16:creationId xmlns:a16="http://schemas.microsoft.com/office/drawing/2014/main" id="{DC4175B6-000B-4A0C-8CEA-B866A35A0D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56280" y="3304928"/>
                  <a:ext cx="0" cy="1610545"/>
                </a:xfrm>
                <a:prstGeom prst="line">
                  <a:avLst/>
                </a:prstGeom>
                <a:blipFill>
                  <a:blip r:embed="rId6">
                    <a:alphaModFix amt="89000"/>
                  </a:blip>
                  <a:stretch>
                    <a:fillRect/>
                  </a:stretch>
                </a:blipFill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직선 연결선 58">
                  <a:extLst>
                    <a:ext uri="{FF2B5EF4-FFF2-40B4-BE49-F238E27FC236}">
                      <a16:creationId xmlns:a16="http://schemas.microsoft.com/office/drawing/2014/main" id="{EB844B7B-2164-4C28-9B91-E6DB405A2E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864856" y="3705463"/>
                  <a:ext cx="1382848" cy="809474"/>
                </a:xfrm>
                <a:prstGeom prst="line">
                  <a:avLst/>
                </a:prstGeom>
                <a:blipFill>
                  <a:blip r:embed="rId6">
                    <a:alphaModFix amt="89000"/>
                  </a:blip>
                  <a:stretch>
                    <a:fillRect/>
                  </a:stretch>
                </a:blipFill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A7A5E230-D11F-4C2A-B9C7-7C85BC3BA6B4}"/>
                </a:ext>
              </a:extLst>
            </p:cNvPr>
            <p:cNvGrpSpPr/>
            <p:nvPr/>
          </p:nvGrpSpPr>
          <p:grpSpPr>
            <a:xfrm>
              <a:off x="4937962" y="3935053"/>
              <a:ext cx="1598252" cy="1598252"/>
              <a:chOff x="8690597" y="958705"/>
              <a:chExt cx="2593801" cy="2580035"/>
            </a:xfrm>
          </p:grpSpPr>
          <p:cxnSp>
            <p:nvCxnSpPr>
              <p:cNvPr id="39" name="직선 연결선 38">
                <a:extLst>
                  <a:ext uri="{FF2B5EF4-FFF2-40B4-BE49-F238E27FC236}">
                    <a16:creationId xmlns:a16="http://schemas.microsoft.com/office/drawing/2014/main" id="{A0BC4587-A5A7-41EC-A408-5EE50DF113CE}"/>
                  </a:ext>
                </a:extLst>
              </p:cNvPr>
              <p:cNvCxnSpPr/>
              <p:nvPr/>
            </p:nvCxnSpPr>
            <p:spPr>
              <a:xfrm>
                <a:off x="8690597" y="2217370"/>
                <a:ext cx="0" cy="62706"/>
              </a:xfrm>
              <a:prstGeom prst="line">
                <a:avLst/>
              </a:prstGeom>
              <a:ln w="635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직선 연결선 39">
                <a:extLst>
                  <a:ext uri="{FF2B5EF4-FFF2-40B4-BE49-F238E27FC236}">
                    <a16:creationId xmlns:a16="http://schemas.microsoft.com/office/drawing/2014/main" id="{467671C9-51C2-4C5C-8545-F06B84BAB43E}"/>
                  </a:ext>
                </a:extLst>
              </p:cNvPr>
              <p:cNvCxnSpPr/>
              <p:nvPr/>
            </p:nvCxnSpPr>
            <p:spPr>
              <a:xfrm>
                <a:off x="9014822" y="1414821"/>
                <a:ext cx="0" cy="1667100"/>
              </a:xfrm>
              <a:prstGeom prst="line">
                <a:avLst/>
              </a:prstGeom>
              <a:ln w="635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직선 연결선 40">
                <a:extLst>
                  <a:ext uri="{FF2B5EF4-FFF2-40B4-BE49-F238E27FC236}">
                    <a16:creationId xmlns:a16="http://schemas.microsoft.com/office/drawing/2014/main" id="{7026F7EA-2636-4A0F-A75B-7012694135B8}"/>
                  </a:ext>
                </a:extLst>
              </p:cNvPr>
              <p:cNvCxnSpPr/>
              <p:nvPr/>
            </p:nvCxnSpPr>
            <p:spPr>
              <a:xfrm>
                <a:off x="9339048" y="1123124"/>
                <a:ext cx="0" cy="2245318"/>
              </a:xfrm>
              <a:prstGeom prst="line">
                <a:avLst/>
              </a:prstGeom>
              <a:ln w="635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연결선 41">
                <a:extLst>
                  <a:ext uri="{FF2B5EF4-FFF2-40B4-BE49-F238E27FC236}">
                    <a16:creationId xmlns:a16="http://schemas.microsoft.com/office/drawing/2014/main" id="{E6FA3AE6-22C5-46BE-B484-9A04D1630C69}"/>
                  </a:ext>
                </a:extLst>
              </p:cNvPr>
              <p:cNvCxnSpPr/>
              <p:nvPr/>
            </p:nvCxnSpPr>
            <p:spPr>
              <a:xfrm>
                <a:off x="9663273" y="990136"/>
                <a:ext cx="0" cy="2500649"/>
              </a:xfrm>
              <a:prstGeom prst="line">
                <a:avLst/>
              </a:prstGeom>
              <a:ln w="635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직선 연결선 42">
                <a:extLst>
                  <a:ext uri="{FF2B5EF4-FFF2-40B4-BE49-F238E27FC236}">
                    <a16:creationId xmlns:a16="http://schemas.microsoft.com/office/drawing/2014/main" id="{E6A8C974-3BD9-4251-8445-42F69276940D}"/>
                  </a:ext>
                </a:extLst>
              </p:cNvPr>
              <p:cNvCxnSpPr/>
              <p:nvPr/>
            </p:nvCxnSpPr>
            <p:spPr>
              <a:xfrm>
                <a:off x="9987499" y="958705"/>
                <a:ext cx="0" cy="2580035"/>
              </a:xfrm>
              <a:prstGeom prst="line">
                <a:avLst/>
              </a:prstGeom>
              <a:ln w="635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43">
                <a:extLst>
                  <a:ext uri="{FF2B5EF4-FFF2-40B4-BE49-F238E27FC236}">
                    <a16:creationId xmlns:a16="http://schemas.microsoft.com/office/drawing/2014/main" id="{F5E61EE2-6F2C-470B-9EBC-CD43424DBD8C}"/>
                  </a:ext>
                </a:extLst>
              </p:cNvPr>
              <p:cNvCxnSpPr/>
              <p:nvPr/>
            </p:nvCxnSpPr>
            <p:spPr>
              <a:xfrm>
                <a:off x="10311725" y="990136"/>
                <a:ext cx="0" cy="2500649"/>
              </a:xfrm>
              <a:prstGeom prst="line">
                <a:avLst/>
              </a:prstGeom>
              <a:ln w="635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44">
                <a:extLst>
                  <a:ext uri="{FF2B5EF4-FFF2-40B4-BE49-F238E27FC236}">
                    <a16:creationId xmlns:a16="http://schemas.microsoft.com/office/drawing/2014/main" id="{3761F8E3-0719-4A09-9C0D-BFD8890670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35951" y="1133625"/>
                <a:ext cx="0" cy="2222799"/>
              </a:xfrm>
              <a:prstGeom prst="line">
                <a:avLst/>
              </a:prstGeom>
              <a:ln w="635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45">
                <a:extLst>
                  <a:ext uri="{FF2B5EF4-FFF2-40B4-BE49-F238E27FC236}">
                    <a16:creationId xmlns:a16="http://schemas.microsoft.com/office/drawing/2014/main" id="{1CA80F74-869C-4BED-A582-B4EA2BFADF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60176" y="1393815"/>
                <a:ext cx="0" cy="1706792"/>
              </a:xfrm>
              <a:prstGeom prst="line">
                <a:avLst/>
              </a:prstGeom>
              <a:ln w="635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46">
                <a:extLst>
                  <a:ext uri="{FF2B5EF4-FFF2-40B4-BE49-F238E27FC236}">
                    <a16:creationId xmlns:a16="http://schemas.microsoft.com/office/drawing/2014/main" id="{25E715D6-AA59-431A-B28B-D15489732107}"/>
                  </a:ext>
                </a:extLst>
              </p:cNvPr>
              <p:cNvCxnSpPr/>
              <p:nvPr/>
            </p:nvCxnSpPr>
            <p:spPr>
              <a:xfrm>
                <a:off x="11284398" y="2217370"/>
                <a:ext cx="0" cy="62706"/>
              </a:xfrm>
              <a:prstGeom prst="line">
                <a:avLst/>
              </a:prstGeom>
              <a:ln w="635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3" name="그룹 72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4042011" y="1853336"/>
            <a:ext cx="958320" cy="958320"/>
            <a:chOff x="9046849" y="4553561"/>
            <a:chExt cx="792000" cy="792000"/>
          </a:xfrm>
        </p:grpSpPr>
        <p:sp>
          <p:nvSpPr>
            <p:cNvPr id="74" name="직사각형 73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7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75" name="타원 74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361544" y="4662046"/>
              <a:ext cx="143278" cy="14327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204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hlinkClick r:id="rId2"/>
              </a:rPr>
              <a:t>절반 </a:t>
            </a:r>
            <a:r>
              <a:rPr lang="ko-KR" altLang="en-US" dirty="0" err="1" smtClean="0">
                <a:hlinkClick r:id="rId2"/>
              </a:rPr>
              <a:t>비껴치기</a:t>
            </a:r>
            <a:r>
              <a:rPr lang="en-US" altLang="ko-KR" dirty="0" smtClean="0"/>
              <a:t>(1)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1003300" y="1168400"/>
            <a:ext cx="10071100" cy="5651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9" name="타원 48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2040127" y="1942532"/>
            <a:ext cx="237600" cy="240866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0" name="타원 49">
            <a:extLst>
              <a:ext uri="{FF2B5EF4-FFF2-40B4-BE49-F238E27FC236}">
                <a16:creationId xmlns:a16="http://schemas.microsoft.com/office/drawing/2014/main" id="{DA40FA1B-6407-404B-9624-1BF29BB701A9}"/>
              </a:ext>
            </a:extLst>
          </p:cNvPr>
          <p:cNvSpPr/>
          <p:nvPr/>
        </p:nvSpPr>
        <p:spPr>
          <a:xfrm>
            <a:off x="2500856" y="1942532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28000">
                <a:schemeClr val="accent5">
                  <a:lumMod val="0"/>
                  <a:lumOff val="100000"/>
                </a:schemeClr>
              </a:gs>
              <a:gs pos="70000">
                <a:srgbClr val="FFC00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타원 50">
            <a:extLst>
              <a:ext uri="{FF2B5EF4-FFF2-40B4-BE49-F238E27FC236}">
                <a16:creationId xmlns:a16="http://schemas.microsoft.com/office/drawing/2014/main" id="{94D400A9-2814-4093-8D4D-65293D086358}"/>
              </a:ext>
            </a:extLst>
          </p:cNvPr>
          <p:cNvSpPr/>
          <p:nvPr/>
        </p:nvSpPr>
        <p:spPr>
          <a:xfrm>
            <a:off x="2260873" y="1942532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7000">
                <a:schemeClr val="accent5">
                  <a:lumMod val="0"/>
                  <a:lumOff val="100000"/>
                </a:schemeClr>
              </a:gs>
              <a:gs pos="55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타원 51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1805829" y="1942532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53" name="그룹 52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1853622" y="2442128"/>
            <a:ext cx="958320" cy="958320"/>
            <a:chOff x="9046849" y="4553561"/>
            <a:chExt cx="792000" cy="792000"/>
          </a:xfrm>
        </p:grpSpPr>
        <p:sp>
          <p:nvSpPr>
            <p:cNvPr id="54" name="직사각형 53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55" name="타원 54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573166" y="4870381"/>
              <a:ext cx="157605" cy="15760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cxnSp>
        <p:nvCxnSpPr>
          <p:cNvPr id="56" name="직선 연결선 55"/>
          <p:cNvCxnSpPr>
            <a:endCxn id="57" idx="2"/>
          </p:cNvCxnSpPr>
          <p:nvPr/>
        </p:nvCxnSpPr>
        <p:spPr>
          <a:xfrm flipV="1">
            <a:off x="1628775" y="2094502"/>
            <a:ext cx="5482289" cy="410627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타원 56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 rot="3559600">
            <a:off x="7052869" y="2076248"/>
            <a:ext cx="237600" cy="240866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58" name="그룹 57"/>
          <p:cNvGrpSpPr/>
          <p:nvPr/>
        </p:nvGrpSpPr>
        <p:grpSpPr>
          <a:xfrm>
            <a:off x="7272948" y="1686925"/>
            <a:ext cx="3185501" cy="1037075"/>
            <a:chOff x="7334158" y="1631180"/>
            <a:chExt cx="2634300" cy="1037075"/>
          </a:xfrm>
        </p:grpSpPr>
        <p:sp>
          <p:nvSpPr>
            <p:cNvPr id="59" name="사다리꼴 58"/>
            <p:cNvSpPr/>
            <p:nvPr/>
          </p:nvSpPr>
          <p:spPr>
            <a:xfrm rot="16200000">
              <a:off x="8089178" y="998826"/>
              <a:ext cx="794479" cy="2304520"/>
            </a:xfrm>
            <a:prstGeom prst="trapezoid">
              <a:avLst>
                <a:gd name="adj" fmla="val 3730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0" name="이등변 삼각형 59"/>
            <p:cNvSpPr/>
            <p:nvPr/>
          </p:nvSpPr>
          <p:spPr>
            <a:xfrm rot="5400000">
              <a:off x="9255048" y="1954846"/>
              <a:ext cx="1037075" cy="389744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cxnSp>
        <p:nvCxnSpPr>
          <p:cNvPr id="61" name="직선 연결선 60"/>
          <p:cNvCxnSpPr>
            <a:stCxn id="64" idx="6"/>
            <a:endCxn id="57" idx="2"/>
          </p:cNvCxnSpPr>
          <p:nvPr/>
        </p:nvCxnSpPr>
        <p:spPr>
          <a:xfrm flipV="1">
            <a:off x="3348217" y="2094502"/>
            <a:ext cx="3762847" cy="217544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>
            <a:stCxn id="63" idx="7"/>
            <a:endCxn id="57" idx="2"/>
          </p:cNvCxnSpPr>
          <p:nvPr/>
        </p:nvCxnSpPr>
        <p:spPr>
          <a:xfrm flipV="1">
            <a:off x="4059450" y="2094502"/>
            <a:ext cx="3051614" cy="294847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타원 62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 rot="21445073">
            <a:off x="3860366" y="5011404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4" name="타원 63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 rot="20191368">
            <a:off x="3120225" y="4196887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타원 64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2205410" y="5536269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004592" y="2045377"/>
            <a:ext cx="169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적구이동경로</a:t>
            </a:r>
            <a:endParaRPr lang="ko-KR" alt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5354917" y="3266362"/>
            <a:ext cx="386195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3</a:t>
            </a:r>
            <a:r>
              <a:rPr lang="ko-KR" altLang="en-US" dirty="0" smtClean="0">
                <a:solidFill>
                  <a:schemeClr val="bg1"/>
                </a:solidFill>
              </a:rPr>
              <a:t>팁으로 충돌 후 출발점의 </a:t>
            </a:r>
            <a:endParaRPr lang="en-US" altLang="ko-KR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반 전진한다</a:t>
            </a:r>
            <a:r>
              <a:rPr lang="en-US" altLang="ko-KR" dirty="0" smtClean="0">
                <a:solidFill>
                  <a:schemeClr val="bg1"/>
                </a:solidFill>
              </a:rPr>
              <a:t>.  8=&gt;4</a:t>
            </a:r>
          </a:p>
          <a:p>
            <a:endParaRPr lang="en-US" altLang="ko-KR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두께 </a:t>
            </a:r>
            <a:r>
              <a:rPr lang="en-US" altLang="ko-KR" dirty="0" smtClean="0">
                <a:solidFill>
                  <a:schemeClr val="bg1"/>
                </a:solidFill>
              </a:rPr>
              <a:t>½ </a:t>
            </a:r>
            <a:r>
              <a:rPr lang="ko-KR" altLang="en-US" dirty="0" smtClean="0">
                <a:solidFill>
                  <a:schemeClr val="bg1"/>
                </a:solidFill>
              </a:rPr>
              <a:t>보다 얇게</a:t>
            </a:r>
            <a:endParaRPr lang="en-US" altLang="ko-KR" dirty="0" smtClean="0">
              <a:solidFill>
                <a:schemeClr val="bg1"/>
              </a:solidFill>
            </a:endParaRPr>
          </a:p>
          <a:p>
            <a:r>
              <a:rPr lang="en-US" altLang="ko-KR" dirty="0" smtClean="0">
                <a:solidFill>
                  <a:schemeClr val="bg1"/>
                </a:solidFill>
              </a:rPr>
              <a:t>½ ~1/8, </a:t>
            </a:r>
            <a:r>
              <a:rPr lang="ko-KR" altLang="en-US" dirty="0" smtClean="0">
                <a:solidFill>
                  <a:schemeClr val="bg1"/>
                </a:solidFill>
              </a:rPr>
              <a:t>충돌 후 이동경로 고려</a:t>
            </a:r>
            <a:endParaRPr lang="en-US" altLang="ko-KR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절반이상은 밀림으로 부정확해진다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160228" y="6550223"/>
            <a:ext cx="98940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</a:rPr>
              <a:t>8                      7                6                5                4                3                 2                1                0      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7163094" y="1343025"/>
            <a:ext cx="1059862" cy="177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0" name="직사각형 69"/>
          <p:cNvSpPr/>
          <p:nvPr/>
        </p:nvSpPr>
        <p:spPr>
          <a:xfrm>
            <a:off x="8264819" y="1355725"/>
            <a:ext cx="1059862" cy="177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1" name="직사각형 70"/>
          <p:cNvSpPr/>
          <p:nvPr/>
        </p:nvSpPr>
        <p:spPr>
          <a:xfrm>
            <a:off x="9376069" y="1368425"/>
            <a:ext cx="1059862" cy="177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9395119" y="6461125"/>
            <a:ext cx="1059862" cy="1778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73" name="직선 연결선 72"/>
          <p:cNvCxnSpPr>
            <a:stCxn id="57" idx="2"/>
          </p:cNvCxnSpPr>
          <p:nvPr/>
        </p:nvCxnSpPr>
        <p:spPr>
          <a:xfrm flipV="1">
            <a:off x="7111064" y="1866902"/>
            <a:ext cx="13635" cy="2276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직선 연결선 73"/>
          <p:cNvCxnSpPr/>
          <p:nvPr/>
        </p:nvCxnSpPr>
        <p:spPr>
          <a:xfrm flipH="1" flipV="1">
            <a:off x="7124703" y="1838328"/>
            <a:ext cx="3314697" cy="294322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 flipH="1">
            <a:off x="9382126" y="4743450"/>
            <a:ext cx="1057274" cy="146685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75"/>
          <p:cNvCxnSpPr/>
          <p:nvPr/>
        </p:nvCxnSpPr>
        <p:spPr>
          <a:xfrm flipH="1" flipV="1">
            <a:off x="9175750" y="6016625"/>
            <a:ext cx="215900" cy="190500"/>
          </a:xfrm>
          <a:prstGeom prst="line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타원 76">
            <a:extLst>
              <a:ext uri="{FF2B5EF4-FFF2-40B4-BE49-F238E27FC236}">
                <a16:creationId xmlns:a16="http://schemas.microsoft.com/office/drawing/2014/main" id="{94D400A9-2814-4093-8D4D-65293D086358}"/>
              </a:ext>
            </a:extLst>
          </p:cNvPr>
          <p:cNvSpPr/>
          <p:nvPr/>
        </p:nvSpPr>
        <p:spPr>
          <a:xfrm>
            <a:off x="8861698" y="5703035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7000">
                <a:schemeClr val="accent5">
                  <a:lumMod val="0"/>
                  <a:lumOff val="100000"/>
                </a:schemeClr>
              </a:gs>
              <a:gs pos="55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132417" y="2351962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chemeClr val="bg1"/>
                </a:solidFill>
              </a:rPr>
              <a:t>절반 </a:t>
            </a:r>
            <a:r>
              <a:rPr lang="ko-KR" altLang="en-US" sz="2000" b="1" dirty="0" err="1" smtClean="0">
                <a:solidFill>
                  <a:schemeClr val="bg1"/>
                </a:solidFill>
              </a:rPr>
              <a:t>비껴치기</a:t>
            </a:r>
            <a:endParaRPr lang="en-US" altLang="ko-KR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514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hlinkClick r:id="rId2"/>
              </a:rPr>
              <a:t>절반 </a:t>
            </a:r>
            <a:r>
              <a:rPr lang="ko-KR" altLang="en-US" dirty="0" err="1">
                <a:hlinkClick r:id="rId2"/>
              </a:rPr>
              <a:t>비껴치기</a:t>
            </a:r>
            <a:r>
              <a:rPr lang="en-US" altLang="ko-KR" dirty="0" smtClean="0"/>
              <a:t>(2)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1003300" y="1168400"/>
            <a:ext cx="10071100" cy="5651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" name="타원 33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2059177" y="1952057"/>
            <a:ext cx="237600" cy="240866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DA40FA1B-6407-404B-9624-1BF29BB701A9}"/>
              </a:ext>
            </a:extLst>
          </p:cNvPr>
          <p:cNvSpPr/>
          <p:nvPr/>
        </p:nvSpPr>
        <p:spPr>
          <a:xfrm>
            <a:off x="2519906" y="1952057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28000">
                <a:schemeClr val="accent5">
                  <a:lumMod val="0"/>
                  <a:lumOff val="100000"/>
                </a:schemeClr>
              </a:gs>
              <a:gs pos="70000">
                <a:srgbClr val="FFC00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94D400A9-2814-4093-8D4D-65293D086358}"/>
              </a:ext>
            </a:extLst>
          </p:cNvPr>
          <p:cNvSpPr/>
          <p:nvPr/>
        </p:nvSpPr>
        <p:spPr>
          <a:xfrm>
            <a:off x="2279923" y="1952057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7000">
                <a:schemeClr val="accent5">
                  <a:lumMod val="0"/>
                  <a:lumOff val="100000"/>
                </a:schemeClr>
              </a:gs>
              <a:gs pos="55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1824879" y="1952057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1732972" y="2350053"/>
            <a:ext cx="958320" cy="958320"/>
            <a:chOff x="9046849" y="4553561"/>
            <a:chExt cx="792000" cy="792000"/>
          </a:xfrm>
        </p:grpSpPr>
        <p:sp>
          <p:nvSpPr>
            <p:cNvPr id="39" name="직사각형 38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40" name="타원 39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585054" y="4869673"/>
              <a:ext cx="143277" cy="14327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cxnSp>
        <p:nvCxnSpPr>
          <p:cNvPr id="41" name="직선 연결선 40"/>
          <p:cNvCxnSpPr>
            <a:endCxn id="42" idx="1"/>
          </p:cNvCxnSpPr>
          <p:nvPr/>
        </p:nvCxnSpPr>
        <p:spPr>
          <a:xfrm flipV="1">
            <a:off x="1310640" y="2019909"/>
            <a:ext cx="6316141" cy="4457091"/>
          </a:xfrm>
          <a:prstGeom prst="line">
            <a:avLst/>
          </a:prstGeom>
          <a:ln w="3810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타원 41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7591985" y="1987842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7172619" y="1465262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8264819" y="1465262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9366544" y="1465262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9363369" y="6397625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7" name="직선 연결선 46"/>
          <p:cNvCxnSpPr/>
          <p:nvPr/>
        </p:nvCxnSpPr>
        <p:spPr>
          <a:xfrm flipH="1" flipV="1">
            <a:off x="6096000" y="1838326"/>
            <a:ext cx="4305300" cy="418147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/>
          <p:cNvCxnSpPr/>
          <p:nvPr/>
        </p:nvCxnSpPr>
        <p:spPr>
          <a:xfrm flipH="1">
            <a:off x="10293351" y="6019800"/>
            <a:ext cx="123189" cy="17145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 flipH="1" flipV="1">
            <a:off x="10115550" y="6064250"/>
            <a:ext cx="177801" cy="123826"/>
          </a:xfrm>
          <a:prstGeom prst="line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직사각형 49"/>
          <p:cNvSpPr/>
          <p:nvPr/>
        </p:nvSpPr>
        <p:spPr>
          <a:xfrm>
            <a:off x="6080419" y="1465262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8776812" y="6397625"/>
            <a:ext cx="543877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2" name="직선 연결선 51"/>
          <p:cNvCxnSpPr>
            <a:endCxn id="53" idx="1"/>
          </p:cNvCxnSpPr>
          <p:nvPr/>
        </p:nvCxnSpPr>
        <p:spPr>
          <a:xfrm flipV="1">
            <a:off x="1333500" y="1964664"/>
            <a:ext cx="4716576" cy="4531386"/>
          </a:xfrm>
          <a:prstGeom prst="line">
            <a:avLst/>
          </a:prstGeom>
          <a:ln w="3810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타원 52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6015280" y="193259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4" name="타원 53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3813646" y="4528992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55" name="그룹 54"/>
          <p:cNvGrpSpPr/>
          <p:nvPr/>
        </p:nvGrpSpPr>
        <p:grpSpPr>
          <a:xfrm>
            <a:off x="7686675" y="1857375"/>
            <a:ext cx="2736851" cy="4334511"/>
            <a:chOff x="7829550" y="1844675"/>
            <a:chExt cx="2736851" cy="4334511"/>
          </a:xfrm>
        </p:grpSpPr>
        <p:cxnSp>
          <p:nvCxnSpPr>
            <p:cNvPr id="56" name="직선 연결선 55"/>
            <p:cNvCxnSpPr/>
            <p:nvPr/>
          </p:nvCxnSpPr>
          <p:spPr>
            <a:xfrm flipH="1">
              <a:off x="8852535" y="4203700"/>
              <a:ext cx="1713866" cy="196342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 flipH="1" flipV="1">
              <a:off x="8702040" y="6055360"/>
              <a:ext cx="177801" cy="123826"/>
            </a:xfrm>
            <a:prstGeom prst="line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 flipH="1" flipV="1">
              <a:off x="7829550" y="1844675"/>
              <a:ext cx="2736851" cy="235902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직사각형 58"/>
          <p:cNvSpPr/>
          <p:nvPr/>
        </p:nvSpPr>
        <p:spPr>
          <a:xfrm>
            <a:off x="7692232" y="1465262"/>
            <a:ext cx="543877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" name="타원 59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8319060" y="584165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1" name="타원 60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9895130" y="591404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62" name="직선 연결선 61"/>
          <p:cNvCxnSpPr>
            <a:stCxn id="53" idx="1"/>
          </p:cNvCxnSpPr>
          <p:nvPr/>
        </p:nvCxnSpPr>
        <p:spPr>
          <a:xfrm flipV="1">
            <a:off x="6050076" y="1844675"/>
            <a:ext cx="64974" cy="11998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>
            <a:stCxn id="42" idx="1"/>
          </p:cNvCxnSpPr>
          <p:nvPr/>
        </p:nvCxnSpPr>
        <p:spPr>
          <a:xfrm flipV="1">
            <a:off x="7626781" y="1851660"/>
            <a:ext cx="61799" cy="1682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타원 63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3380160" y="4307544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160228" y="6550223"/>
            <a:ext cx="98940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</a:rPr>
              <a:t>8                      7                6                5                4                3                 2                1                0      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42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hlinkClick r:id="rId2"/>
              </a:rPr>
              <a:t>절반 </a:t>
            </a:r>
            <a:r>
              <a:rPr lang="ko-KR" altLang="en-US" dirty="0" err="1">
                <a:hlinkClick r:id="rId2"/>
              </a:rPr>
              <a:t>비껴치기</a:t>
            </a:r>
            <a:r>
              <a:rPr lang="en-US" altLang="ko-KR" dirty="0" smtClean="0"/>
              <a:t>(3)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1031875" y="1206500"/>
            <a:ext cx="10071100" cy="5651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0228" y="6578798"/>
            <a:ext cx="98940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</a:rPr>
              <a:t>8                      7                6                5                4                3                 2                1                0      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2637737" y="1952057"/>
            <a:ext cx="237600" cy="240866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DA40FA1B-6407-404B-9624-1BF29BB701A9}"/>
              </a:ext>
            </a:extLst>
          </p:cNvPr>
          <p:cNvSpPr/>
          <p:nvPr/>
        </p:nvSpPr>
        <p:spPr>
          <a:xfrm>
            <a:off x="3100931" y="1952057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28000">
                <a:schemeClr val="accent5">
                  <a:lumMod val="0"/>
                  <a:lumOff val="100000"/>
                </a:schemeClr>
              </a:gs>
              <a:gs pos="70000">
                <a:srgbClr val="FFC00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94D400A9-2814-4093-8D4D-65293D086358}"/>
              </a:ext>
            </a:extLst>
          </p:cNvPr>
          <p:cNvSpPr/>
          <p:nvPr/>
        </p:nvSpPr>
        <p:spPr>
          <a:xfrm>
            <a:off x="2869334" y="1952057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7000">
                <a:schemeClr val="accent5">
                  <a:lumMod val="0"/>
                  <a:lumOff val="100000"/>
                </a:schemeClr>
              </a:gs>
              <a:gs pos="55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2405904" y="1952057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2505474" y="2274830"/>
            <a:ext cx="1159567" cy="1159567"/>
            <a:chOff x="9046849" y="4553561"/>
            <a:chExt cx="792000" cy="792000"/>
          </a:xfrm>
        </p:grpSpPr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1" name="타원 10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583687" y="4877545"/>
              <a:ext cx="143277" cy="14327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cxnSp>
        <p:nvCxnSpPr>
          <p:cNvPr id="14" name="직선 연결선 13"/>
          <p:cNvCxnSpPr>
            <a:endCxn id="24" idx="1"/>
          </p:cNvCxnSpPr>
          <p:nvPr/>
        </p:nvCxnSpPr>
        <p:spPr>
          <a:xfrm flipV="1">
            <a:off x="2743200" y="2015464"/>
            <a:ext cx="4335576" cy="4566311"/>
          </a:xfrm>
          <a:prstGeom prst="line">
            <a:avLst/>
          </a:prstGeom>
          <a:ln w="3810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타원 14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4428326" y="4320712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7137400" y="1901826"/>
            <a:ext cx="3343275" cy="4314824"/>
            <a:chOff x="7816850" y="1927226"/>
            <a:chExt cx="3343275" cy="4314824"/>
          </a:xfrm>
        </p:grpSpPr>
        <p:cxnSp>
          <p:nvCxnSpPr>
            <p:cNvPr id="17" name="직선 연결선 16"/>
            <p:cNvCxnSpPr/>
            <p:nvPr/>
          </p:nvCxnSpPr>
          <p:spPr>
            <a:xfrm flipH="1">
              <a:off x="10588626" y="5289550"/>
              <a:ext cx="568324" cy="9525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 flipH="1" flipV="1">
              <a:off x="10420351" y="6076950"/>
              <a:ext cx="190499" cy="139700"/>
            </a:xfrm>
            <a:prstGeom prst="line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H="1" flipV="1">
              <a:off x="7816850" y="1927226"/>
              <a:ext cx="3343275" cy="3362324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타원 20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9510955" y="583784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23" name="직선 연결선 22"/>
          <p:cNvCxnSpPr>
            <a:endCxn id="25" idx="2"/>
          </p:cNvCxnSpPr>
          <p:nvPr/>
        </p:nvCxnSpPr>
        <p:spPr>
          <a:xfrm flipV="1">
            <a:off x="2743200" y="2003982"/>
            <a:ext cx="3767380" cy="455874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타원 23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7043980" y="198339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타원 24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6510580" y="189449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26" name="그룹 25"/>
          <p:cNvGrpSpPr/>
          <p:nvPr/>
        </p:nvGrpSpPr>
        <p:grpSpPr>
          <a:xfrm>
            <a:off x="6577965" y="1823085"/>
            <a:ext cx="3928110" cy="4428490"/>
            <a:chOff x="7359015" y="1702435"/>
            <a:chExt cx="3928110" cy="4428490"/>
          </a:xfrm>
        </p:grpSpPr>
        <p:cxnSp>
          <p:nvCxnSpPr>
            <p:cNvPr id="27" name="직선 연결선 26"/>
            <p:cNvCxnSpPr/>
            <p:nvPr/>
          </p:nvCxnSpPr>
          <p:spPr>
            <a:xfrm flipH="1">
              <a:off x="11125200" y="5886450"/>
              <a:ext cx="155577" cy="23177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 flipH="1" flipV="1">
              <a:off x="10953751" y="5991225"/>
              <a:ext cx="190499" cy="139700"/>
            </a:xfrm>
            <a:prstGeom prst="line">
              <a:avLst/>
            </a:prstGeom>
            <a:ln w="381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 flipH="1" flipV="1">
              <a:off x="7359015" y="1702435"/>
              <a:ext cx="3928110" cy="418719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타원 29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10009430" y="5891822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89913" y="3860800"/>
            <a:ext cx="430887" cy="137152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</a:rPr>
              <a:t>10             9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cxnSp>
        <p:nvCxnSpPr>
          <p:cNvPr id="32" name="직선 연결선 31"/>
          <p:cNvCxnSpPr>
            <a:endCxn id="33" idx="1"/>
          </p:cNvCxnSpPr>
          <p:nvPr/>
        </p:nvCxnSpPr>
        <p:spPr>
          <a:xfrm flipV="1">
            <a:off x="1295400" y="2018639"/>
            <a:ext cx="4741976" cy="312486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타원 32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6002580" y="1986572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35" name="그룹 34"/>
          <p:cNvGrpSpPr/>
          <p:nvPr/>
        </p:nvGrpSpPr>
        <p:grpSpPr>
          <a:xfrm>
            <a:off x="6115050" y="1866900"/>
            <a:ext cx="4343402" cy="4362450"/>
            <a:chOff x="7940675" y="1952625"/>
            <a:chExt cx="4343402" cy="4362450"/>
          </a:xfrm>
        </p:grpSpPr>
        <p:cxnSp>
          <p:nvCxnSpPr>
            <p:cNvPr id="36" name="직선 연결선 35"/>
            <p:cNvCxnSpPr/>
            <p:nvPr/>
          </p:nvCxnSpPr>
          <p:spPr>
            <a:xfrm flipH="1">
              <a:off x="11817350" y="5734050"/>
              <a:ext cx="466727" cy="561975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 flipH="1" flipV="1">
              <a:off x="11529697" y="6123305"/>
              <a:ext cx="278128" cy="191770"/>
            </a:xfrm>
            <a:prstGeom prst="line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 flipH="1" flipV="1">
              <a:off x="7940675" y="1952625"/>
              <a:ext cx="4333876" cy="379095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타원 41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5066519" y="3893356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3031326" y="3819062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7182144" y="1512887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8274344" y="1512887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9395119" y="1512887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6089944" y="1512887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7701757" y="1512887"/>
            <a:ext cx="543877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9" name="직선 연결선 48"/>
          <p:cNvCxnSpPr/>
          <p:nvPr/>
        </p:nvCxnSpPr>
        <p:spPr>
          <a:xfrm flipV="1">
            <a:off x="6010275" y="1844676"/>
            <a:ext cx="104775" cy="19367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>
            <a:stCxn id="25" idx="2"/>
          </p:cNvCxnSpPr>
          <p:nvPr/>
        </p:nvCxnSpPr>
        <p:spPr>
          <a:xfrm flipV="1">
            <a:off x="6510580" y="1847850"/>
            <a:ext cx="71195" cy="15613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직사각형 53"/>
          <p:cNvSpPr/>
          <p:nvPr/>
        </p:nvSpPr>
        <p:spPr>
          <a:xfrm>
            <a:off x="9911557" y="6418262"/>
            <a:ext cx="543877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67" name="직선 연결선 66"/>
          <p:cNvCxnSpPr>
            <a:stCxn id="24" idx="1"/>
          </p:cNvCxnSpPr>
          <p:nvPr/>
        </p:nvCxnSpPr>
        <p:spPr>
          <a:xfrm flipV="1">
            <a:off x="7078776" y="1885950"/>
            <a:ext cx="36399" cy="12951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146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hlinkClick r:id="rId2"/>
              </a:rPr>
              <a:t>절반 </a:t>
            </a:r>
            <a:r>
              <a:rPr lang="ko-KR" altLang="en-US" dirty="0" err="1">
                <a:hlinkClick r:id="rId2"/>
              </a:rPr>
              <a:t>비껴치기</a:t>
            </a:r>
            <a:r>
              <a:rPr lang="en-US" altLang="ko-KR" dirty="0" smtClean="0"/>
              <a:t>(4)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1031875" y="1206500"/>
            <a:ext cx="10071100" cy="5651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0228" y="6578798"/>
            <a:ext cx="98940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</a:rPr>
              <a:t>8                      7                6                5                4                3                 2                1                0      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9913" y="3860800"/>
            <a:ext cx="430887" cy="137152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</a:rPr>
              <a:t>10             9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2640202" y="1965370"/>
            <a:ext cx="237600" cy="240866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DA40FA1B-6407-404B-9624-1BF29BB701A9}"/>
              </a:ext>
            </a:extLst>
          </p:cNvPr>
          <p:cNvSpPr/>
          <p:nvPr/>
        </p:nvSpPr>
        <p:spPr>
          <a:xfrm>
            <a:off x="3100931" y="1972563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28000">
                <a:schemeClr val="accent5">
                  <a:lumMod val="0"/>
                  <a:lumOff val="100000"/>
                </a:schemeClr>
              </a:gs>
              <a:gs pos="70000">
                <a:srgbClr val="FFC00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94D400A9-2814-4093-8D4D-65293D086358}"/>
              </a:ext>
            </a:extLst>
          </p:cNvPr>
          <p:cNvSpPr/>
          <p:nvPr/>
        </p:nvSpPr>
        <p:spPr>
          <a:xfrm>
            <a:off x="2860948" y="1972410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7000">
                <a:schemeClr val="accent5">
                  <a:lumMod val="0"/>
                  <a:lumOff val="100000"/>
                </a:schemeClr>
              </a:gs>
              <a:gs pos="55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2405904" y="1952057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2365774" y="2249430"/>
            <a:ext cx="1159567" cy="1159567"/>
            <a:chOff x="9046849" y="4553561"/>
            <a:chExt cx="792000" cy="792000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2" name="타원 11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576523" y="4870380"/>
              <a:ext cx="157605" cy="15760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13" name="타원 12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3557468" y="3776879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5120060" y="5269569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8298310" y="1492250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9398294" y="1492250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3247226" y="4720762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8267700" y="1885950"/>
            <a:ext cx="2190371" cy="4397375"/>
            <a:chOff x="8550656" y="1308481"/>
            <a:chExt cx="2190371" cy="4397375"/>
          </a:xfrm>
        </p:grpSpPr>
        <p:cxnSp>
          <p:nvCxnSpPr>
            <p:cNvPr id="19" name="직선 연결선 18"/>
            <p:cNvCxnSpPr/>
            <p:nvPr/>
          </p:nvCxnSpPr>
          <p:spPr>
            <a:xfrm flipH="1">
              <a:off x="9693656" y="4165600"/>
              <a:ext cx="1028700" cy="154025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H="1" flipV="1">
              <a:off x="9467851" y="5559425"/>
              <a:ext cx="190499" cy="139700"/>
            </a:xfrm>
            <a:prstGeom prst="line">
              <a:avLst/>
            </a:prstGeom>
            <a:ln w="381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flipH="1" flipV="1">
              <a:off x="8550656" y="1308481"/>
              <a:ext cx="2190371" cy="283806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직사각형 21"/>
          <p:cNvSpPr/>
          <p:nvPr/>
        </p:nvSpPr>
        <p:spPr>
          <a:xfrm>
            <a:off x="7198324" y="1492250"/>
            <a:ext cx="1059863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8968030" y="586959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24" name="직선 연결선 23"/>
          <p:cNvCxnSpPr>
            <a:endCxn id="26" idx="1"/>
          </p:cNvCxnSpPr>
          <p:nvPr/>
        </p:nvCxnSpPr>
        <p:spPr>
          <a:xfrm flipV="1">
            <a:off x="1390650" y="2574264"/>
            <a:ext cx="4573701" cy="3931311"/>
          </a:xfrm>
          <a:prstGeom prst="line">
            <a:avLst/>
          </a:prstGeom>
          <a:ln w="3810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타원 24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7967905" y="285969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5929555" y="254219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27" name="그룹 26"/>
          <p:cNvGrpSpPr/>
          <p:nvPr/>
        </p:nvGrpSpPr>
        <p:grpSpPr>
          <a:xfrm>
            <a:off x="6086475" y="1838325"/>
            <a:ext cx="4419602" cy="4448175"/>
            <a:chOff x="6419850" y="1136650"/>
            <a:chExt cx="4419602" cy="4448175"/>
          </a:xfrm>
        </p:grpSpPr>
        <p:cxnSp>
          <p:nvCxnSpPr>
            <p:cNvPr id="28" name="직선 연결선 27"/>
            <p:cNvCxnSpPr/>
            <p:nvPr/>
          </p:nvCxnSpPr>
          <p:spPr>
            <a:xfrm flipH="1">
              <a:off x="10696575" y="5400675"/>
              <a:ext cx="117476" cy="18415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 flipH="1" flipV="1">
              <a:off x="10496551" y="5429250"/>
              <a:ext cx="190499" cy="139700"/>
            </a:xfrm>
            <a:prstGeom prst="line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 flipH="1" flipV="1">
              <a:off x="6419850" y="1136650"/>
              <a:ext cx="4419602" cy="426720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타원 30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9847505" y="586324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6098338" y="1492250"/>
            <a:ext cx="1059863" cy="177800"/>
          </a:xfrm>
          <a:prstGeom prst="rect">
            <a:avLst/>
          </a:prstGeom>
          <a:solidFill>
            <a:srgbClr val="92D050">
              <a:alpha val="88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4" name="직선 연결선 33"/>
          <p:cNvCxnSpPr>
            <a:endCxn id="26" idx="1"/>
          </p:cNvCxnSpPr>
          <p:nvPr/>
        </p:nvCxnSpPr>
        <p:spPr>
          <a:xfrm flipH="1">
            <a:off x="5964351" y="1819275"/>
            <a:ext cx="150700" cy="754989"/>
          </a:xfrm>
          <a:prstGeom prst="line">
            <a:avLst/>
          </a:prstGeom>
          <a:ln w="3810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>
            <a:endCxn id="25" idx="2"/>
          </p:cNvCxnSpPr>
          <p:nvPr/>
        </p:nvCxnSpPr>
        <p:spPr>
          <a:xfrm flipH="1">
            <a:off x="7967905" y="1866900"/>
            <a:ext cx="280745" cy="1102282"/>
          </a:xfrm>
          <a:prstGeom prst="line">
            <a:avLst/>
          </a:prstGeom>
          <a:ln w="38100">
            <a:solidFill>
              <a:srgbClr val="FFFF00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35"/>
          <p:cNvSpPr/>
          <p:nvPr/>
        </p:nvSpPr>
        <p:spPr>
          <a:xfrm>
            <a:off x="9407819" y="6429375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00578" y="4276986"/>
            <a:ext cx="1845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</a:rPr>
              <a:t>1</a:t>
            </a:r>
            <a:r>
              <a:rPr lang="ko-KR" altLang="en-US" sz="1400" dirty="0" smtClean="0">
                <a:solidFill>
                  <a:schemeClr val="bg1"/>
                </a:solidFill>
              </a:rPr>
              <a:t>목적구가 쿠션에서 </a:t>
            </a:r>
            <a:endParaRPr lang="en-US" altLang="ko-KR" sz="1400" dirty="0" smtClean="0">
              <a:solidFill>
                <a:schemeClr val="bg1"/>
              </a:solidFill>
            </a:endParaRPr>
          </a:p>
          <a:p>
            <a:r>
              <a:rPr lang="ko-KR" altLang="en-US" sz="1400" dirty="0" smtClean="0">
                <a:solidFill>
                  <a:schemeClr val="bg1"/>
                </a:solidFill>
              </a:rPr>
              <a:t>떨어져 있을 때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cxnSp>
        <p:nvCxnSpPr>
          <p:cNvPr id="38" name="직선 연결선 37"/>
          <p:cNvCxnSpPr/>
          <p:nvPr/>
        </p:nvCxnSpPr>
        <p:spPr>
          <a:xfrm flipV="1">
            <a:off x="1333500" y="2628900"/>
            <a:ext cx="4552950" cy="2533651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>
            <a:endCxn id="26" idx="1"/>
          </p:cNvCxnSpPr>
          <p:nvPr/>
        </p:nvCxnSpPr>
        <p:spPr>
          <a:xfrm flipH="1">
            <a:off x="5964351" y="1822450"/>
            <a:ext cx="217376" cy="751814"/>
          </a:xfrm>
          <a:prstGeom prst="line">
            <a:avLst/>
          </a:prstGeom>
          <a:ln w="38100">
            <a:solidFill>
              <a:srgbClr val="92D050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그룹 39"/>
          <p:cNvGrpSpPr/>
          <p:nvPr/>
        </p:nvGrpSpPr>
        <p:grpSpPr>
          <a:xfrm>
            <a:off x="6181725" y="1838325"/>
            <a:ext cx="4295777" cy="4441825"/>
            <a:chOff x="6290128" y="1172935"/>
            <a:chExt cx="4295777" cy="4441825"/>
          </a:xfrm>
        </p:grpSpPr>
        <p:cxnSp>
          <p:nvCxnSpPr>
            <p:cNvPr id="41" name="직선 연결선 40"/>
            <p:cNvCxnSpPr/>
            <p:nvPr/>
          </p:nvCxnSpPr>
          <p:spPr>
            <a:xfrm flipH="1">
              <a:off x="10001703" y="4700360"/>
              <a:ext cx="584202" cy="914400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 flipH="1" flipV="1">
              <a:off x="9778093" y="5423353"/>
              <a:ext cx="217715" cy="188687"/>
            </a:xfrm>
            <a:prstGeom prst="line">
              <a:avLst/>
            </a:prstGeom>
            <a:ln w="38100">
              <a:solidFill>
                <a:srgbClr val="92D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/>
            <p:cNvCxnSpPr/>
            <p:nvPr/>
          </p:nvCxnSpPr>
          <p:spPr>
            <a:xfrm flipH="1" flipV="1">
              <a:off x="6290128" y="1172935"/>
              <a:ext cx="4295775" cy="3585484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타원 43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9391666" y="5847372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3" name="직선 연결선 52"/>
          <p:cNvCxnSpPr>
            <a:endCxn id="25" idx="2"/>
          </p:cNvCxnSpPr>
          <p:nvPr/>
        </p:nvCxnSpPr>
        <p:spPr>
          <a:xfrm flipV="1">
            <a:off x="3962400" y="2969182"/>
            <a:ext cx="4005505" cy="3564969"/>
          </a:xfrm>
          <a:prstGeom prst="line">
            <a:avLst/>
          </a:prstGeom>
          <a:ln w="3810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821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hlinkClick r:id="rId2"/>
              </a:rPr>
              <a:t>절반 </a:t>
            </a:r>
            <a:r>
              <a:rPr lang="ko-KR" altLang="en-US" dirty="0" err="1">
                <a:hlinkClick r:id="rId2"/>
              </a:rPr>
              <a:t>비껴치기</a:t>
            </a:r>
            <a:r>
              <a:rPr lang="en-US" altLang="ko-KR" dirty="0" smtClean="0"/>
              <a:t>(5)</a:t>
            </a:r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908963" y="1206500"/>
            <a:ext cx="10194012" cy="5680075"/>
            <a:chOff x="908963" y="1206500"/>
            <a:chExt cx="10194012" cy="5680075"/>
          </a:xfrm>
        </p:grpSpPr>
        <p:sp>
          <p:nvSpPr>
            <p:cNvPr id="3" name="직사각형 2"/>
            <p:cNvSpPr/>
            <p:nvPr/>
          </p:nvSpPr>
          <p:spPr>
            <a:xfrm>
              <a:off x="1031875" y="1206500"/>
              <a:ext cx="10071100" cy="5651500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160228" y="6578798"/>
              <a:ext cx="98940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 smtClean="0">
                  <a:solidFill>
                    <a:schemeClr val="bg1"/>
                  </a:solidFill>
                </a:rPr>
                <a:t>8                      7                6                5                4                3                 2                1                0     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08963" y="3898900"/>
              <a:ext cx="430887" cy="137152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altLang="ko-KR" sz="1600" dirty="0" smtClean="0">
                  <a:solidFill>
                    <a:schemeClr val="bg1"/>
                  </a:solidFill>
                </a:rPr>
                <a:t>10             9</a:t>
              </a:r>
              <a:endParaRPr lang="ko-KR" alt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타원 6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1942412" y="1922577"/>
            <a:ext cx="237600" cy="240866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DA40FA1B-6407-404B-9624-1BF29BB701A9}"/>
              </a:ext>
            </a:extLst>
          </p:cNvPr>
          <p:cNvSpPr/>
          <p:nvPr/>
        </p:nvSpPr>
        <p:spPr>
          <a:xfrm>
            <a:off x="2405606" y="1924210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28000">
                <a:schemeClr val="accent5">
                  <a:lumMod val="0"/>
                  <a:lumOff val="100000"/>
                </a:schemeClr>
              </a:gs>
              <a:gs pos="70000">
                <a:srgbClr val="FFC00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94D400A9-2814-4093-8D4D-65293D086358}"/>
              </a:ext>
            </a:extLst>
          </p:cNvPr>
          <p:cNvSpPr/>
          <p:nvPr/>
        </p:nvSpPr>
        <p:spPr>
          <a:xfrm>
            <a:off x="2174009" y="1924210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7000">
                <a:schemeClr val="accent5">
                  <a:lumMod val="0"/>
                  <a:lumOff val="100000"/>
                </a:schemeClr>
              </a:gs>
              <a:gs pos="55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1710579" y="1922577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5648724" y="4324293"/>
            <a:ext cx="1159567" cy="1159567"/>
            <a:chOff x="9046849" y="4553561"/>
            <a:chExt cx="792000" cy="792000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3" name="타원 12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594528" y="4868868"/>
              <a:ext cx="143277" cy="143277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14" name="타원 13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4596185" y="4837769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8293394" y="1520825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9398294" y="1520825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8840312" y="6416675"/>
            <a:ext cx="543877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8" name="직선 연결선 17"/>
          <p:cNvCxnSpPr>
            <a:endCxn id="24" idx="1"/>
          </p:cNvCxnSpPr>
          <p:nvPr/>
        </p:nvCxnSpPr>
        <p:spPr>
          <a:xfrm flipV="1">
            <a:off x="2838450" y="2117064"/>
            <a:ext cx="5323001" cy="4436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그룹 18"/>
          <p:cNvGrpSpPr/>
          <p:nvPr/>
        </p:nvGrpSpPr>
        <p:grpSpPr>
          <a:xfrm>
            <a:off x="8248650" y="1885950"/>
            <a:ext cx="2171701" cy="4283964"/>
            <a:chOff x="8541131" y="1413256"/>
            <a:chExt cx="2171701" cy="4283964"/>
          </a:xfrm>
        </p:grpSpPr>
        <p:cxnSp>
          <p:nvCxnSpPr>
            <p:cNvPr id="20" name="직선 연결선 19"/>
            <p:cNvCxnSpPr/>
            <p:nvPr/>
          </p:nvCxnSpPr>
          <p:spPr>
            <a:xfrm flipH="1">
              <a:off x="9779381" y="4175506"/>
              <a:ext cx="933451" cy="150495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flipH="1" flipV="1">
              <a:off x="9601201" y="5557520"/>
              <a:ext cx="190499" cy="139700"/>
            </a:xfrm>
            <a:prstGeom prst="line">
              <a:avLst/>
            </a:prstGeom>
            <a:ln w="381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flipH="1" flipV="1">
              <a:off x="8541131" y="1413256"/>
              <a:ext cx="2167893" cy="2781301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타원 22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8543220" y="5786412"/>
            <a:ext cx="2160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8126655" y="208499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타원 24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9563030" y="5777522"/>
            <a:ext cx="2160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26" name="직선 연결선 25"/>
          <p:cNvCxnSpPr>
            <a:endCxn id="24" idx="1"/>
          </p:cNvCxnSpPr>
          <p:nvPr/>
        </p:nvCxnSpPr>
        <p:spPr>
          <a:xfrm flipH="1">
            <a:off x="8161451" y="1905000"/>
            <a:ext cx="96724" cy="212064"/>
          </a:xfrm>
          <a:prstGeom prst="line">
            <a:avLst/>
          </a:prstGeom>
          <a:ln w="3810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/>
          <p:cNvSpPr/>
          <p:nvPr/>
        </p:nvSpPr>
        <p:spPr>
          <a:xfrm>
            <a:off x="9420519" y="6423025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47878" y="2892686"/>
            <a:ext cx="23887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</a:rPr>
              <a:t>1</a:t>
            </a:r>
            <a:r>
              <a:rPr lang="ko-KR" altLang="en-US" sz="1400" dirty="0" smtClean="0">
                <a:solidFill>
                  <a:schemeClr val="bg1"/>
                </a:solidFill>
              </a:rPr>
              <a:t>팁에 </a:t>
            </a:r>
            <a:r>
              <a:rPr lang="en-US" altLang="ko-KR" sz="1400" dirty="0" smtClean="0">
                <a:solidFill>
                  <a:schemeClr val="bg1"/>
                </a:solidFill>
              </a:rPr>
              <a:t>6~7</a:t>
            </a:r>
            <a:r>
              <a:rPr lang="ko-KR" altLang="en-US" sz="1400" dirty="0" smtClean="0">
                <a:solidFill>
                  <a:schemeClr val="bg1"/>
                </a:solidFill>
              </a:rPr>
              <a:t>포인트 짧아진다</a:t>
            </a:r>
            <a:r>
              <a:rPr lang="en-US" altLang="ko-KR" sz="1400" dirty="0" smtClean="0">
                <a:solidFill>
                  <a:schemeClr val="bg1"/>
                </a:solidFill>
              </a:rPr>
              <a:t>.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grpSp>
        <p:nvGrpSpPr>
          <p:cNvPr id="29" name="그룹 28"/>
          <p:cNvGrpSpPr/>
          <p:nvPr/>
        </p:nvGrpSpPr>
        <p:grpSpPr>
          <a:xfrm>
            <a:off x="8258175" y="1933575"/>
            <a:ext cx="2247900" cy="4271010"/>
            <a:chOff x="8338003" y="1315810"/>
            <a:chExt cx="2247900" cy="4271010"/>
          </a:xfrm>
        </p:grpSpPr>
        <p:cxnSp>
          <p:nvCxnSpPr>
            <p:cNvPr id="30" name="직선 연결선 29"/>
            <p:cNvCxnSpPr/>
            <p:nvPr/>
          </p:nvCxnSpPr>
          <p:spPr>
            <a:xfrm flipH="1">
              <a:off x="10159184" y="4411435"/>
              <a:ext cx="426719" cy="1175385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 flipH="1" flipV="1">
              <a:off x="9919153" y="5392510"/>
              <a:ext cx="231846" cy="177834"/>
            </a:xfrm>
            <a:prstGeom prst="line">
              <a:avLst/>
            </a:prstGeom>
            <a:ln w="38100">
              <a:solidFill>
                <a:srgbClr val="92D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 flipH="1" flipV="1">
              <a:off x="8338003" y="1315810"/>
              <a:ext cx="2238375" cy="3105151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그룹 36"/>
          <p:cNvGrpSpPr/>
          <p:nvPr/>
        </p:nvGrpSpPr>
        <p:grpSpPr>
          <a:xfrm>
            <a:off x="8239125" y="1905000"/>
            <a:ext cx="2219325" cy="4276725"/>
            <a:chOff x="8588756" y="1479931"/>
            <a:chExt cx="2219325" cy="4276725"/>
          </a:xfrm>
        </p:grpSpPr>
        <p:cxnSp>
          <p:nvCxnSpPr>
            <p:cNvPr id="38" name="직선 연결선 37"/>
            <p:cNvCxnSpPr/>
            <p:nvPr/>
          </p:nvCxnSpPr>
          <p:spPr>
            <a:xfrm flipH="1">
              <a:off x="9188831" y="3994531"/>
              <a:ext cx="1619250" cy="176212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 flipH="1" flipV="1">
              <a:off x="9002141" y="5636641"/>
              <a:ext cx="180976" cy="116206"/>
            </a:xfrm>
            <a:prstGeom prst="line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 flipH="1" flipV="1">
              <a:off x="8588756" y="1479931"/>
              <a:ext cx="2190750" cy="251460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타원 40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9036071" y="5769902"/>
            <a:ext cx="2160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6969524" y="4324293"/>
            <a:ext cx="1159567" cy="1159567"/>
            <a:chOff x="9046849" y="4553561"/>
            <a:chExt cx="792000" cy="792000"/>
          </a:xfrm>
        </p:grpSpPr>
        <p:sp>
          <p:nvSpPr>
            <p:cNvPr id="44" name="직사각형 43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45" name="타원 44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568506" y="4764777"/>
              <a:ext cx="143277" cy="143277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grpSp>
        <p:nvGrpSpPr>
          <p:cNvPr id="46" name="그룹 45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8290324" y="4324293"/>
            <a:ext cx="1159567" cy="1159567"/>
            <a:chOff x="9046849" y="4553561"/>
            <a:chExt cx="792000" cy="792000"/>
          </a:xfrm>
        </p:grpSpPr>
        <p:sp>
          <p:nvSpPr>
            <p:cNvPr id="47" name="직사각형 46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48" name="타원 47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473090" y="4695382"/>
              <a:ext cx="143277" cy="143277"/>
            </a:xfrm>
            <a:prstGeom prst="ellipse">
              <a:avLst/>
            </a:prstGeom>
            <a:solidFill>
              <a:srgbClr val="00B050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61" name="직사각형 60"/>
          <p:cNvSpPr/>
          <p:nvPr/>
        </p:nvSpPr>
        <p:spPr>
          <a:xfrm>
            <a:off x="9475312" y="6305550"/>
            <a:ext cx="633888" cy="1778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8833282" y="6299200"/>
            <a:ext cx="628218" cy="1778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780228" y="6391536"/>
            <a:ext cx="195566" cy="215444"/>
          </a:xfrm>
          <a:prstGeom prst="rect">
            <a:avLst/>
          </a:prstGeom>
          <a:solidFill>
            <a:schemeClr val="bg1">
              <a:alpha val="77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400" dirty="0" smtClean="0"/>
              <a:t>3T</a:t>
            </a:r>
            <a:endParaRPr lang="ko-KR" alt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9364428" y="6404236"/>
            <a:ext cx="195566" cy="215444"/>
          </a:xfrm>
          <a:prstGeom prst="rect">
            <a:avLst/>
          </a:prstGeom>
          <a:solidFill>
            <a:schemeClr val="bg1">
              <a:alpha val="77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400" dirty="0"/>
              <a:t>2</a:t>
            </a:r>
            <a:r>
              <a:rPr lang="en-US" altLang="ko-KR" sz="1400" dirty="0" smtClean="0"/>
              <a:t>T</a:t>
            </a:r>
            <a:endParaRPr lang="ko-KR" altLang="en-US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9983553" y="6407411"/>
            <a:ext cx="195566" cy="215444"/>
          </a:xfrm>
          <a:prstGeom prst="rect">
            <a:avLst/>
          </a:prstGeom>
          <a:solidFill>
            <a:schemeClr val="bg1">
              <a:alpha val="77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400" dirty="0" smtClean="0"/>
              <a:t>1T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57116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hlinkClick r:id="rId2"/>
              </a:rPr>
              <a:t>절반 </a:t>
            </a:r>
            <a:r>
              <a:rPr lang="ko-KR" altLang="en-US" dirty="0" err="1">
                <a:hlinkClick r:id="rId2"/>
              </a:rPr>
              <a:t>비껴치기</a:t>
            </a:r>
            <a:r>
              <a:rPr lang="en-US" altLang="ko-KR" dirty="0" smtClean="0"/>
              <a:t>(6)</a:t>
            </a:r>
            <a:endParaRPr lang="ko-KR" altLang="en-US" dirty="0"/>
          </a:p>
        </p:txBody>
      </p:sp>
      <p:grpSp>
        <p:nvGrpSpPr>
          <p:cNvPr id="4" name="그룹 3"/>
          <p:cNvGrpSpPr/>
          <p:nvPr/>
        </p:nvGrpSpPr>
        <p:grpSpPr>
          <a:xfrm>
            <a:off x="908963" y="1206500"/>
            <a:ext cx="10194012" cy="5680075"/>
            <a:chOff x="908963" y="1206500"/>
            <a:chExt cx="10194012" cy="5680075"/>
          </a:xfrm>
        </p:grpSpPr>
        <p:sp>
          <p:nvSpPr>
            <p:cNvPr id="5" name="직사각형 4"/>
            <p:cNvSpPr/>
            <p:nvPr/>
          </p:nvSpPr>
          <p:spPr>
            <a:xfrm>
              <a:off x="1031875" y="1206500"/>
              <a:ext cx="10071100" cy="5651500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0228" y="6578798"/>
              <a:ext cx="98940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 smtClean="0">
                  <a:solidFill>
                    <a:schemeClr val="bg1"/>
                  </a:solidFill>
                </a:rPr>
                <a:t>8                      7                6                5                4                3                 2                1                0     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08963" y="3898900"/>
              <a:ext cx="430887" cy="1371529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altLang="ko-KR" sz="1600" dirty="0" smtClean="0">
                  <a:solidFill>
                    <a:schemeClr val="bg1"/>
                  </a:solidFill>
                </a:rPr>
                <a:t>10             9</a:t>
              </a:r>
              <a:endParaRPr lang="ko-KR" alt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타원 7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2640202" y="1965370"/>
            <a:ext cx="237600" cy="240866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DA40FA1B-6407-404B-9624-1BF29BB701A9}"/>
              </a:ext>
            </a:extLst>
          </p:cNvPr>
          <p:cNvSpPr/>
          <p:nvPr/>
        </p:nvSpPr>
        <p:spPr>
          <a:xfrm>
            <a:off x="3100931" y="1972563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28000">
                <a:schemeClr val="accent5">
                  <a:lumMod val="0"/>
                  <a:lumOff val="100000"/>
                </a:schemeClr>
              </a:gs>
              <a:gs pos="70000">
                <a:srgbClr val="FFC000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94D400A9-2814-4093-8D4D-65293D086358}"/>
              </a:ext>
            </a:extLst>
          </p:cNvPr>
          <p:cNvSpPr/>
          <p:nvPr/>
        </p:nvSpPr>
        <p:spPr>
          <a:xfrm>
            <a:off x="2860948" y="1972410"/>
            <a:ext cx="237600" cy="23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7000">
                <a:schemeClr val="accent5">
                  <a:lumMod val="0"/>
                  <a:lumOff val="100000"/>
                </a:schemeClr>
              </a:gs>
              <a:gs pos="55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2405904" y="1952057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4581924" y="4306830"/>
            <a:ext cx="1159567" cy="1159567"/>
            <a:chOff x="9046849" y="4553561"/>
            <a:chExt cx="792000" cy="792000"/>
          </a:xfrm>
        </p:grpSpPr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4" name="타원 13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594528" y="4868868"/>
              <a:ext cx="143277" cy="143277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15" name="타원 14">
            <a:extLst>
              <a:ext uri="{FF2B5EF4-FFF2-40B4-BE49-F238E27FC236}">
                <a16:creationId xmlns:a16="http://schemas.microsoft.com/office/drawing/2014/main" id="{9277D44E-C57F-4D38-9826-183ADD9DE4EF}"/>
              </a:ext>
            </a:extLst>
          </p:cNvPr>
          <p:cNvSpPr/>
          <p:nvPr/>
        </p:nvSpPr>
        <p:spPr>
          <a:xfrm>
            <a:off x="3958010" y="4637744"/>
            <a:ext cx="237836" cy="24086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50000"/>
                </a:schemeClr>
              </a:gs>
              <a:gs pos="80000">
                <a:schemeClr val="bg1">
                  <a:lumMod val="8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8302919" y="1497012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9417344" y="1497012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9" name="직선 연결선 18"/>
          <p:cNvCxnSpPr>
            <a:endCxn id="25" idx="1"/>
          </p:cNvCxnSpPr>
          <p:nvPr/>
        </p:nvCxnSpPr>
        <p:spPr>
          <a:xfrm flipV="1">
            <a:off x="1400175" y="2161514"/>
            <a:ext cx="6618401" cy="43726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그룹 19"/>
          <p:cNvGrpSpPr/>
          <p:nvPr/>
        </p:nvGrpSpPr>
        <p:grpSpPr>
          <a:xfrm>
            <a:off x="8115300" y="1847850"/>
            <a:ext cx="2362200" cy="4322064"/>
            <a:chOff x="8893556" y="1375156"/>
            <a:chExt cx="2362200" cy="4322064"/>
          </a:xfrm>
        </p:grpSpPr>
        <p:cxnSp>
          <p:nvCxnSpPr>
            <p:cNvPr id="21" name="직선 연결선 20"/>
            <p:cNvCxnSpPr/>
            <p:nvPr/>
          </p:nvCxnSpPr>
          <p:spPr>
            <a:xfrm flipH="1">
              <a:off x="9779384" y="4261231"/>
              <a:ext cx="1476372" cy="1419225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1"/>
            <p:cNvCxnSpPr/>
            <p:nvPr/>
          </p:nvCxnSpPr>
          <p:spPr>
            <a:xfrm flipH="1" flipV="1">
              <a:off x="9601201" y="5557520"/>
              <a:ext cx="190499" cy="139700"/>
            </a:xfrm>
            <a:prstGeom prst="line">
              <a:avLst/>
            </a:prstGeom>
            <a:ln w="381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 flipH="1" flipV="1">
              <a:off x="8893556" y="1375156"/>
              <a:ext cx="2352676" cy="2895601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타원 24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7983780" y="2129447"/>
            <a:ext cx="2376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27" name="직선 연결선 26"/>
          <p:cNvCxnSpPr>
            <a:endCxn id="25" idx="1"/>
          </p:cNvCxnSpPr>
          <p:nvPr/>
        </p:nvCxnSpPr>
        <p:spPr>
          <a:xfrm flipH="1">
            <a:off x="8018576" y="1828800"/>
            <a:ext cx="96724" cy="332714"/>
          </a:xfrm>
          <a:prstGeom prst="line">
            <a:avLst/>
          </a:prstGeom>
          <a:ln w="38100">
            <a:solidFill>
              <a:schemeClr val="bg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47828" y="2899036"/>
            <a:ext cx="23887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</a:rPr>
              <a:t>1</a:t>
            </a:r>
            <a:r>
              <a:rPr lang="ko-KR" altLang="en-US" sz="1400" dirty="0" smtClean="0">
                <a:solidFill>
                  <a:schemeClr val="bg1"/>
                </a:solidFill>
              </a:rPr>
              <a:t>팁에 </a:t>
            </a:r>
            <a:r>
              <a:rPr lang="en-US" altLang="ko-KR" sz="1400" dirty="0" smtClean="0">
                <a:solidFill>
                  <a:schemeClr val="bg1"/>
                </a:solidFill>
              </a:rPr>
              <a:t>6~7</a:t>
            </a:r>
            <a:r>
              <a:rPr lang="ko-KR" altLang="en-US" sz="1400" dirty="0" smtClean="0">
                <a:solidFill>
                  <a:schemeClr val="bg1"/>
                </a:solidFill>
              </a:rPr>
              <a:t>포인트 짧아진다</a:t>
            </a:r>
            <a:r>
              <a:rPr lang="en-US" altLang="ko-KR" sz="1400" dirty="0" smtClean="0">
                <a:solidFill>
                  <a:schemeClr val="bg1"/>
                </a:solidFill>
              </a:rPr>
              <a:t>.</a:t>
            </a:r>
            <a:endParaRPr lang="ko-KR" altLang="en-US" sz="1400" dirty="0">
              <a:solidFill>
                <a:schemeClr val="bg1"/>
              </a:solidFill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8115300" y="1876425"/>
            <a:ext cx="2333626" cy="4330733"/>
            <a:chOff x="8252278" y="1277710"/>
            <a:chExt cx="2333626" cy="4330733"/>
          </a:xfrm>
        </p:grpSpPr>
        <p:cxnSp>
          <p:nvCxnSpPr>
            <p:cNvPr id="31" name="직선 연결선 30"/>
            <p:cNvCxnSpPr/>
            <p:nvPr/>
          </p:nvCxnSpPr>
          <p:spPr>
            <a:xfrm flipH="1">
              <a:off x="9757229" y="4535260"/>
              <a:ext cx="819149" cy="1047750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 flipH="1" flipV="1">
              <a:off x="9585778" y="5480140"/>
              <a:ext cx="174695" cy="128303"/>
            </a:xfrm>
            <a:prstGeom prst="line">
              <a:avLst/>
            </a:prstGeom>
            <a:ln w="38100">
              <a:solidFill>
                <a:srgbClr val="92D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 flipH="1" flipV="1">
              <a:off x="8252278" y="1277710"/>
              <a:ext cx="2333626" cy="3257551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그룹 35"/>
          <p:cNvGrpSpPr/>
          <p:nvPr/>
        </p:nvGrpSpPr>
        <p:grpSpPr>
          <a:xfrm>
            <a:off x="8105775" y="1838325"/>
            <a:ext cx="2352676" cy="4320541"/>
            <a:chOff x="8493506" y="1403731"/>
            <a:chExt cx="2352676" cy="4320541"/>
          </a:xfrm>
        </p:grpSpPr>
        <p:cxnSp>
          <p:nvCxnSpPr>
            <p:cNvPr id="37" name="직선 연결선 36"/>
            <p:cNvCxnSpPr/>
            <p:nvPr/>
          </p:nvCxnSpPr>
          <p:spPr>
            <a:xfrm flipH="1">
              <a:off x="8693531" y="3880231"/>
              <a:ext cx="2114550" cy="183832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 flipH="1" flipV="1">
              <a:off x="8525891" y="5608066"/>
              <a:ext cx="180976" cy="116206"/>
            </a:xfrm>
            <a:prstGeom prst="line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 flipH="1" flipV="1">
              <a:off x="8493506" y="1403731"/>
              <a:ext cx="2352676" cy="247650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5741857" y="4306830"/>
            <a:ext cx="1159567" cy="1159567"/>
            <a:chOff x="9046849" y="4553561"/>
            <a:chExt cx="792000" cy="792000"/>
          </a:xfrm>
        </p:grpSpPr>
        <p:sp>
          <p:nvSpPr>
            <p:cNvPr id="43" name="직사각형 42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44" name="타원 43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568506" y="4764777"/>
              <a:ext cx="143277" cy="143277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8061724" y="4306830"/>
            <a:ext cx="1159567" cy="1159567"/>
            <a:chOff x="9046849" y="4553561"/>
            <a:chExt cx="792000" cy="792000"/>
          </a:xfrm>
        </p:grpSpPr>
        <p:sp>
          <p:nvSpPr>
            <p:cNvPr id="46" name="직사각형 45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47" name="타원 46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362492" y="4656348"/>
              <a:ext cx="143277" cy="143277"/>
            </a:xfrm>
            <a:prstGeom prst="ellipse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grpSp>
        <p:nvGrpSpPr>
          <p:cNvPr id="53" name="그룹 52"/>
          <p:cNvGrpSpPr/>
          <p:nvPr/>
        </p:nvGrpSpPr>
        <p:grpSpPr>
          <a:xfrm>
            <a:off x="8124826" y="1857376"/>
            <a:ext cx="2352674" cy="4305299"/>
            <a:chOff x="8280854" y="934811"/>
            <a:chExt cx="2352674" cy="4305299"/>
          </a:xfrm>
        </p:grpSpPr>
        <p:cxnSp>
          <p:nvCxnSpPr>
            <p:cNvPr id="54" name="직선 연결선 53"/>
            <p:cNvCxnSpPr/>
            <p:nvPr/>
          </p:nvCxnSpPr>
          <p:spPr>
            <a:xfrm flipH="1">
              <a:off x="10347778" y="4811485"/>
              <a:ext cx="285750" cy="428625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 flipH="1" flipV="1">
              <a:off x="10119179" y="5118191"/>
              <a:ext cx="209549" cy="121919"/>
            </a:xfrm>
            <a:prstGeom prst="line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/>
            <p:nvPr/>
          </p:nvCxnSpPr>
          <p:spPr>
            <a:xfrm flipH="1" flipV="1">
              <a:off x="8280854" y="934811"/>
              <a:ext cx="2324099" cy="3867149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70A08F45-F872-4751-89F2-21B7F6F9D8C4}"/>
              </a:ext>
            </a:extLst>
          </p:cNvPr>
          <p:cNvGrpSpPr/>
          <p:nvPr/>
        </p:nvGrpSpPr>
        <p:grpSpPr>
          <a:xfrm>
            <a:off x="6901790" y="4306830"/>
            <a:ext cx="1159567" cy="1159567"/>
            <a:chOff x="9046849" y="4553561"/>
            <a:chExt cx="792000" cy="792000"/>
          </a:xfrm>
        </p:grpSpPr>
        <p:sp>
          <p:nvSpPr>
            <p:cNvPr id="58" name="직사각형 57">
              <a:extLst>
                <a:ext uri="{FF2B5EF4-FFF2-40B4-BE49-F238E27FC236}">
                  <a16:creationId xmlns:a16="http://schemas.microsoft.com/office/drawing/2014/main" id="{816F3D4E-03CC-4664-97AF-F4BD6C24E281}"/>
                </a:ext>
              </a:extLst>
            </p:cNvPr>
            <p:cNvSpPr/>
            <p:nvPr/>
          </p:nvSpPr>
          <p:spPr>
            <a:xfrm>
              <a:off x="9046849" y="4553561"/>
              <a:ext cx="792000" cy="792000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59" name="타원 58">
              <a:extLst>
                <a:ext uri="{FF2B5EF4-FFF2-40B4-BE49-F238E27FC236}">
                  <a16:creationId xmlns:a16="http://schemas.microsoft.com/office/drawing/2014/main" id="{3A84009F-0F2E-45C1-A933-EAC95427C5BD}"/>
                </a:ext>
              </a:extLst>
            </p:cNvPr>
            <p:cNvSpPr/>
            <p:nvPr/>
          </p:nvSpPr>
          <p:spPr>
            <a:xfrm>
              <a:off x="9473090" y="4695382"/>
              <a:ext cx="143277" cy="143277"/>
            </a:xfrm>
            <a:prstGeom prst="ellipse">
              <a:avLst/>
            </a:prstGeom>
            <a:solidFill>
              <a:srgbClr val="92D050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0" i="1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61" name="직사각형 60"/>
          <p:cNvSpPr/>
          <p:nvPr/>
        </p:nvSpPr>
        <p:spPr>
          <a:xfrm>
            <a:off x="8291000" y="6438236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9392587" y="6419186"/>
            <a:ext cx="1059862" cy="17780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7" name="타원 86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7933620" y="5767362"/>
            <a:ext cx="2160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8" name="타원 87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9220130" y="5815622"/>
            <a:ext cx="2160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9" name="타원 88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8550296" y="5769902"/>
            <a:ext cx="2160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0" name="타원 89">
            <a:extLst>
              <a:ext uri="{FF2B5EF4-FFF2-40B4-BE49-F238E27FC236}">
                <a16:creationId xmlns:a16="http://schemas.microsoft.com/office/drawing/2014/main" id="{8A5C1617-9BA0-471A-9D9A-FFB321050121}"/>
              </a:ext>
            </a:extLst>
          </p:cNvPr>
          <p:cNvSpPr/>
          <p:nvPr/>
        </p:nvSpPr>
        <p:spPr>
          <a:xfrm>
            <a:off x="9744005" y="5796572"/>
            <a:ext cx="216000" cy="218969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3000">
                <a:schemeClr val="accent5">
                  <a:lumMod val="0"/>
                  <a:lumOff val="100000"/>
                </a:schemeClr>
              </a:gs>
              <a:gs pos="59000">
                <a:srgbClr val="FF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3" name="직사각형 92"/>
          <p:cNvSpPr/>
          <p:nvPr/>
        </p:nvSpPr>
        <p:spPr>
          <a:xfrm>
            <a:off x="8990918" y="6311900"/>
            <a:ext cx="598265" cy="1778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4" name="직사각형 93"/>
          <p:cNvSpPr/>
          <p:nvPr/>
        </p:nvSpPr>
        <p:spPr>
          <a:xfrm>
            <a:off x="9625918" y="6315075"/>
            <a:ext cx="598265" cy="18415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5" name="직사각형 94"/>
          <p:cNvSpPr/>
          <p:nvPr/>
        </p:nvSpPr>
        <p:spPr>
          <a:xfrm>
            <a:off x="8297429" y="6308725"/>
            <a:ext cx="658092" cy="17780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0" i="1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9519865" y="6400364"/>
            <a:ext cx="1955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400" dirty="0" smtClean="0"/>
              <a:t>1T</a:t>
            </a:r>
            <a:endParaRPr lang="ko-KR" altLang="en-US" sz="1400" dirty="0"/>
          </a:p>
        </p:txBody>
      </p:sp>
      <p:sp>
        <p:nvSpPr>
          <p:cNvPr id="97" name="TextBox 96"/>
          <p:cNvSpPr txBox="1"/>
          <p:nvPr/>
        </p:nvSpPr>
        <p:spPr>
          <a:xfrm>
            <a:off x="8227778" y="6400364"/>
            <a:ext cx="1955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400" dirty="0" smtClean="0"/>
              <a:t>3T</a:t>
            </a:r>
            <a:endParaRPr lang="ko-KR" altLang="en-US" sz="1400" dirty="0"/>
          </a:p>
        </p:txBody>
      </p:sp>
      <p:sp>
        <p:nvSpPr>
          <p:cNvPr id="98" name="TextBox 97"/>
          <p:cNvSpPr txBox="1"/>
          <p:nvPr/>
        </p:nvSpPr>
        <p:spPr>
          <a:xfrm>
            <a:off x="8885143" y="6400364"/>
            <a:ext cx="1955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400" dirty="0"/>
              <a:t>2</a:t>
            </a:r>
            <a:r>
              <a:rPr lang="en-US" altLang="ko-KR" sz="1400" dirty="0" smtClean="0"/>
              <a:t>T</a:t>
            </a:r>
            <a:endParaRPr lang="ko-KR" altLang="en-US" sz="1400" dirty="0"/>
          </a:p>
        </p:txBody>
      </p:sp>
      <p:sp>
        <p:nvSpPr>
          <p:cNvPr id="99" name="TextBox 98"/>
          <p:cNvSpPr txBox="1"/>
          <p:nvPr/>
        </p:nvSpPr>
        <p:spPr>
          <a:xfrm>
            <a:off x="10129603" y="6400364"/>
            <a:ext cx="1955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1400" dirty="0" smtClean="0"/>
              <a:t>0T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00743074"/>
      </p:ext>
    </p:extLst>
  </p:cSld>
  <p:clrMapOvr>
    <a:masterClrMapping/>
  </p:clrMapOvr>
</p:sld>
</file>

<file path=ppt/theme/theme1.xml><?xml version="1.0" encoding="utf-8"?>
<a:theme xmlns:a="http://schemas.openxmlformats.org/drawingml/2006/main" name="yol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</a:spPr>
      <a:bodyPr rtlCol="0" anchor="ctr"/>
      <a:lstStyle>
        <a:defPPr algn="ctr">
          <a:defRPr b="0" i="1" smtClean="0">
            <a:solidFill>
              <a:schemeClr val="tx1"/>
            </a:solidFill>
            <a:latin typeface="Cambria Math" panose="02040503050406030204" pitchFamily="18" charset="0"/>
            <a:ea typeface="Cambria Math" panose="02040503050406030204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yolo" id="{ADCF7BB7-9AE1-412B-806F-8DF062AF88D3}" vid="{49A08598-8519-42E3-8B6C-52604924B7D4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yolo</Template>
  <TotalTime>5972</TotalTime>
  <Words>153</Words>
  <Application>Microsoft Office PowerPoint</Application>
  <PresentationFormat>와이드스크린</PresentationFormat>
  <Paragraphs>41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9" baseType="lpstr">
      <vt:lpstr>Adobe Fangsong Std R</vt:lpstr>
      <vt:lpstr>HY견명조</vt:lpstr>
      <vt:lpstr>HY신명조</vt:lpstr>
      <vt:lpstr>맑은 고딕</vt:lpstr>
      <vt:lpstr>Arial</vt:lpstr>
      <vt:lpstr>Cambria Math</vt:lpstr>
      <vt:lpstr>Edwardian Script ITC</vt:lpstr>
      <vt:lpstr>Times New Roman</vt:lpstr>
      <vt:lpstr>Wingdings</vt:lpstr>
      <vt:lpstr>yolo</vt:lpstr>
      <vt:lpstr>비껴치기 </vt:lpstr>
      <vt:lpstr>Contents </vt:lpstr>
      <vt:lpstr>PowerPoint 프레젠테이션</vt:lpstr>
      <vt:lpstr>절반 비껴치기(1)</vt:lpstr>
      <vt:lpstr>절반 비껴치기(2)</vt:lpstr>
      <vt:lpstr>절반 비껴치기(3)</vt:lpstr>
      <vt:lpstr>절반 비껴치기(4)</vt:lpstr>
      <vt:lpstr>절반 비껴치기(5)</vt:lpstr>
      <vt:lpstr>절반 비껴치기(6)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yjkim</dc:creator>
  <cp:lastModifiedBy>Yoonjoong Kim</cp:lastModifiedBy>
  <cp:revision>484</cp:revision>
  <dcterms:created xsi:type="dcterms:W3CDTF">2022-01-19T04:36:37Z</dcterms:created>
  <dcterms:modified xsi:type="dcterms:W3CDTF">2025-05-25T16:27:26Z</dcterms:modified>
</cp:coreProperties>
</file>